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52"/>
  </p:notesMasterIdLst>
  <p:sldIdLst>
    <p:sldId id="256" r:id="rId3"/>
    <p:sldId id="258" r:id="rId4"/>
    <p:sldId id="259" r:id="rId5"/>
    <p:sldId id="262" r:id="rId6"/>
    <p:sldId id="261" r:id="rId7"/>
    <p:sldId id="260" r:id="rId8"/>
    <p:sldId id="275" r:id="rId9"/>
    <p:sldId id="263" r:id="rId10"/>
    <p:sldId id="284" r:id="rId11"/>
    <p:sldId id="257" r:id="rId12"/>
    <p:sldId id="264" r:id="rId13"/>
    <p:sldId id="265" r:id="rId14"/>
    <p:sldId id="266" r:id="rId15"/>
    <p:sldId id="267" r:id="rId16"/>
    <p:sldId id="268" r:id="rId17"/>
    <p:sldId id="269" r:id="rId18"/>
    <p:sldId id="270" r:id="rId19"/>
    <p:sldId id="271" r:id="rId20"/>
    <p:sldId id="272" r:id="rId21"/>
    <p:sldId id="273" r:id="rId22"/>
    <p:sldId id="274" r:id="rId23"/>
    <p:sldId id="276" r:id="rId24"/>
    <p:sldId id="277" r:id="rId25"/>
    <p:sldId id="278" r:id="rId26"/>
    <p:sldId id="279" r:id="rId27"/>
    <p:sldId id="280" r:id="rId28"/>
    <p:sldId id="281" r:id="rId29"/>
    <p:sldId id="282" r:id="rId30"/>
    <p:sldId id="283"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Lst>
  <p:sldSz cx="9144000" cy="5143500" type="screen16x9"/>
  <p:notesSz cx="6858000" cy="9144000"/>
  <p:embeddedFontLst>
    <p:embeddedFont>
      <p:font typeface="Roboto Medium" panose="020B0604020202020204" charset="0"/>
      <p:regular r:id="rId53"/>
      <p:bold r:id="rId54"/>
      <p:italic r:id="rId55"/>
      <p:boldItalic r:id="rId56"/>
    </p:embeddedFont>
    <p:embeddedFont>
      <p:font typeface="Amatic SC" panose="020B0604020202020204" charset="-79"/>
      <p:regular r:id="rId57"/>
      <p:bold r:id="rId58"/>
    </p:embeddedFont>
    <p:embeddedFont>
      <p:font typeface="Calibri" panose="020F0502020204030204" pitchFamily="34" charset="0"/>
      <p:regular r:id="rId59"/>
      <p:bold r:id="rId60"/>
      <p:italic r:id="rId61"/>
      <p:boldItalic r:id="rId62"/>
    </p:embeddedFont>
    <p:embeddedFont>
      <p:font typeface="Proxima Nova" panose="020B0604020202020204" charset="0"/>
      <p:regular r:id="rId63"/>
      <p:bold r:id="rId64"/>
      <p:italic r:id="rId65"/>
      <p:boldItalic r:id="rId66"/>
    </p:embeddedFont>
    <p:embeddedFont>
      <p:font typeface="Fahkwang" panose="020B0604020202020204" charset="-34"/>
      <p:regular r:id="rId67"/>
      <p:bold r:id="rId68"/>
      <p:italic r:id="rId69"/>
      <p:boldItalic r:id="rId70"/>
    </p:embeddedFont>
    <p:embeddedFont>
      <p:font typeface="Chivo" panose="020B0604020202020204"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694CA5F-9654-4C4F-8A36-B4288AAE404D}">
  <a:tblStyle styleId="{3694CA5F-9654-4C4F-8A36-B4288AAE40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font" Target="fonts/font16.fntdata"/><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font" Target="fonts/font22.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61"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11bc263f50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11bc263f5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11bc263f502_0_2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11bc263f502_0_2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12937d05419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12937d05419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12937d05419_0_7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12937d05419_0_7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11bc263f502_0_2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11bc263f502_0_2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7"/>
        <p:cNvGrpSpPr/>
        <p:nvPr/>
      </p:nvGrpSpPr>
      <p:grpSpPr>
        <a:xfrm>
          <a:off x="0" y="0"/>
          <a:ext cx="0" cy="0"/>
          <a:chOff x="0" y="0"/>
          <a:chExt cx="0" cy="0"/>
        </a:xfrm>
      </p:grpSpPr>
      <p:sp>
        <p:nvSpPr>
          <p:cNvPr id="1448" name="Google Shape;1448;g11bc263f502_0_2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9" name="Google Shape;1449;g11bc263f502_0_2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0"/>
        <p:cNvGrpSpPr/>
        <p:nvPr/>
      </p:nvGrpSpPr>
      <p:grpSpPr>
        <a:xfrm>
          <a:off x="0" y="0"/>
          <a:ext cx="0" cy="0"/>
          <a:chOff x="0" y="0"/>
          <a:chExt cx="0" cy="0"/>
        </a:xfrm>
      </p:grpSpPr>
      <p:sp>
        <p:nvSpPr>
          <p:cNvPr id="1601" name="Google Shape;1601;g12937d05419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2" name="Google Shape;1602;g12937d0541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11bc263f502_0_29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11bc263f502_0_29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5"/>
        <p:cNvGrpSpPr/>
        <p:nvPr/>
      </p:nvGrpSpPr>
      <p:grpSpPr>
        <a:xfrm>
          <a:off x="0" y="0"/>
          <a:ext cx="0" cy="0"/>
          <a:chOff x="0" y="0"/>
          <a:chExt cx="0" cy="0"/>
        </a:xfrm>
      </p:grpSpPr>
      <p:sp>
        <p:nvSpPr>
          <p:cNvPr id="1696" name="Google Shape;1696;g11bc263f502_0_3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7" name="Google Shape;1697;g11bc263f502_0_3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2"/>
        <p:cNvGrpSpPr/>
        <p:nvPr/>
      </p:nvGrpSpPr>
      <p:grpSpPr>
        <a:xfrm>
          <a:off x="0" y="0"/>
          <a:ext cx="0" cy="0"/>
          <a:chOff x="0" y="0"/>
          <a:chExt cx="0" cy="0"/>
        </a:xfrm>
      </p:grpSpPr>
      <p:sp>
        <p:nvSpPr>
          <p:cNvPr id="1823" name="Google Shape;1823;g11bc263f502_0_29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4" name="Google Shape;1824;g11bc263f502_0_2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11bc263f502_0_1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11bc263f502_0_1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g11bc263f502_0_2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0" name="Google Shape;1830;g11bc263f502_0_2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3"/>
        <p:cNvGrpSpPr/>
        <p:nvPr/>
      </p:nvGrpSpPr>
      <p:grpSpPr>
        <a:xfrm>
          <a:off x="0" y="0"/>
          <a:ext cx="0" cy="0"/>
          <a:chOff x="0" y="0"/>
          <a:chExt cx="0" cy="0"/>
        </a:xfrm>
      </p:grpSpPr>
      <p:sp>
        <p:nvSpPr>
          <p:cNvPr id="1874" name="Google Shape;1874;g11bc263f502_0_28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5" name="Google Shape;1875;g11bc263f502_0_28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7"/>
        <p:cNvGrpSpPr/>
        <p:nvPr/>
      </p:nvGrpSpPr>
      <p:grpSpPr>
        <a:xfrm>
          <a:off x="0" y="0"/>
          <a:ext cx="0" cy="0"/>
          <a:chOff x="0" y="0"/>
          <a:chExt cx="0" cy="0"/>
        </a:xfrm>
      </p:grpSpPr>
      <p:sp>
        <p:nvSpPr>
          <p:cNvPr id="1938" name="Google Shape;1938;g13fb917566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9" name="Google Shape;1939;g13fb917566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1"/>
        <p:cNvGrpSpPr/>
        <p:nvPr/>
      </p:nvGrpSpPr>
      <p:grpSpPr>
        <a:xfrm>
          <a:off x="0" y="0"/>
          <a:ext cx="0" cy="0"/>
          <a:chOff x="0" y="0"/>
          <a:chExt cx="0" cy="0"/>
        </a:xfrm>
      </p:grpSpPr>
      <p:sp>
        <p:nvSpPr>
          <p:cNvPr id="2012" name="Google Shape;2012;g11bc263f502_0_28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3" name="Google Shape;2013;g11bc263f502_0_2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4"/>
        <p:cNvGrpSpPr/>
        <p:nvPr/>
      </p:nvGrpSpPr>
      <p:grpSpPr>
        <a:xfrm>
          <a:off x="0" y="0"/>
          <a:ext cx="0" cy="0"/>
          <a:chOff x="0" y="0"/>
          <a:chExt cx="0" cy="0"/>
        </a:xfrm>
      </p:grpSpPr>
      <p:sp>
        <p:nvSpPr>
          <p:cNvPr id="2035" name="Google Shape;2035;g11bc263f502_0_2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6" name="Google Shape;2036;g11bc263f502_0_2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6"/>
        <p:cNvGrpSpPr/>
        <p:nvPr/>
      </p:nvGrpSpPr>
      <p:grpSpPr>
        <a:xfrm>
          <a:off x="0" y="0"/>
          <a:ext cx="0" cy="0"/>
          <a:chOff x="0" y="0"/>
          <a:chExt cx="0" cy="0"/>
        </a:xfrm>
      </p:grpSpPr>
      <p:sp>
        <p:nvSpPr>
          <p:cNvPr id="2097" name="Google Shape;2097;g12937d05419_0_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8" name="Google Shape;2098;g12937d05419_0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6"/>
        <p:cNvGrpSpPr/>
        <p:nvPr/>
      </p:nvGrpSpPr>
      <p:grpSpPr>
        <a:xfrm>
          <a:off x="0" y="0"/>
          <a:ext cx="0" cy="0"/>
          <a:chOff x="0" y="0"/>
          <a:chExt cx="0" cy="0"/>
        </a:xfrm>
      </p:grpSpPr>
      <p:sp>
        <p:nvSpPr>
          <p:cNvPr id="2147" name="Google Shape;2147;g11bc263f502_0_2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8" name="Google Shape;2148;g11bc263f502_0_2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13df605a03a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13df605a03a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2"/>
        <p:cNvGrpSpPr/>
        <p:nvPr/>
      </p:nvGrpSpPr>
      <p:grpSpPr>
        <a:xfrm>
          <a:off x="0" y="0"/>
          <a:ext cx="0" cy="0"/>
          <a:chOff x="0" y="0"/>
          <a:chExt cx="0" cy="0"/>
        </a:xfrm>
      </p:grpSpPr>
      <p:sp>
        <p:nvSpPr>
          <p:cNvPr id="2233" name="Google Shape;2233;g11bc263f502_0_2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4" name="Google Shape;2234;g11bc263f502_0_2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9"/>
        <p:cNvGrpSpPr/>
        <p:nvPr/>
      </p:nvGrpSpPr>
      <p:grpSpPr>
        <a:xfrm>
          <a:off x="0" y="0"/>
          <a:ext cx="0" cy="0"/>
          <a:chOff x="0" y="0"/>
          <a:chExt cx="0" cy="0"/>
        </a:xfrm>
      </p:grpSpPr>
      <p:sp>
        <p:nvSpPr>
          <p:cNvPr id="2280" name="Google Shape;2280;g11bc263f502_0_2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1" name="Google Shape;2281;g11bc263f502_0_2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1bc263f502_0_1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1bc263f502_0_1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9"/>
        <p:cNvGrpSpPr/>
        <p:nvPr/>
      </p:nvGrpSpPr>
      <p:grpSpPr>
        <a:xfrm>
          <a:off x="0" y="0"/>
          <a:ext cx="0" cy="0"/>
          <a:chOff x="0" y="0"/>
          <a:chExt cx="0" cy="0"/>
        </a:xfrm>
      </p:grpSpPr>
      <p:sp>
        <p:nvSpPr>
          <p:cNvPr id="2390" name="Google Shape;2390;g12937d05419_0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1" name="Google Shape;2391;g12937d05419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5"/>
        <p:cNvGrpSpPr/>
        <p:nvPr/>
      </p:nvGrpSpPr>
      <p:grpSpPr>
        <a:xfrm>
          <a:off x="0" y="0"/>
          <a:ext cx="0" cy="0"/>
          <a:chOff x="0" y="0"/>
          <a:chExt cx="0" cy="0"/>
        </a:xfrm>
      </p:grpSpPr>
      <p:sp>
        <p:nvSpPr>
          <p:cNvPr id="2476" name="Google Shape;2476;g12937d05419_0_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7" name="Google Shape;2477;g12937d05419_0_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1"/>
        <p:cNvGrpSpPr/>
        <p:nvPr/>
      </p:nvGrpSpPr>
      <p:grpSpPr>
        <a:xfrm>
          <a:off x="0" y="0"/>
          <a:ext cx="0" cy="0"/>
          <a:chOff x="0" y="0"/>
          <a:chExt cx="0" cy="0"/>
        </a:xfrm>
      </p:grpSpPr>
      <p:sp>
        <p:nvSpPr>
          <p:cNvPr id="2482" name="Google Shape;2482;g136e1c81642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3" name="Google Shape;2483;g136e1c81642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8"/>
        <p:cNvGrpSpPr/>
        <p:nvPr/>
      </p:nvGrpSpPr>
      <p:grpSpPr>
        <a:xfrm>
          <a:off x="0" y="0"/>
          <a:ext cx="0" cy="0"/>
          <a:chOff x="0" y="0"/>
          <a:chExt cx="0" cy="0"/>
        </a:xfrm>
      </p:grpSpPr>
      <p:sp>
        <p:nvSpPr>
          <p:cNvPr id="2489" name="Google Shape;2489;g136e1c81642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0" name="Google Shape;2490;g136e1c81642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5"/>
        <p:cNvGrpSpPr/>
        <p:nvPr/>
      </p:nvGrpSpPr>
      <p:grpSpPr>
        <a:xfrm>
          <a:off x="0" y="0"/>
          <a:ext cx="0" cy="0"/>
          <a:chOff x="0" y="0"/>
          <a:chExt cx="0" cy="0"/>
        </a:xfrm>
      </p:grpSpPr>
      <p:sp>
        <p:nvSpPr>
          <p:cNvPr id="2496" name="Google Shape;2496;g136e1c81642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7" name="Google Shape;2497;g136e1c81642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4"/>
        <p:cNvGrpSpPr/>
        <p:nvPr/>
      </p:nvGrpSpPr>
      <p:grpSpPr>
        <a:xfrm>
          <a:off x="0" y="0"/>
          <a:ext cx="0" cy="0"/>
          <a:chOff x="0" y="0"/>
          <a:chExt cx="0" cy="0"/>
        </a:xfrm>
      </p:grpSpPr>
      <p:sp>
        <p:nvSpPr>
          <p:cNvPr id="2515" name="Google Shape;2515;g136e1c81642_2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6" name="Google Shape;2516;g136e1c81642_2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0"/>
        <p:cNvGrpSpPr/>
        <p:nvPr/>
      </p:nvGrpSpPr>
      <p:grpSpPr>
        <a:xfrm>
          <a:off x="0" y="0"/>
          <a:ext cx="0" cy="0"/>
          <a:chOff x="0" y="0"/>
          <a:chExt cx="0" cy="0"/>
        </a:xfrm>
      </p:grpSpPr>
      <p:sp>
        <p:nvSpPr>
          <p:cNvPr id="2531" name="Google Shape;2531;g136e1c81642_2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2" name="Google Shape;2532;g136e1c81642_2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7"/>
        <p:cNvGrpSpPr/>
        <p:nvPr/>
      </p:nvGrpSpPr>
      <p:grpSpPr>
        <a:xfrm>
          <a:off x="0" y="0"/>
          <a:ext cx="0" cy="0"/>
          <a:chOff x="0" y="0"/>
          <a:chExt cx="0" cy="0"/>
        </a:xfrm>
      </p:grpSpPr>
      <p:sp>
        <p:nvSpPr>
          <p:cNvPr id="2868" name="Google Shape;2868;g136e1c81642_2_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9" name="Google Shape;2869;g136e1c81642_2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1"/>
        <p:cNvGrpSpPr/>
        <p:nvPr/>
      </p:nvGrpSpPr>
      <p:grpSpPr>
        <a:xfrm>
          <a:off x="0" y="0"/>
          <a:ext cx="0" cy="0"/>
          <a:chOff x="0" y="0"/>
          <a:chExt cx="0" cy="0"/>
        </a:xfrm>
      </p:grpSpPr>
      <p:sp>
        <p:nvSpPr>
          <p:cNvPr id="8782" name="Google Shape;8782;g136e1c81642_2_6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3" name="Google Shape;8783;g136e1c81642_2_6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8"/>
        <p:cNvGrpSpPr/>
        <p:nvPr/>
      </p:nvGrpSpPr>
      <p:grpSpPr>
        <a:xfrm>
          <a:off x="0" y="0"/>
          <a:ext cx="0" cy="0"/>
          <a:chOff x="0" y="0"/>
          <a:chExt cx="0" cy="0"/>
        </a:xfrm>
      </p:grpSpPr>
      <p:sp>
        <p:nvSpPr>
          <p:cNvPr id="9209" name="Google Shape;9209;g136e1c81642_2_6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0" name="Google Shape;9210;g136e1c81642_2_6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11bc263f502_0_2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11bc263f502_0_2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1"/>
        <p:cNvGrpSpPr/>
        <p:nvPr/>
      </p:nvGrpSpPr>
      <p:grpSpPr>
        <a:xfrm>
          <a:off x="0" y="0"/>
          <a:ext cx="0" cy="0"/>
          <a:chOff x="0" y="0"/>
          <a:chExt cx="0" cy="0"/>
        </a:xfrm>
      </p:grpSpPr>
      <p:sp>
        <p:nvSpPr>
          <p:cNvPr id="9372" name="Google Shape;9372;g136e1c81642_2_6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3" name="Google Shape;9373;g136e1c81642_2_6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3"/>
        <p:cNvGrpSpPr/>
        <p:nvPr/>
      </p:nvGrpSpPr>
      <p:grpSpPr>
        <a:xfrm>
          <a:off x="0" y="0"/>
          <a:ext cx="0" cy="0"/>
          <a:chOff x="0" y="0"/>
          <a:chExt cx="0" cy="0"/>
        </a:xfrm>
      </p:grpSpPr>
      <p:sp>
        <p:nvSpPr>
          <p:cNvPr id="9774" name="Google Shape;9774;g136e1c81642_2_7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5" name="Google Shape;9775;g136e1c81642_2_7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4"/>
        <p:cNvGrpSpPr/>
        <p:nvPr/>
      </p:nvGrpSpPr>
      <p:grpSpPr>
        <a:xfrm>
          <a:off x="0" y="0"/>
          <a:ext cx="0" cy="0"/>
          <a:chOff x="0" y="0"/>
          <a:chExt cx="0" cy="0"/>
        </a:xfrm>
      </p:grpSpPr>
      <p:sp>
        <p:nvSpPr>
          <p:cNvPr id="10145" name="Google Shape;10145;g136e1c81642_2_76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6" name="Google Shape;10146;g136e1c81642_2_7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6"/>
        <p:cNvGrpSpPr/>
        <p:nvPr/>
      </p:nvGrpSpPr>
      <p:grpSpPr>
        <a:xfrm>
          <a:off x="0" y="0"/>
          <a:ext cx="0" cy="0"/>
          <a:chOff x="0" y="0"/>
          <a:chExt cx="0" cy="0"/>
        </a:xfrm>
      </p:grpSpPr>
      <p:sp>
        <p:nvSpPr>
          <p:cNvPr id="10447" name="Google Shape;10447;g136e1c81642_2_7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48" name="Google Shape;10448;g136e1c81642_2_7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8"/>
        <p:cNvGrpSpPr/>
        <p:nvPr/>
      </p:nvGrpSpPr>
      <p:grpSpPr>
        <a:xfrm>
          <a:off x="0" y="0"/>
          <a:ext cx="0" cy="0"/>
          <a:chOff x="0" y="0"/>
          <a:chExt cx="0" cy="0"/>
        </a:xfrm>
      </p:grpSpPr>
      <p:sp>
        <p:nvSpPr>
          <p:cNvPr id="10739" name="Google Shape;10739;g136e1c81642_2_8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0" name="Google Shape;10740;g136e1c81642_2_8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97"/>
        <p:cNvGrpSpPr/>
        <p:nvPr/>
      </p:nvGrpSpPr>
      <p:grpSpPr>
        <a:xfrm>
          <a:off x="0" y="0"/>
          <a:ext cx="0" cy="0"/>
          <a:chOff x="0" y="0"/>
          <a:chExt cx="0" cy="0"/>
        </a:xfrm>
      </p:grpSpPr>
      <p:sp>
        <p:nvSpPr>
          <p:cNvPr id="11098" name="Google Shape;11098;g136e1c81642_2_8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9" name="Google Shape;11099;g136e1c81642_2_8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4"/>
        <p:cNvGrpSpPr/>
        <p:nvPr/>
      </p:nvGrpSpPr>
      <p:grpSpPr>
        <a:xfrm>
          <a:off x="0" y="0"/>
          <a:ext cx="0" cy="0"/>
          <a:chOff x="0" y="0"/>
          <a:chExt cx="0" cy="0"/>
        </a:xfrm>
      </p:grpSpPr>
      <p:sp>
        <p:nvSpPr>
          <p:cNvPr id="11515" name="Google Shape;11515;g136e1c81642_2_9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6" name="Google Shape;11516;g136e1c81642_2_9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4"/>
        <p:cNvGrpSpPr/>
        <p:nvPr/>
      </p:nvGrpSpPr>
      <p:grpSpPr>
        <a:xfrm>
          <a:off x="0" y="0"/>
          <a:ext cx="0" cy="0"/>
          <a:chOff x="0" y="0"/>
          <a:chExt cx="0" cy="0"/>
        </a:xfrm>
      </p:grpSpPr>
      <p:sp>
        <p:nvSpPr>
          <p:cNvPr id="11855" name="Google Shape;11855;g136e1c81642_2_9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6" name="Google Shape;11856;g136e1c81642_2_9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2"/>
        <p:cNvGrpSpPr/>
        <p:nvPr/>
      </p:nvGrpSpPr>
      <p:grpSpPr>
        <a:xfrm>
          <a:off x="0" y="0"/>
          <a:ext cx="0" cy="0"/>
          <a:chOff x="0" y="0"/>
          <a:chExt cx="0" cy="0"/>
        </a:xfrm>
      </p:grpSpPr>
      <p:sp>
        <p:nvSpPr>
          <p:cNvPr id="12043" name="Google Shape;12043;g136e1c81642_2_9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4" name="Google Shape;12044;g136e1c81642_2_9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88"/>
        <p:cNvGrpSpPr/>
        <p:nvPr/>
      </p:nvGrpSpPr>
      <p:grpSpPr>
        <a:xfrm>
          <a:off x="0" y="0"/>
          <a:ext cx="0" cy="0"/>
          <a:chOff x="0" y="0"/>
          <a:chExt cx="0" cy="0"/>
        </a:xfrm>
      </p:grpSpPr>
      <p:sp>
        <p:nvSpPr>
          <p:cNvPr id="12289" name="Google Shape;12289;g136e1c81642_2_109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0" name="Google Shape;12290;g136e1c81642_2_10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11bc263f502_0_2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11bc263f502_0_2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11bc263f502_0_2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11bc263f502_0_2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11bc263f502_0_2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11bc263f502_0_2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11bc263f502_0_1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11bc263f502_0_1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7"/>
        <p:cNvGrpSpPr/>
        <p:nvPr/>
      </p:nvGrpSpPr>
      <p:grpSpPr>
        <a:xfrm>
          <a:off x="0" y="0"/>
          <a:ext cx="0" cy="0"/>
          <a:chOff x="0" y="0"/>
          <a:chExt cx="0" cy="0"/>
        </a:xfrm>
      </p:grpSpPr>
      <p:sp>
        <p:nvSpPr>
          <p:cNvPr id="2328" name="Google Shape;2328;g12937d05419_0_7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9" name="Google Shape;2329;g12937d05419_0_7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39400" y="543325"/>
            <a:ext cx="80652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313700" y="1300675"/>
            <a:ext cx="5743200" cy="2124000"/>
          </a:xfrm>
          <a:prstGeom prst="rect">
            <a:avLst/>
          </a:prstGeom>
        </p:spPr>
        <p:txBody>
          <a:bodyPr spcFirstLastPara="1" wrap="square" lIns="91425" tIns="91425" rIns="91425" bIns="91425" anchor="t" anchorCtr="0">
            <a:noAutofit/>
          </a:bodyPr>
          <a:lstStyle>
            <a:lvl1pPr lvl="0">
              <a:spcBef>
                <a:spcPts val="0"/>
              </a:spcBef>
              <a:spcAft>
                <a:spcPts val="0"/>
              </a:spcAft>
              <a:buSzPts val="5200"/>
              <a:buNone/>
              <a:defRPr sz="4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313700" y="3424663"/>
            <a:ext cx="5743200" cy="461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8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4981575" y="-1088575"/>
            <a:ext cx="2279100" cy="1363800"/>
          </a:xfrm>
          <a:prstGeom prst="roundRect">
            <a:avLst>
              <a:gd name="adj" fmla="val 16667"/>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2"/>
        <p:cNvGrpSpPr/>
        <p:nvPr/>
      </p:nvGrpSpPr>
      <p:grpSpPr>
        <a:xfrm>
          <a:off x="0" y="0"/>
          <a:ext cx="0" cy="0"/>
          <a:chOff x="0" y="0"/>
          <a:chExt cx="0" cy="0"/>
        </a:xfrm>
      </p:grpSpPr>
      <p:sp>
        <p:nvSpPr>
          <p:cNvPr id="93" name="Google Shape;93;p11"/>
          <p:cNvSpPr/>
          <p:nvPr/>
        </p:nvSpPr>
        <p:spPr>
          <a:xfrm>
            <a:off x="539400" y="543325"/>
            <a:ext cx="80652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txBox="1">
            <a:spLocks noGrp="1"/>
          </p:cNvSpPr>
          <p:nvPr>
            <p:ph type="title" hasCustomPrompt="1"/>
          </p:nvPr>
        </p:nvSpPr>
        <p:spPr>
          <a:xfrm>
            <a:off x="848700" y="1727250"/>
            <a:ext cx="7446600" cy="17238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5" name="Google Shape;95;p11"/>
          <p:cNvSpPr txBox="1">
            <a:spLocks noGrp="1"/>
          </p:cNvSpPr>
          <p:nvPr>
            <p:ph type="subTitle" idx="1"/>
          </p:nvPr>
        </p:nvSpPr>
        <p:spPr>
          <a:xfrm>
            <a:off x="1912050" y="3451050"/>
            <a:ext cx="5319900" cy="46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96" name="Google Shape;96;p11"/>
          <p:cNvGrpSpPr/>
          <p:nvPr/>
        </p:nvGrpSpPr>
        <p:grpSpPr>
          <a:xfrm>
            <a:off x="251575" y="260788"/>
            <a:ext cx="579625" cy="557161"/>
            <a:chOff x="304275" y="275275"/>
            <a:chExt cx="579625" cy="557161"/>
          </a:xfrm>
        </p:grpSpPr>
        <p:sp>
          <p:nvSpPr>
            <p:cNvPr id="97" name="Google Shape;97;p11"/>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1"/>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1"/>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11"/>
          <p:cNvGrpSpPr/>
          <p:nvPr/>
        </p:nvGrpSpPr>
        <p:grpSpPr>
          <a:xfrm>
            <a:off x="8484225" y="260788"/>
            <a:ext cx="355063" cy="557161"/>
            <a:chOff x="304275" y="275275"/>
            <a:chExt cx="355063" cy="557161"/>
          </a:xfrm>
        </p:grpSpPr>
        <p:sp>
          <p:nvSpPr>
            <p:cNvPr id="107" name="Google Shape;107;p11"/>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3"/>
        <p:cNvGrpSpPr/>
        <p:nvPr/>
      </p:nvGrpSpPr>
      <p:grpSpPr>
        <a:xfrm>
          <a:off x="0" y="0"/>
          <a:ext cx="0" cy="0"/>
          <a:chOff x="0" y="0"/>
          <a:chExt cx="0" cy="0"/>
        </a:xfrm>
      </p:grpSpPr>
      <p:sp>
        <p:nvSpPr>
          <p:cNvPr id="114" name="Google Shape;114;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115"/>
        <p:cNvGrpSpPr/>
        <p:nvPr/>
      </p:nvGrpSpPr>
      <p:grpSpPr>
        <a:xfrm>
          <a:off x="0" y="0"/>
          <a:ext cx="0" cy="0"/>
          <a:chOff x="0" y="0"/>
          <a:chExt cx="0" cy="0"/>
        </a:xfrm>
      </p:grpSpPr>
      <p:sp>
        <p:nvSpPr>
          <p:cNvPr id="116" name="Google Shape;116;p13"/>
          <p:cNvSpPr txBox="1">
            <a:spLocks noGrp="1"/>
          </p:cNvSpPr>
          <p:nvPr>
            <p:ph type="title"/>
          </p:nvPr>
        </p:nvSpPr>
        <p:spPr>
          <a:xfrm>
            <a:off x="713275" y="445025"/>
            <a:ext cx="4696800" cy="7389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17" name="Google Shape;117;p13"/>
          <p:cNvSpPr txBox="1">
            <a:spLocks noGrp="1"/>
          </p:cNvSpPr>
          <p:nvPr>
            <p:ph type="title" idx="2"/>
          </p:nvPr>
        </p:nvSpPr>
        <p:spPr>
          <a:xfrm>
            <a:off x="720125" y="1903750"/>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8" name="Google Shape;118;p13"/>
          <p:cNvSpPr txBox="1">
            <a:spLocks noGrp="1"/>
          </p:cNvSpPr>
          <p:nvPr>
            <p:ph type="subTitle" idx="1"/>
          </p:nvPr>
        </p:nvSpPr>
        <p:spPr>
          <a:xfrm>
            <a:off x="720125" y="2333289"/>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13"/>
          <p:cNvSpPr txBox="1">
            <a:spLocks noGrp="1"/>
          </p:cNvSpPr>
          <p:nvPr>
            <p:ph type="title" idx="3"/>
          </p:nvPr>
        </p:nvSpPr>
        <p:spPr>
          <a:xfrm>
            <a:off x="3266675" y="1903750"/>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0" name="Google Shape;120;p13"/>
          <p:cNvSpPr txBox="1">
            <a:spLocks noGrp="1"/>
          </p:cNvSpPr>
          <p:nvPr>
            <p:ph type="subTitle" idx="4"/>
          </p:nvPr>
        </p:nvSpPr>
        <p:spPr>
          <a:xfrm>
            <a:off x="3266675" y="2333289"/>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3"/>
          <p:cNvSpPr txBox="1">
            <a:spLocks noGrp="1"/>
          </p:cNvSpPr>
          <p:nvPr>
            <p:ph type="title" idx="5"/>
          </p:nvPr>
        </p:nvSpPr>
        <p:spPr>
          <a:xfrm>
            <a:off x="720125" y="3558961"/>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2" name="Google Shape;122;p13"/>
          <p:cNvSpPr txBox="1">
            <a:spLocks noGrp="1"/>
          </p:cNvSpPr>
          <p:nvPr>
            <p:ph type="subTitle" idx="6"/>
          </p:nvPr>
        </p:nvSpPr>
        <p:spPr>
          <a:xfrm>
            <a:off x="720125" y="3988500"/>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13"/>
          <p:cNvSpPr txBox="1">
            <a:spLocks noGrp="1"/>
          </p:cNvSpPr>
          <p:nvPr>
            <p:ph type="title" idx="7"/>
          </p:nvPr>
        </p:nvSpPr>
        <p:spPr>
          <a:xfrm>
            <a:off x="3266675" y="3558961"/>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4" name="Google Shape;124;p13"/>
          <p:cNvSpPr txBox="1">
            <a:spLocks noGrp="1"/>
          </p:cNvSpPr>
          <p:nvPr>
            <p:ph type="subTitle" idx="8"/>
          </p:nvPr>
        </p:nvSpPr>
        <p:spPr>
          <a:xfrm>
            <a:off x="3266675" y="3988500"/>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3"/>
          <p:cNvSpPr txBox="1">
            <a:spLocks noGrp="1"/>
          </p:cNvSpPr>
          <p:nvPr>
            <p:ph type="title" idx="9" hasCustomPrompt="1"/>
          </p:nvPr>
        </p:nvSpPr>
        <p:spPr>
          <a:xfrm>
            <a:off x="720124" y="1481550"/>
            <a:ext cx="1498200" cy="55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4800"/>
              <a:buNone/>
              <a:defRPr sz="2400"/>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26" name="Google Shape;126;p13"/>
          <p:cNvSpPr txBox="1">
            <a:spLocks noGrp="1"/>
          </p:cNvSpPr>
          <p:nvPr>
            <p:ph type="title" idx="13" hasCustomPrompt="1"/>
          </p:nvPr>
        </p:nvSpPr>
        <p:spPr>
          <a:xfrm>
            <a:off x="720124" y="3136763"/>
            <a:ext cx="1498200" cy="55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4800"/>
              <a:buNone/>
              <a:defRPr sz="2400"/>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27" name="Google Shape;127;p13"/>
          <p:cNvSpPr txBox="1">
            <a:spLocks noGrp="1"/>
          </p:cNvSpPr>
          <p:nvPr>
            <p:ph type="title" idx="14" hasCustomPrompt="1"/>
          </p:nvPr>
        </p:nvSpPr>
        <p:spPr>
          <a:xfrm>
            <a:off x="3266675" y="1481550"/>
            <a:ext cx="1498200" cy="55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4800"/>
              <a:buNone/>
              <a:defRPr sz="2400"/>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28" name="Google Shape;128;p13"/>
          <p:cNvSpPr txBox="1">
            <a:spLocks noGrp="1"/>
          </p:cNvSpPr>
          <p:nvPr>
            <p:ph type="title" idx="15" hasCustomPrompt="1"/>
          </p:nvPr>
        </p:nvSpPr>
        <p:spPr>
          <a:xfrm>
            <a:off x="3266675" y="3136773"/>
            <a:ext cx="1498200" cy="55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4800"/>
              <a:buNone/>
              <a:defRPr sz="2400"/>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29" name="Google Shape;129;p13"/>
          <p:cNvSpPr txBox="1">
            <a:spLocks noGrp="1"/>
          </p:cNvSpPr>
          <p:nvPr>
            <p:ph type="title" idx="16"/>
          </p:nvPr>
        </p:nvSpPr>
        <p:spPr>
          <a:xfrm>
            <a:off x="5813225" y="1903750"/>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0" name="Google Shape;130;p13"/>
          <p:cNvSpPr txBox="1">
            <a:spLocks noGrp="1"/>
          </p:cNvSpPr>
          <p:nvPr>
            <p:ph type="subTitle" idx="17"/>
          </p:nvPr>
        </p:nvSpPr>
        <p:spPr>
          <a:xfrm>
            <a:off x="5813225" y="2333289"/>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13"/>
          <p:cNvSpPr txBox="1">
            <a:spLocks noGrp="1"/>
          </p:cNvSpPr>
          <p:nvPr>
            <p:ph type="title" idx="18"/>
          </p:nvPr>
        </p:nvSpPr>
        <p:spPr>
          <a:xfrm>
            <a:off x="5813225" y="3558961"/>
            <a:ext cx="24054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2" name="Google Shape;132;p13"/>
          <p:cNvSpPr txBox="1">
            <a:spLocks noGrp="1"/>
          </p:cNvSpPr>
          <p:nvPr>
            <p:ph type="subTitle" idx="19"/>
          </p:nvPr>
        </p:nvSpPr>
        <p:spPr>
          <a:xfrm>
            <a:off x="5813225" y="3988500"/>
            <a:ext cx="24054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13"/>
          <p:cNvSpPr txBox="1">
            <a:spLocks noGrp="1"/>
          </p:cNvSpPr>
          <p:nvPr>
            <p:ph type="title" idx="20" hasCustomPrompt="1"/>
          </p:nvPr>
        </p:nvSpPr>
        <p:spPr>
          <a:xfrm>
            <a:off x="5813225" y="1481550"/>
            <a:ext cx="1498200" cy="55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4800"/>
              <a:buNone/>
              <a:defRPr sz="2400"/>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34" name="Google Shape;134;p13"/>
          <p:cNvSpPr txBox="1">
            <a:spLocks noGrp="1"/>
          </p:cNvSpPr>
          <p:nvPr>
            <p:ph type="title" idx="21" hasCustomPrompt="1"/>
          </p:nvPr>
        </p:nvSpPr>
        <p:spPr>
          <a:xfrm>
            <a:off x="5813225" y="3136773"/>
            <a:ext cx="1498200" cy="55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4800"/>
              <a:buNone/>
              <a:defRPr sz="2400"/>
            </a:lvl1pPr>
            <a:lvl2pPr lvl="1" algn="ctr" rtl="0">
              <a:spcBef>
                <a:spcPts val="0"/>
              </a:spcBef>
              <a:spcAft>
                <a:spcPts val="0"/>
              </a:spcAft>
              <a:buClr>
                <a:schemeClr val="accent4"/>
              </a:buClr>
              <a:buSzPts val="4800"/>
              <a:buNone/>
              <a:defRPr sz="4800">
                <a:solidFill>
                  <a:schemeClr val="accent4"/>
                </a:solidFill>
              </a:defRPr>
            </a:lvl2pPr>
            <a:lvl3pPr lvl="2" algn="ctr" rtl="0">
              <a:spcBef>
                <a:spcPts val="0"/>
              </a:spcBef>
              <a:spcAft>
                <a:spcPts val="0"/>
              </a:spcAft>
              <a:buClr>
                <a:schemeClr val="accent4"/>
              </a:buClr>
              <a:buSzPts val="4800"/>
              <a:buNone/>
              <a:defRPr sz="4800">
                <a:solidFill>
                  <a:schemeClr val="accent4"/>
                </a:solidFill>
              </a:defRPr>
            </a:lvl3pPr>
            <a:lvl4pPr lvl="3" algn="ctr" rtl="0">
              <a:spcBef>
                <a:spcPts val="0"/>
              </a:spcBef>
              <a:spcAft>
                <a:spcPts val="0"/>
              </a:spcAft>
              <a:buClr>
                <a:schemeClr val="accent4"/>
              </a:buClr>
              <a:buSzPts val="4800"/>
              <a:buNone/>
              <a:defRPr sz="4800">
                <a:solidFill>
                  <a:schemeClr val="accent4"/>
                </a:solidFill>
              </a:defRPr>
            </a:lvl4pPr>
            <a:lvl5pPr lvl="4" algn="ctr" rtl="0">
              <a:spcBef>
                <a:spcPts val="0"/>
              </a:spcBef>
              <a:spcAft>
                <a:spcPts val="0"/>
              </a:spcAft>
              <a:buClr>
                <a:schemeClr val="accent4"/>
              </a:buClr>
              <a:buSzPts val="4800"/>
              <a:buNone/>
              <a:defRPr sz="4800">
                <a:solidFill>
                  <a:schemeClr val="accent4"/>
                </a:solidFill>
              </a:defRPr>
            </a:lvl5pPr>
            <a:lvl6pPr lvl="5" algn="ctr" rtl="0">
              <a:spcBef>
                <a:spcPts val="0"/>
              </a:spcBef>
              <a:spcAft>
                <a:spcPts val="0"/>
              </a:spcAft>
              <a:buClr>
                <a:schemeClr val="accent4"/>
              </a:buClr>
              <a:buSzPts val="4800"/>
              <a:buNone/>
              <a:defRPr sz="4800">
                <a:solidFill>
                  <a:schemeClr val="accent4"/>
                </a:solidFill>
              </a:defRPr>
            </a:lvl6pPr>
            <a:lvl7pPr lvl="6" algn="ctr" rtl="0">
              <a:spcBef>
                <a:spcPts val="0"/>
              </a:spcBef>
              <a:spcAft>
                <a:spcPts val="0"/>
              </a:spcAft>
              <a:buClr>
                <a:schemeClr val="accent4"/>
              </a:buClr>
              <a:buSzPts val="4800"/>
              <a:buNone/>
              <a:defRPr sz="4800">
                <a:solidFill>
                  <a:schemeClr val="accent4"/>
                </a:solidFill>
              </a:defRPr>
            </a:lvl7pPr>
            <a:lvl8pPr lvl="7" algn="ctr" rtl="0">
              <a:spcBef>
                <a:spcPts val="0"/>
              </a:spcBef>
              <a:spcAft>
                <a:spcPts val="0"/>
              </a:spcAft>
              <a:buClr>
                <a:schemeClr val="accent4"/>
              </a:buClr>
              <a:buSzPts val="4800"/>
              <a:buNone/>
              <a:defRPr sz="4800">
                <a:solidFill>
                  <a:schemeClr val="accent4"/>
                </a:solidFill>
              </a:defRPr>
            </a:lvl8pPr>
            <a:lvl9pPr lvl="8" algn="ctr" rtl="0">
              <a:spcBef>
                <a:spcPts val="0"/>
              </a:spcBef>
              <a:spcAft>
                <a:spcPts val="0"/>
              </a:spcAft>
              <a:buClr>
                <a:schemeClr val="accent4"/>
              </a:buClr>
              <a:buSzPts val="4800"/>
              <a:buNone/>
              <a:defRPr sz="4800">
                <a:solidFill>
                  <a:schemeClr val="accent4"/>
                </a:solidFill>
              </a:defRPr>
            </a:lvl9pPr>
          </a:lstStyle>
          <a:p>
            <a:r>
              <a:t>xx%</a:t>
            </a:r>
          </a:p>
        </p:txBody>
      </p:sp>
      <p:sp>
        <p:nvSpPr>
          <p:cNvPr id="135" name="Google Shape;135;p13"/>
          <p:cNvSpPr/>
          <p:nvPr/>
        </p:nvSpPr>
        <p:spPr>
          <a:xfrm>
            <a:off x="7467725" y="-632300"/>
            <a:ext cx="1926000" cy="19260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8754575" y="1422425"/>
            <a:ext cx="1237200" cy="1806600"/>
          </a:xfrm>
          <a:prstGeom prst="roundRect">
            <a:avLst>
              <a:gd name="adj" fmla="val 21468"/>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1305200" y="3988500"/>
            <a:ext cx="1926000" cy="19260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7972550" y="4792000"/>
            <a:ext cx="1926000" cy="1806600"/>
          </a:xfrm>
          <a:prstGeom prst="plaque">
            <a:avLst>
              <a:gd name="adj" fmla="val 31036"/>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5">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2281961" y="3344350"/>
            <a:ext cx="45801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2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41" name="Google Shape;141;p14"/>
          <p:cNvSpPr txBox="1">
            <a:spLocks noGrp="1"/>
          </p:cNvSpPr>
          <p:nvPr>
            <p:ph type="subTitle" idx="1"/>
          </p:nvPr>
        </p:nvSpPr>
        <p:spPr>
          <a:xfrm>
            <a:off x="2281939" y="1682050"/>
            <a:ext cx="4580100" cy="166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14"/>
          <p:cNvSpPr/>
          <p:nvPr/>
        </p:nvSpPr>
        <p:spPr>
          <a:xfrm>
            <a:off x="539400" y="543325"/>
            <a:ext cx="80652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143"/>
        <p:cNvGrpSpPr/>
        <p:nvPr/>
      </p:nvGrpSpPr>
      <p:grpSpPr>
        <a:xfrm>
          <a:off x="0" y="0"/>
          <a:ext cx="0" cy="0"/>
          <a:chOff x="0" y="0"/>
          <a:chExt cx="0" cy="0"/>
        </a:xfrm>
      </p:grpSpPr>
      <p:sp>
        <p:nvSpPr>
          <p:cNvPr id="144" name="Google Shape;144;p15"/>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grpSp>
        <p:nvGrpSpPr>
          <p:cNvPr id="145" name="Google Shape;145;p15"/>
          <p:cNvGrpSpPr/>
          <p:nvPr/>
        </p:nvGrpSpPr>
        <p:grpSpPr>
          <a:xfrm>
            <a:off x="8438044" y="4604109"/>
            <a:ext cx="579644" cy="430882"/>
            <a:chOff x="1144825" y="2818822"/>
            <a:chExt cx="385863" cy="286853"/>
          </a:xfrm>
        </p:grpSpPr>
        <p:sp>
          <p:nvSpPr>
            <p:cNvPr id="146" name="Google Shape;146;p15"/>
            <p:cNvSpPr/>
            <p:nvPr/>
          </p:nvSpPr>
          <p:spPr>
            <a:xfrm>
              <a:off x="1457524" y="2859961"/>
              <a:ext cx="32022" cy="99841"/>
            </a:xfrm>
            <a:custGeom>
              <a:avLst/>
              <a:gdLst/>
              <a:ahLst/>
              <a:cxnLst/>
              <a:rect l="l" t="t" r="r" b="b"/>
              <a:pathLst>
                <a:path w="1001" h="3121" extrusionOk="0">
                  <a:moveTo>
                    <a:pt x="1000" y="1"/>
                  </a:moveTo>
                  <a:lnTo>
                    <a:pt x="12" y="1132"/>
                  </a:lnTo>
                  <a:lnTo>
                    <a:pt x="0" y="3120"/>
                  </a:lnTo>
                  <a:lnTo>
                    <a:pt x="1000" y="1989"/>
                  </a:lnTo>
                  <a:lnTo>
                    <a:pt x="1000"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1270896" y="2891566"/>
              <a:ext cx="134102" cy="102880"/>
            </a:xfrm>
            <a:custGeom>
              <a:avLst/>
              <a:gdLst/>
              <a:ahLst/>
              <a:cxnLst/>
              <a:rect l="l" t="t" r="r" b="b"/>
              <a:pathLst>
                <a:path w="4192" h="3216" extrusionOk="0">
                  <a:moveTo>
                    <a:pt x="1965" y="1"/>
                  </a:moveTo>
                  <a:cubicBezTo>
                    <a:pt x="1941" y="1"/>
                    <a:pt x="1929" y="1"/>
                    <a:pt x="1905" y="13"/>
                  </a:cubicBezTo>
                  <a:lnTo>
                    <a:pt x="1870" y="13"/>
                  </a:lnTo>
                  <a:cubicBezTo>
                    <a:pt x="1822" y="13"/>
                    <a:pt x="1774" y="13"/>
                    <a:pt x="1727" y="25"/>
                  </a:cubicBezTo>
                  <a:lnTo>
                    <a:pt x="1667" y="25"/>
                  </a:lnTo>
                  <a:cubicBezTo>
                    <a:pt x="1608" y="37"/>
                    <a:pt x="1560" y="37"/>
                    <a:pt x="1512" y="48"/>
                  </a:cubicBezTo>
                  <a:lnTo>
                    <a:pt x="1477" y="48"/>
                  </a:lnTo>
                  <a:cubicBezTo>
                    <a:pt x="1477" y="60"/>
                    <a:pt x="1465" y="60"/>
                    <a:pt x="1465" y="60"/>
                  </a:cubicBezTo>
                  <a:cubicBezTo>
                    <a:pt x="1441" y="60"/>
                    <a:pt x="1417" y="72"/>
                    <a:pt x="1393" y="72"/>
                  </a:cubicBezTo>
                  <a:cubicBezTo>
                    <a:pt x="1358" y="84"/>
                    <a:pt x="1322" y="84"/>
                    <a:pt x="1286" y="96"/>
                  </a:cubicBezTo>
                  <a:cubicBezTo>
                    <a:pt x="1250" y="108"/>
                    <a:pt x="1227" y="108"/>
                    <a:pt x="1203" y="120"/>
                  </a:cubicBezTo>
                  <a:cubicBezTo>
                    <a:pt x="1167" y="132"/>
                    <a:pt x="1131" y="144"/>
                    <a:pt x="1096" y="156"/>
                  </a:cubicBezTo>
                  <a:lnTo>
                    <a:pt x="1072" y="156"/>
                  </a:lnTo>
                  <a:cubicBezTo>
                    <a:pt x="1024" y="168"/>
                    <a:pt x="989" y="191"/>
                    <a:pt x="941" y="203"/>
                  </a:cubicBezTo>
                  <a:lnTo>
                    <a:pt x="929" y="203"/>
                  </a:lnTo>
                  <a:cubicBezTo>
                    <a:pt x="881" y="227"/>
                    <a:pt x="834" y="251"/>
                    <a:pt x="786" y="263"/>
                  </a:cubicBezTo>
                  <a:cubicBezTo>
                    <a:pt x="774" y="275"/>
                    <a:pt x="762" y="275"/>
                    <a:pt x="750" y="287"/>
                  </a:cubicBezTo>
                  <a:cubicBezTo>
                    <a:pt x="703" y="310"/>
                    <a:pt x="655" y="334"/>
                    <a:pt x="608" y="358"/>
                  </a:cubicBezTo>
                  <a:cubicBezTo>
                    <a:pt x="608" y="358"/>
                    <a:pt x="596" y="370"/>
                    <a:pt x="584" y="370"/>
                  </a:cubicBezTo>
                  <a:cubicBezTo>
                    <a:pt x="584" y="382"/>
                    <a:pt x="572" y="382"/>
                    <a:pt x="560" y="382"/>
                  </a:cubicBezTo>
                  <a:cubicBezTo>
                    <a:pt x="548" y="394"/>
                    <a:pt x="536" y="406"/>
                    <a:pt x="524" y="406"/>
                  </a:cubicBezTo>
                  <a:cubicBezTo>
                    <a:pt x="512" y="418"/>
                    <a:pt x="500" y="429"/>
                    <a:pt x="488" y="429"/>
                  </a:cubicBezTo>
                  <a:cubicBezTo>
                    <a:pt x="477" y="441"/>
                    <a:pt x="465" y="453"/>
                    <a:pt x="453" y="453"/>
                  </a:cubicBezTo>
                  <a:cubicBezTo>
                    <a:pt x="441" y="465"/>
                    <a:pt x="441" y="477"/>
                    <a:pt x="429" y="477"/>
                  </a:cubicBezTo>
                  <a:cubicBezTo>
                    <a:pt x="417" y="489"/>
                    <a:pt x="405" y="501"/>
                    <a:pt x="393" y="513"/>
                  </a:cubicBezTo>
                  <a:cubicBezTo>
                    <a:pt x="381" y="513"/>
                    <a:pt x="369" y="525"/>
                    <a:pt x="369" y="537"/>
                  </a:cubicBezTo>
                  <a:cubicBezTo>
                    <a:pt x="357" y="537"/>
                    <a:pt x="346" y="549"/>
                    <a:pt x="334" y="560"/>
                  </a:cubicBezTo>
                  <a:cubicBezTo>
                    <a:pt x="334" y="560"/>
                    <a:pt x="322" y="560"/>
                    <a:pt x="322" y="572"/>
                  </a:cubicBezTo>
                  <a:lnTo>
                    <a:pt x="310" y="584"/>
                  </a:lnTo>
                  <a:cubicBezTo>
                    <a:pt x="298" y="596"/>
                    <a:pt x="274" y="608"/>
                    <a:pt x="262" y="632"/>
                  </a:cubicBezTo>
                  <a:cubicBezTo>
                    <a:pt x="262" y="632"/>
                    <a:pt x="250" y="632"/>
                    <a:pt x="250" y="644"/>
                  </a:cubicBezTo>
                  <a:cubicBezTo>
                    <a:pt x="227" y="668"/>
                    <a:pt x="215" y="680"/>
                    <a:pt x="191" y="703"/>
                  </a:cubicBezTo>
                  <a:cubicBezTo>
                    <a:pt x="191" y="703"/>
                    <a:pt x="191" y="703"/>
                    <a:pt x="191" y="715"/>
                  </a:cubicBezTo>
                  <a:cubicBezTo>
                    <a:pt x="191" y="715"/>
                    <a:pt x="179" y="715"/>
                    <a:pt x="179" y="727"/>
                  </a:cubicBezTo>
                  <a:cubicBezTo>
                    <a:pt x="167" y="739"/>
                    <a:pt x="167" y="751"/>
                    <a:pt x="155" y="763"/>
                  </a:cubicBezTo>
                  <a:cubicBezTo>
                    <a:pt x="143" y="775"/>
                    <a:pt x="143" y="775"/>
                    <a:pt x="143" y="787"/>
                  </a:cubicBezTo>
                  <a:cubicBezTo>
                    <a:pt x="131" y="799"/>
                    <a:pt x="119" y="810"/>
                    <a:pt x="119" y="822"/>
                  </a:cubicBezTo>
                  <a:cubicBezTo>
                    <a:pt x="119" y="822"/>
                    <a:pt x="107" y="834"/>
                    <a:pt x="107" y="834"/>
                  </a:cubicBezTo>
                  <a:cubicBezTo>
                    <a:pt x="107" y="834"/>
                    <a:pt x="107" y="846"/>
                    <a:pt x="107" y="846"/>
                  </a:cubicBezTo>
                  <a:cubicBezTo>
                    <a:pt x="96" y="858"/>
                    <a:pt x="96" y="870"/>
                    <a:pt x="84" y="882"/>
                  </a:cubicBezTo>
                  <a:cubicBezTo>
                    <a:pt x="84" y="894"/>
                    <a:pt x="72" y="894"/>
                    <a:pt x="72" y="906"/>
                  </a:cubicBezTo>
                  <a:lnTo>
                    <a:pt x="60" y="941"/>
                  </a:lnTo>
                  <a:cubicBezTo>
                    <a:pt x="60" y="941"/>
                    <a:pt x="60" y="953"/>
                    <a:pt x="48" y="953"/>
                  </a:cubicBezTo>
                  <a:lnTo>
                    <a:pt x="48" y="965"/>
                  </a:lnTo>
                  <a:cubicBezTo>
                    <a:pt x="48" y="977"/>
                    <a:pt x="36" y="989"/>
                    <a:pt x="36" y="1001"/>
                  </a:cubicBezTo>
                  <a:cubicBezTo>
                    <a:pt x="36" y="1001"/>
                    <a:pt x="36" y="1013"/>
                    <a:pt x="36" y="1025"/>
                  </a:cubicBezTo>
                  <a:cubicBezTo>
                    <a:pt x="24" y="1037"/>
                    <a:pt x="24" y="1049"/>
                    <a:pt x="24" y="1061"/>
                  </a:cubicBezTo>
                  <a:cubicBezTo>
                    <a:pt x="24" y="1061"/>
                    <a:pt x="24" y="1072"/>
                    <a:pt x="24" y="1072"/>
                  </a:cubicBezTo>
                  <a:cubicBezTo>
                    <a:pt x="24" y="1072"/>
                    <a:pt x="12" y="1084"/>
                    <a:pt x="12" y="1084"/>
                  </a:cubicBezTo>
                  <a:lnTo>
                    <a:pt x="12" y="1120"/>
                  </a:lnTo>
                  <a:cubicBezTo>
                    <a:pt x="12" y="1120"/>
                    <a:pt x="12" y="1132"/>
                    <a:pt x="12" y="1144"/>
                  </a:cubicBezTo>
                  <a:cubicBezTo>
                    <a:pt x="12" y="1156"/>
                    <a:pt x="12" y="1168"/>
                    <a:pt x="12" y="1180"/>
                  </a:cubicBezTo>
                  <a:cubicBezTo>
                    <a:pt x="12" y="1180"/>
                    <a:pt x="0" y="1191"/>
                    <a:pt x="0" y="1191"/>
                  </a:cubicBezTo>
                  <a:lnTo>
                    <a:pt x="0" y="1215"/>
                  </a:lnTo>
                  <a:lnTo>
                    <a:pt x="0" y="3073"/>
                  </a:lnTo>
                  <a:cubicBezTo>
                    <a:pt x="12" y="3061"/>
                    <a:pt x="12" y="3049"/>
                    <a:pt x="12" y="3049"/>
                  </a:cubicBezTo>
                  <a:cubicBezTo>
                    <a:pt x="12" y="3037"/>
                    <a:pt x="12" y="3025"/>
                    <a:pt x="24" y="3013"/>
                  </a:cubicBezTo>
                  <a:cubicBezTo>
                    <a:pt x="24" y="3001"/>
                    <a:pt x="24" y="3001"/>
                    <a:pt x="24" y="2989"/>
                  </a:cubicBezTo>
                  <a:cubicBezTo>
                    <a:pt x="24" y="2977"/>
                    <a:pt x="36" y="2966"/>
                    <a:pt x="36" y="2954"/>
                  </a:cubicBezTo>
                  <a:cubicBezTo>
                    <a:pt x="36" y="2942"/>
                    <a:pt x="48" y="2942"/>
                    <a:pt x="48" y="2930"/>
                  </a:cubicBezTo>
                  <a:lnTo>
                    <a:pt x="60" y="2894"/>
                  </a:lnTo>
                  <a:cubicBezTo>
                    <a:pt x="60" y="2894"/>
                    <a:pt x="72" y="2882"/>
                    <a:pt x="72" y="2870"/>
                  </a:cubicBezTo>
                  <a:cubicBezTo>
                    <a:pt x="72" y="2858"/>
                    <a:pt x="84" y="2846"/>
                    <a:pt x="84" y="2835"/>
                  </a:cubicBezTo>
                  <a:cubicBezTo>
                    <a:pt x="96" y="2835"/>
                    <a:pt x="96" y="2823"/>
                    <a:pt x="107" y="2811"/>
                  </a:cubicBezTo>
                  <a:cubicBezTo>
                    <a:pt x="107" y="2799"/>
                    <a:pt x="119" y="2787"/>
                    <a:pt x="119" y="2775"/>
                  </a:cubicBezTo>
                  <a:cubicBezTo>
                    <a:pt x="131" y="2775"/>
                    <a:pt x="131" y="2763"/>
                    <a:pt x="143" y="2751"/>
                  </a:cubicBezTo>
                  <a:cubicBezTo>
                    <a:pt x="143" y="2739"/>
                    <a:pt x="155" y="2727"/>
                    <a:pt x="167" y="2715"/>
                  </a:cubicBezTo>
                  <a:lnTo>
                    <a:pt x="179" y="2692"/>
                  </a:lnTo>
                  <a:cubicBezTo>
                    <a:pt x="203" y="2680"/>
                    <a:pt x="215" y="2656"/>
                    <a:pt x="238" y="2632"/>
                  </a:cubicBezTo>
                  <a:cubicBezTo>
                    <a:pt x="238" y="2632"/>
                    <a:pt x="250" y="2620"/>
                    <a:pt x="250" y="2620"/>
                  </a:cubicBezTo>
                  <a:cubicBezTo>
                    <a:pt x="262" y="2596"/>
                    <a:pt x="286" y="2585"/>
                    <a:pt x="298" y="2573"/>
                  </a:cubicBezTo>
                  <a:cubicBezTo>
                    <a:pt x="310" y="2561"/>
                    <a:pt x="310" y="2549"/>
                    <a:pt x="322" y="2549"/>
                  </a:cubicBezTo>
                  <a:cubicBezTo>
                    <a:pt x="334" y="2537"/>
                    <a:pt x="346" y="2525"/>
                    <a:pt x="357" y="2525"/>
                  </a:cubicBezTo>
                  <a:cubicBezTo>
                    <a:pt x="357" y="2513"/>
                    <a:pt x="369" y="2501"/>
                    <a:pt x="381" y="2501"/>
                  </a:cubicBezTo>
                  <a:cubicBezTo>
                    <a:pt x="393" y="2489"/>
                    <a:pt x="405" y="2477"/>
                    <a:pt x="417" y="2477"/>
                  </a:cubicBezTo>
                  <a:cubicBezTo>
                    <a:pt x="429" y="2465"/>
                    <a:pt x="441" y="2454"/>
                    <a:pt x="441" y="2454"/>
                  </a:cubicBezTo>
                  <a:cubicBezTo>
                    <a:pt x="453" y="2442"/>
                    <a:pt x="465" y="2430"/>
                    <a:pt x="477" y="2430"/>
                  </a:cubicBezTo>
                  <a:cubicBezTo>
                    <a:pt x="488" y="2418"/>
                    <a:pt x="500" y="2406"/>
                    <a:pt x="512" y="2406"/>
                  </a:cubicBezTo>
                  <a:cubicBezTo>
                    <a:pt x="524" y="2394"/>
                    <a:pt x="536" y="2382"/>
                    <a:pt x="560" y="2382"/>
                  </a:cubicBezTo>
                  <a:cubicBezTo>
                    <a:pt x="572" y="2370"/>
                    <a:pt x="584" y="2358"/>
                    <a:pt x="608" y="2346"/>
                  </a:cubicBezTo>
                  <a:cubicBezTo>
                    <a:pt x="655" y="2323"/>
                    <a:pt x="691" y="2299"/>
                    <a:pt x="750" y="2275"/>
                  </a:cubicBezTo>
                  <a:cubicBezTo>
                    <a:pt x="762" y="2263"/>
                    <a:pt x="774" y="2263"/>
                    <a:pt x="786" y="2251"/>
                  </a:cubicBezTo>
                  <a:cubicBezTo>
                    <a:pt x="822" y="2239"/>
                    <a:pt x="869" y="2215"/>
                    <a:pt x="917" y="2204"/>
                  </a:cubicBezTo>
                  <a:cubicBezTo>
                    <a:pt x="929" y="2192"/>
                    <a:pt x="929" y="2192"/>
                    <a:pt x="941" y="2192"/>
                  </a:cubicBezTo>
                  <a:cubicBezTo>
                    <a:pt x="989" y="2168"/>
                    <a:pt x="1036" y="2156"/>
                    <a:pt x="1084" y="2144"/>
                  </a:cubicBezTo>
                  <a:lnTo>
                    <a:pt x="1191" y="2108"/>
                  </a:lnTo>
                  <a:cubicBezTo>
                    <a:pt x="1215" y="2096"/>
                    <a:pt x="1250" y="2096"/>
                    <a:pt x="1274" y="2084"/>
                  </a:cubicBezTo>
                  <a:cubicBezTo>
                    <a:pt x="1310" y="2073"/>
                    <a:pt x="1358" y="2073"/>
                    <a:pt x="1393" y="2061"/>
                  </a:cubicBezTo>
                  <a:lnTo>
                    <a:pt x="1477" y="2049"/>
                  </a:lnTo>
                  <a:cubicBezTo>
                    <a:pt x="1489" y="2037"/>
                    <a:pt x="1500" y="2037"/>
                    <a:pt x="1512" y="2037"/>
                  </a:cubicBezTo>
                  <a:cubicBezTo>
                    <a:pt x="1560" y="2025"/>
                    <a:pt x="1608" y="2025"/>
                    <a:pt x="1655" y="2013"/>
                  </a:cubicBezTo>
                  <a:lnTo>
                    <a:pt x="1703" y="2013"/>
                  </a:lnTo>
                  <a:cubicBezTo>
                    <a:pt x="1751" y="2001"/>
                    <a:pt x="1810" y="2001"/>
                    <a:pt x="1870" y="2001"/>
                  </a:cubicBezTo>
                  <a:lnTo>
                    <a:pt x="1905" y="2001"/>
                  </a:lnTo>
                  <a:cubicBezTo>
                    <a:pt x="1941" y="1989"/>
                    <a:pt x="1977" y="1989"/>
                    <a:pt x="2012" y="1989"/>
                  </a:cubicBezTo>
                  <a:lnTo>
                    <a:pt x="2132" y="1989"/>
                  </a:lnTo>
                  <a:cubicBezTo>
                    <a:pt x="2155" y="1989"/>
                    <a:pt x="2191" y="1989"/>
                    <a:pt x="2227" y="2001"/>
                  </a:cubicBezTo>
                  <a:lnTo>
                    <a:pt x="2334" y="2001"/>
                  </a:lnTo>
                  <a:cubicBezTo>
                    <a:pt x="2358" y="2001"/>
                    <a:pt x="2393" y="2001"/>
                    <a:pt x="2429" y="2013"/>
                  </a:cubicBezTo>
                  <a:cubicBezTo>
                    <a:pt x="2465" y="2013"/>
                    <a:pt x="2501" y="2013"/>
                    <a:pt x="2536" y="2025"/>
                  </a:cubicBezTo>
                  <a:lnTo>
                    <a:pt x="2620" y="2037"/>
                  </a:lnTo>
                  <a:cubicBezTo>
                    <a:pt x="2667" y="2037"/>
                    <a:pt x="2703" y="2049"/>
                    <a:pt x="2739" y="2049"/>
                  </a:cubicBezTo>
                  <a:cubicBezTo>
                    <a:pt x="2763" y="2061"/>
                    <a:pt x="2798" y="2061"/>
                    <a:pt x="2822" y="2073"/>
                  </a:cubicBezTo>
                  <a:cubicBezTo>
                    <a:pt x="2870" y="2084"/>
                    <a:pt x="2905" y="2096"/>
                    <a:pt x="2953" y="2108"/>
                  </a:cubicBezTo>
                  <a:cubicBezTo>
                    <a:pt x="2977" y="2108"/>
                    <a:pt x="3013" y="2120"/>
                    <a:pt x="3036" y="2120"/>
                  </a:cubicBezTo>
                  <a:lnTo>
                    <a:pt x="3084" y="2144"/>
                  </a:lnTo>
                  <a:cubicBezTo>
                    <a:pt x="3120" y="2156"/>
                    <a:pt x="3167" y="2168"/>
                    <a:pt x="3203" y="2180"/>
                  </a:cubicBezTo>
                  <a:cubicBezTo>
                    <a:pt x="3215" y="2192"/>
                    <a:pt x="3227" y="2192"/>
                    <a:pt x="3239" y="2192"/>
                  </a:cubicBezTo>
                  <a:cubicBezTo>
                    <a:pt x="3286" y="2215"/>
                    <a:pt x="3322" y="2227"/>
                    <a:pt x="3358" y="2239"/>
                  </a:cubicBezTo>
                  <a:cubicBezTo>
                    <a:pt x="3370" y="2251"/>
                    <a:pt x="3394" y="2263"/>
                    <a:pt x="3405" y="2263"/>
                  </a:cubicBezTo>
                  <a:cubicBezTo>
                    <a:pt x="3465" y="2287"/>
                    <a:pt x="3513" y="2323"/>
                    <a:pt x="3560" y="2346"/>
                  </a:cubicBezTo>
                  <a:cubicBezTo>
                    <a:pt x="3977" y="2585"/>
                    <a:pt x="4179" y="2894"/>
                    <a:pt x="4179" y="3216"/>
                  </a:cubicBezTo>
                  <a:lnTo>
                    <a:pt x="4191" y="1227"/>
                  </a:lnTo>
                  <a:cubicBezTo>
                    <a:pt x="4191" y="906"/>
                    <a:pt x="3977" y="596"/>
                    <a:pt x="3572" y="358"/>
                  </a:cubicBezTo>
                  <a:cubicBezTo>
                    <a:pt x="3525" y="334"/>
                    <a:pt x="3465" y="310"/>
                    <a:pt x="3417" y="275"/>
                  </a:cubicBezTo>
                  <a:cubicBezTo>
                    <a:pt x="3394" y="275"/>
                    <a:pt x="3382" y="263"/>
                    <a:pt x="3358" y="251"/>
                  </a:cubicBezTo>
                  <a:cubicBezTo>
                    <a:pt x="3334" y="239"/>
                    <a:pt x="3298" y="227"/>
                    <a:pt x="3263" y="215"/>
                  </a:cubicBezTo>
                  <a:cubicBezTo>
                    <a:pt x="3263" y="215"/>
                    <a:pt x="3251" y="215"/>
                    <a:pt x="3251" y="203"/>
                  </a:cubicBezTo>
                  <a:cubicBezTo>
                    <a:pt x="3239" y="203"/>
                    <a:pt x="3227" y="203"/>
                    <a:pt x="3215" y="191"/>
                  </a:cubicBezTo>
                  <a:cubicBezTo>
                    <a:pt x="3167" y="179"/>
                    <a:pt x="3132" y="168"/>
                    <a:pt x="3084" y="156"/>
                  </a:cubicBezTo>
                  <a:lnTo>
                    <a:pt x="3048" y="144"/>
                  </a:lnTo>
                  <a:cubicBezTo>
                    <a:pt x="3036" y="132"/>
                    <a:pt x="3024" y="132"/>
                    <a:pt x="3013" y="132"/>
                  </a:cubicBezTo>
                  <a:lnTo>
                    <a:pt x="2965" y="120"/>
                  </a:lnTo>
                  <a:cubicBezTo>
                    <a:pt x="2917" y="108"/>
                    <a:pt x="2870" y="96"/>
                    <a:pt x="2834" y="84"/>
                  </a:cubicBezTo>
                  <a:cubicBezTo>
                    <a:pt x="2822" y="84"/>
                    <a:pt x="2810" y="84"/>
                    <a:pt x="2798" y="72"/>
                  </a:cubicBezTo>
                  <a:lnTo>
                    <a:pt x="2739" y="72"/>
                  </a:lnTo>
                  <a:cubicBezTo>
                    <a:pt x="2703" y="60"/>
                    <a:pt x="2667" y="48"/>
                    <a:pt x="2632" y="48"/>
                  </a:cubicBezTo>
                  <a:cubicBezTo>
                    <a:pt x="2620" y="48"/>
                    <a:pt x="2596" y="37"/>
                    <a:pt x="2584" y="37"/>
                  </a:cubicBezTo>
                  <a:lnTo>
                    <a:pt x="2536" y="37"/>
                  </a:lnTo>
                  <a:cubicBezTo>
                    <a:pt x="2501" y="25"/>
                    <a:pt x="2465" y="25"/>
                    <a:pt x="2429" y="25"/>
                  </a:cubicBezTo>
                  <a:cubicBezTo>
                    <a:pt x="2417" y="25"/>
                    <a:pt x="2405" y="13"/>
                    <a:pt x="2382" y="13"/>
                  </a:cubicBezTo>
                  <a:lnTo>
                    <a:pt x="2227" y="13"/>
                  </a:lnTo>
                  <a:cubicBezTo>
                    <a:pt x="2215" y="13"/>
                    <a:pt x="2191" y="1"/>
                    <a:pt x="217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1144825" y="2913287"/>
              <a:ext cx="385863" cy="192388"/>
            </a:xfrm>
            <a:custGeom>
              <a:avLst/>
              <a:gdLst/>
              <a:ahLst/>
              <a:cxnLst/>
              <a:rect l="l" t="t" r="r" b="b"/>
              <a:pathLst>
                <a:path w="12062" h="6014" extrusionOk="0">
                  <a:moveTo>
                    <a:pt x="12" y="1"/>
                  </a:moveTo>
                  <a:lnTo>
                    <a:pt x="0" y="1989"/>
                  </a:lnTo>
                  <a:lnTo>
                    <a:pt x="1846" y="2679"/>
                  </a:lnTo>
                  <a:cubicBezTo>
                    <a:pt x="1870" y="2834"/>
                    <a:pt x="1905" y="2989"/>
                    <a:pt x="1977" y="3144"/>
                  </a:cubicBezTo>
                  <a:lnTo>
                    <a:pt x="1286" y="2739"/>
                  </a:lnTo>
                  <a:lnTo>
                    <a:pt x="1286" y="4727"/>
                  </a:lnTo>
                  <a:lnTo>
                    <a:pt x="2239" y="5275"/>
                  </a:lnTo>
                  <a:lnTo>
                    <a:pt x="4191" y="4703"/>
                  </a:lnTo>
                  <a:lnTo>
                    <a:pt x="4203" y="4703"/>
                  </a:lnTo>
                  <a:cubicBezTo>
                    <a:pt x="4263" y="4715"/>
                    <a:pt x="4334" y="4739"/>
                    <a:pt x="4394" y="4751"/>
                  </a:cubicBezTo>
                  <a:cubicBezTo>
                    <a:pt x="4418" y="4763"/>
                    <a:pt x="4441" y="4763"/>
                    <a:pt x="4465" y="4775"/>
                  </a:cubicBezTo>
                  <a:cubicBezTo>
                    <a:pt x="4513" y="4787"/>
                    <a:pt x="4560" y="4787"/>
                    <a:pt x="4608" y="4799"/>
                  </a:cubicBezTo>
                  <a:cubicBezTo>
                    <a:pt x="4608" y="4799"/>
                    <a:pt x="4620" y="4811"/>
                    <a:pt x="4632" y="4811"/>
                  </a:cubicBezTo>
                  <a:cubicBezTo>
                    <a:pt x="4656" y="4811"/>
                    <a:pt x="4668" y="4811"/>
                    <a:pt x="4691" y="4823"/>
                  </a:cubicBezTo>
                  <a:cubicBezTo>
                    <a:pt x="4727" y="4823"/>
                    <a:pt x="4763" y="4834"/>
                    <a:pt x="4799" y="4846"/>
                  </a:cubicBezTo>
                  <a:cubicBezTo>
                    <a:pt x="4834" y="4846"/>
                    <a:pt x="4858" y="4846"/>
                    <a:pt x="4894" y="4858"/>
                  </a:cubicBezTo>
                  <a:cubicBezTo>
                    <a:pt x="4930" y="4858"/>
                    <a:pt x="4965" y="4870"/>
                    <a:pt x="5001" y="4870"/>
                  </a:cubicBezTo>
                  <a:cubicBezTo>
                    <a:pt x="5013" y="4882"/>
                    <a:pt x="5025" y="4882"/>
                    <a:pt x="5037" y="4882"/>
                  </a:cubicBezTo>
                  <a:cubicBezTo>
                    <a:pt x="5060" y="4882"/>
                    <a:pt x="5084" y="4882"/>
                    <a:pt x="5096" y="4894"/>
                  </a:cubicBezTo>
                  <a:lnTo>
                    <a:pt x="5203" y="4906"/>
                  </a:lnTo>
                  <a:cubicBezTo>
                    <a:pt x="5239" y="4906"/>
                    <a:pt x="5263" y="4906"/>
                    <a:pt x="5299" y="4918"/>
                  </a:cubicBezTo>
                  <a:lnTo>
                    <a:pt x="5406" y="4918"/>
                  </a:lnTo>
                  <a:cubicBezTo>
                    <a:pt x="5418" y="4930"/>
                    <a:pt x="5430" y="4930"/>
                    <a:pt x="5441" y="4930"/>
                  </a:cubicBezTo>
                  <a:lnTo>
                    <a:pt x="5477" y="4930"/>
                  </a:lnTo>
                  <a:cubicBezTo>
                    <a:pt x="5572" y="4942"/>
                    <a:pt x="5668" y="4942"/>
                    <a:pt x="5763" y="4942"/>
                  </a:cubicBezTo>
                  <a:lnTo>
                    <a:pt x="6965" y="6013"/>
                  </a:lnTo>
                  <a:lnTo>
                    <a:pt x="8263" y="5811"/>
                  </a:lnTo>
                  <a:lnTo>
                    <a:pt x="8370" y="4537"/>
                  </a:lnTo>
                  <a:cubicBezTo>
                    <a:pt x="8597" y="4453"/>
                    <a:pt x="8799" y="4358"/>
                    <a:pt x="9001" y="4239"/>
                  </a:cubicBezTo>
                  <a:cubicBezTo>
                    <a:pt x="9013" y="4227"/>
                    <a:pt x="9037" y="4215"/>
                    <a:pt x="9061" y="4203"/>
                  </a:cubicBezTo>
                  <a:cubicBezTo>
                    <a:pt x="9073" y="4192"/>
                    <a:pt x="9085" y="4180"/>
                    <a:pt x="9109" y="4180"/>
                  </a:cubicBezTo>
                  <a:cubicBezTo>
                    <a:pt x="9121" y="4168"/>
                    <a:pt x="9144" y="4156"/>
                    <a:pt x="9156" y="4144"/>
                  </a:cubicBezTo>
                  <a:cubicBezTo>
                    <a:pt x="9192" y="4120"/>
                    <a:pt x="9216" y="4108"/>
                    <a:pt x="9240" y="4084"/>
                  </a:cubicBezTo>
                  <a:cubicBezTo>
                    <a:pt x="9251" y="4072"/>
                    <a:pt x="9275" y="4061"/>
                    <a:pt x="9287" y="4049"/>
                  </a:cubicBezTo>
                  <a:cubicBezTo>
                    <a:pt x="9311" y="4037"/>
                    <a:pt x="9335" y="4013"/>
                    <a:pt x="9371" y="3989"/>
                  </a:cubicBezTo>
                  <a:cubicBezTo>
                    <a:pt x="9382" y="3989"/>
                    <a:pt x="9394" y="3977"/>
                    <a:pt x="9406" y="3965"/>
                  </a:cubicBezTo>
                  <a:cubicBezTo>
                    <a:pt x="9442" y="3930"/>
                    <a:pt x="9478" y="3906"/>
                    <a:pt x="9513" y="3870"/>
                  </a:cubicBezTo>
                  <a:lnTo>
                    <a:pt x="11704" y="3811"/>
                  </a:lnTo>
                  <a:lnTo>
                    <a:pt x="12049" y="3060"/>
                  </a:lnTo>
                  <a:lnTo>
                    <a:pt x="12061" y="1072"/>
                  </a:lnTo>
                  <a:lnTo>
                    <a:pt x="12061" y="1072"/>
                  </a:lnTo>
                  <a:lnTo>
                    <a:pt x="11716" y="1822"/>
                  </a:lnTo>
                  <a:lnTo>
                    <a:pt x="9525" y="1894"/>
                  </a:lnTo>
                  <a:cubicBezTo>
                    <a:pt x="9490" y="1917"/>
                    <a:pt x="9454" y="1953"/>
                    <a:pt x="9418" y="1977"/>
                  </a:cubicBezTo>
                  <a:cubicBezTo>
                    <a:pt x="9406" y="1989"/>
                    <a:pt x="9382" y="2001"/>
                    <a:pt x="9371" y="2013"/>
                  </a:cubicBezTo>
                  <a:cubicBezTo>
                    <a:pt x="9347" y="2025"/>
                    <a:pt x="9323" y="2048"/>
                    <a:pt x="9299" y="2072"/>
                  </a:cubicBezTo>
                  <a:cubicBezTo>
                    <a:pt x="9275" y="2084"/>
                    <a:pt x="9263" y="2084"/>
                    <a:pt x="9240" y="2096"/>
                  </a:cubicBezTo>
                  <a:cubicBezTo>
                    <a:pt x="9216" y="2120"/>
                    <a:pt x="9192" y="2132"/>
                    <a:pt x="9168" y="2156"/>
                  </a:cubicBezTo>
                  <a:cubicBezTo>
                    <a:pt x="9144" y="2167"/>
                    <a:pt x="9132" y="2179"/>
                    <a:pt x="9109" y="2191"/>
                  </a:cubicBezTo>
                  <a:cubicBezTo>
                    <a:pt x="9073" y="2215"/>
                    <a:pt x="9037" y="2227"/>
                    <a:pt x="9001" y="2251"/>
                  </a:cubicBezTo>
                  <a:cubicBezTo>
                    <a:pt x="8906" y="2310"/>
                    <a:pt x="8811" y="2358"/>
                    <a:pt x="8704" y="2417"/>
                  </a:cubicBezTo>
                  <a:cubicBezTo>
                    <a:pt x="8597" y="2465"/>
                    <a:pt x="8489" y="2513"/>
                    <a:pt x="8370" y="2548"/>
                  </a:cubicBezTo>
                  <a:lnTo>
                    <a:pt x="8263" y="3822"/>
                  </a:lnTo>
                  <a:lnTo>
                    <a:pt x="6965" y="4025"/>
                  </a:lnTo>
                  <a:lnTo>
                    <a:pt x="5763" y="2953"/>
                  </a:lnTo>
                  <a:cubicBezTo>
                    <a:pt x="5680" y="2953"/>
                    <a:pt x="5584" y="2953"/>
                    <a:pt x="5489" y="2941"/>
                  </a:cubicBezTo>
                  <a:lnTo>
                    <a:pt x="5406" y="2941"/>
                  </a:lnTo>
                  <a:cubicBezTo>
                    <a:pt x="5370" y="2929"/>
                    <a:pt x="5346" y="2929"/>
                    <a:pt x="5311" y="2929"/>
                  </a:cubicBezTo>
                  <a:cubicBezTo>
                    <a:pt x="5275" y="2918"/>
                    <a:pt x="5239" y="2918"/>
                    <a:pt x="5203" y="2918"/>
                  </a:cubicBezTo>
                  <a:lnTo>
                    <a:pt x="5108" y="2906"/>
                  </a:lnTo>
                  <a:cubicBezTo>
                    <a:pt x="5072" y="2894"/>
                    <a:pt x="5037" y="2894"/>
                    <a:pt x="5013" y="2894"/>
                  </a:cubicBezTo>
                  <a:cubicBezTo>
                    <a:pt x="4977" y="2882"/>
                    <a:pt x="4941" y="2882"/>
                    <a:pt x="4894" y="2870"/>
                  </a:cubicBezTo>
                  <a:cubicBezTo>
                    <a:pt x="4870" y="2870"/>
                    <a:pt x="4834" y="2858"/>
                    <a:pt x="4810" y="2858"/>
                  </a:cubicBezTo>
                  <a:cubicBezTo>
                    <a:pt x="4775" y="2846"/>
                    <a:pt x="4739" y="2846"/>
                    <a:pt x="4703" y="2834"/>
                  </a:cubicBezTo>
                  <a:lnTo>
                    <a:pt x="4608" y="2810"/>
                  </a:lnTo>
                  <a:cubicBezTo>
                    <a:pt x="4560" y="2810"/>
                    <a:pt x="4513" y="2798"/>
                    <a:pt x="4465" y="2787"/>
                  </a:cubicBezTo>
                  <a:cubicBezTo>
                    <a:pt x="4441" y="2775"/>
                    <a:pt x="4418" y="2775"/>
                    <a:pt x="4406" y="2763"/>
                  </a:cubicBezTo>
                  <a:cubicBezTo>
                    <a:pt x="4334" y="2751"/>
                    <a:pt x="4275" y="2739"/>
                    <a:pt x="4203" y="2715"/>
                  </a:cubicBezTo>
                  <a:lnTo>
                    <a:pt x="4191" y="2715"/>
                  </a:lnTo>
                  <a:lnTo>
                    <a:pt x="2274" y="3287"/>
                  </a:lnTo>
                  <a:lnTo>
                    <a:pt x="2274" y="1608"/>
                  </a:lnTo>
                  <a:cubicBezTo>
                    <a:pt x="2036" y="1322"/>
                    <a:pt x="1893" y="1013"/>
                    <a:pt x="1858" y="703"/>
                  </a:cubicBez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1145209" y="2818822"/>
              <a:ext cx="385480" cy="223226"/>
            </a:xfrm>
            <a:custGeom>
              <a:avLst/>
              <a:gdLst/>
              <a:ahLst/>
              <a:cxnLst/>
              <a:rect l="l" t="t" r="r" b="b"/>
              <a:pathLst>
                <a:path w="12050" h="6978" extrusionOk="0">
                  <a:moveTo>
                    <a:pt x="6019" y="2275"/>
                  </a:moveTo>
                  <a:cubicBezTo>
                    <a:pt x="6555" y="2275"/>
                    <a:pt x="7090" y="2394"/>
                    <a:pt x="7501" y="2632"/>
                  </a:cubicBezTo>
                  <a:cubicBezTo>
                    <a:pt x="8323" y="3108"/>
                    <a:pt x="8323" y="3882"/>
                    <a:pt x="7513" y="4347"/>
                  </a:cubicBezTo>
                  <a:cubicBezTo>
                    <a:pt x="7102" y="4585"/>
                    <a:pt x="6567" y="4704"/>
                    <a:pt x="6031" y="4704"/>
                  </a:cubicBezTo>
                  <a:cubicBezTo>
                    <a:pt x="5495" y="4704"/>
                    <a:pt x="4959" y="4585"/>
                    <a:pt x="4548" y="4347"/>
                  </a:cubicBezTo>
                  <a:cubicBezTo>
                    <a:pt x="3727" y="3882"/>
                    <a:pt x="3727" y="3108"/>
                    <a:pt x="4537" y="2632"/>
                  </a:cubicBezTo>
                  <a:cubicBezTo>
                    <a:pt x="4947" y="2394"/>
                    <a:pt x="5483" y="2275"/>
                    <a:pt x="6019" y="2275"/>
                  </a:cubicBezTo>
                  <a:close/>
                  <a:moveTo>
                    <a:pt x="5084" y="1"/>
                  </a:moveTo>
                  <a:lnTo>
                    <a:pt x="3786" y="203"/>
                  </a:lnTo>
                  <a:lnTo>
                    <a:pt x="3679" y="1477"/>
                  </a:lnTo>
                  <a:cubicBezTo>
                    <a:pt x="3453" y="1560"/>
                    <a:pt x="3251" y="1656"/>
                    <a:pt x="3048" y="1775"/>
                  </a:cubicBezTo>
                  <a:cubicBezTo>
                    <a:pt x="2858" y="1894"/>
                    <a:pt x="2679" y="2013"/>
                    <a:pt x="2536" y="2144"/>
                  </a:cubicBezTo>
                  <a:lnTo>
                    <a:pt x="346" y="2203"/>
                  </a:lnTo>
                  <a:lnTo>
                    <a:pt x="0" y="2954"/>
                  </a:lnTo>
                  <a:lnTo>
                    <a:pt x="1846" y="3656"/>
                  </a:lnTo>
                  <a:cubicBezTo>
                    <a:pt x="1881" y="3966"/>
                    <a:pt x="2024" y="4275"/>
                    <a:pt x="2274" y="4561"/>
                  </a:cubicBezTo>
                  <a:lnTo>
                    <a:pt x="1274" y="5692"/>
                  </a:lnTo>
                  <a:lnTo>
                    <a:pt x="2227" y="6252"/>
                  </a:lnTo>
                  <a:lnTo>
                    <a:pt x="4191" y="5668"/>
                  </a:lnTo>
                  <a:cubicBezTo>
                    <a:pt x="4679" y="5811"/>
                    <a:pt x="5215" y="5894"/>
                    <a:pt x="5763" y="5918"/>
                  </a:cubicBezTo>
                  <a:lnTo>
                    <a:pt x="6965" y="6978"/>
                  </a:lnTo>
                  <a:lnTo>
                    <a:pt x="8263" y="6775"/>
                  </a:lnTo>
                  <a:lnTo>
                    <a:pt x="8370" y="5513"/>
                  </a:lnTo>
                  <a:cubicBezTo>
                    <a:pt x="8585" y="5418"/>
                    <a:pt x="8799" y="5323"/>
                    <a:pt x="8989" y="5204"/>
                  </a:cubicBezTo>
                  <a:cubicBezTo>
                    <a:pt x="9192" y="5097"/>
                    <a:pt x="9359" y="4966"/>
                    <a:pt x="9513" y="4847"/>
                  </a:cubicBezTo>
                  <a:lnTo>
                    <a:pt x="11704" y="4775"/>
                  </a:lnTo>
                  <a:lnTo>
                    <a:pt x="12049" y="4025"/>
                  </a:lnTo>
                  <a:lnTo>
                    <a:pt x="10204" y="3335"/>
                  </a:lnTo>
                  <a:cubicBezTo>
                    <a:pt x="10168" y="3025"/>
                    <a:pt x="10013" y="2703"/>
                    <a:pt x="9775" y="2418"/>
                  </a:cubicBezTo>
                  <a:lnTo>
                    <a:pt x="10763" y="1287"/>
                  </a:lnTo>
                  <a:lnTo>
                    <a:pt x="9811" y="739"/>
                  </a:lnTo>
                  <a:lnTo>
                    <a:pt x="7858" y="1310"/>
                  </a:lnTo>
                  <a:cubicBezTo>
                    <a:pt x="7358" y="1179"/>
                    <a:pt x="6823" y="1096"/>
                    <a:pt x="6287" y="1072"/>
                  </a:cubicBezTo>
                  <a:lnTo>
                    <a:pt x="5084"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15"/>
          <p:cNvGrpSpPr/>
          <p:nvPr/>
        </p:nvGrpSpPr>
        <p:grpSpPr>
          <a:xfrm>
            <a:off x="-60196" y="282492"/>
            <a:ext cx="391558" cy="436150"/>
            <a:chOff x="2092454" y="2863767"/>
            <a:chExt cx="391558" cy="436150"/>
          </a:xfrm>
        </p:grpSpPr>
        <p:sp>
          <p:nvSpPr>
            <p:cNvPr id="151" name="Google Shape;151;p15"/>
            <p:cNvSpPr/>
            <p:nvPr/>
          </p:nvSpPr>
          <p:spPr>
            <a:xfrm>
              <a:off x="2092806" y="2863767"/>
              <a:ext cx="391206" cy="226649"/>
            </a:xfrm>
            <a:custGeom>
              <a:avLst/>
              <a:gdLst/>
              <a:ahLst/>
              <a:cxnLst/>
              <a:rect l="l" t="t" r="r" b="b"/>
              <a:pathLst>
                <a:path w="12229" h="7085" extrusionOk="0">
                  <a:moveTo>
                    <a:pt x="6097" y="1"/>
                  </a:moveTo>
                  <a:lnTo>
                    <a:pt x="1" y="3537"/>
                  </a:lnTo>
                  <a:lnTo>
                    <a:pt x="6133" y="7085"/>
                  </a:lnTo>
                  <a:lnTo>
                    <a:pt x="12229" y="3537"/>
                  </a:lnTo>
                  <a:lnTo>
                    <a:pt x="609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2288583" y="2976883"/>
              <a:ext cx="195427" cy="323035"/>
            </a:xfrm>
            <a:custGeom>
              <a:avLst/>
              <a:gdLst/>
              <a:ahLst/>
              <a:cxnLst/>
              <a:rect l="l" t="t" r="r" b="b"/>
              <a:pathLst>
                <a:path w="6109" h="10098" extrusionOk="0">
                  <a:moveTo>
                    <a:pt x="6109" y="1"/>
                  </a:moveTo>
                  <a:lnTo>
                    <a:pt x="13" y="3549"/>
                  </a:lnTo>
                  <a:lnTo>
                    <a:pt x="1" y="10097"/>
                  </a:lnTo>
                  <a:lnTo>
                    <a:pt x="6097" y="6561"/>
                  </a:lnTo>
                  <a:lnTo>
                    <a:pt x="6109"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2092454" y="2976883"/>
              <a:ext cx="196547" cy="323035"/>
            </a:xfrm>
            <a:custGeom>
              <a:avLst/>
              <a:gdLst/>
              <a:ahLst/>
              <a:cxnLst/>
              <a:rect l="l" t="t" r="r" b="b"/>
              <a:pathLst>
                <a:path w="6144" h="10098" extrusionOk="0">
                  <a:moveTo>
                    <a:pt x="12" y="1"/>
                  </a:moveTo>
                  <a:lnTo>
                    <a:pt x="0" y="6561"/>
                  </a:lnTo>
                  <a:lnTo>
                    <a:pt x="6132" y="10097"/>
                  </a:lnTo>
                  <a:lnTo>
                    <a:pt x="6144" y="3549"/>
                  </a:ln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5"/>
          <p:cNvGrpSpPr/>
          <p:nvPr/>
        </p:nvGrpSpPr>
        <p:grpSpPr>
          <a:xfrm>
            <a:off x="232304" y="-153658"/>
            <a:ext cx="391558" cy="436150"/>
            <a:chOff x="2092454" y="2863767"/>
            <a:chExt cx="391558" cy="436150"/>
          </a:xfrm>
        </p:grpSpPr>
        <p:sp>
          <p:nvSpPr>
            <p:cNvPr id="155" name="Google Shape;155;p15"/>
            <p:cNvSpPr/>
            <p:nvPr/>
          </p:nvSpPr>
          <p:spPr>
            <a:xfrm>
              <a:off x="2092806" y="2863767"/>
              <a:ext cx="391206" cy="226649"/>
            </a:xfrm>
            <a:custGeom>
              <a:avLst/>
              <a:gdLst/>
              <a:ahLst/>
              <a:cxnLst/>
              <a:rect l="l" t="t" r="r" b="b"/>
              <a:pathLst>
                <a:path w="12229" h="7085" extrusionOk="0">
                  <a:moveTo>
                    <a:pt x="6097" y="1"/>
                  </a:moveTo>
                  <a:lnTo>
                    <a:pt x="1" y="3537"/>
                  </a:lnTo>
                  <a:lnTo>
                    <a:pt x="6133" y="7085"/>
                  </a:lnTo>
                  <a:lnTo>
                    <a:pt x="12229" y="3537"/>
                  </a:lnTo>
                  <a:lnTo>
                    <a:pt x="609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2288583" y="2976883"/>
              <a:ext cx="195427" cy="323035"/>
            </a:xfrm>
            <a:custGeom>
              <a:avLst/>
              <a:gdLst/>
              <a:ahLst/>
              <a:cxnLst/>
              <a:rect l="l" t="t" r="r" b="b"/>
              <a:pathLst>
                <a:path w="6109" h="10098" extrusionOk="0">
                  <a:moveTo>
                    <a:pt x="6109" y="1"/>
                  </a:moveTo>
                  <a:lnTo>
                    <a:pt x="13" y="3549"/>
                  </a:lnTo>
                  <a:lnTo>
                    <a:pt x="1" y="10097"/>
                  </a:lnTo>
                  <a:lnTo>
                    <a:pt x="6097" y="6561"/>
                  </a:lnTo>
                  <a:lnTo>
                    <a:pt x="6109"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2092454" y="2976883"/>
              <a:ext cx="196547" cy="323035"/>
            </a:xfrm>
            <a:custGeom>
              <a:avLst/>
              <a:gdLst/>
              <a:ahLst/>
              <a:cxnLst/>
              <a:rect l="l" t="t" r="r" b="b"/>
              <a:pathLst>
                <a:path w="6144" h="10098" extrusionOk="0">
                  <a:moveTo>
                    <a:pt x="12" y="1"/>
                  </a:moveTo>
                  <a:lnTo>
                    <a:pt x="0" y="6561"/>
                  </a:lnTo>
                  <a:lnTo>
                    <a:pt x="6132" y="10097"/>
                  </a:lnTo>
                  <a:lnTo>
                    <a:pt x="6144" y="3549"/>
                  </a:ln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158;p15"/>
          <p:cNvGrpSpPr/>
          <p:nvPr/>
        </p:nvGrpSpPr>
        <p:grpSpPr>
          <a:xfrm>
            <a:off x="8662625" y="3816438"/>
            <a:ext cx="355063" cy="557161"/>
            <a:chOff x="304275" y="275275"/>
            <a:chExt cx="355063" cy="557161"/>
          </a:xfrm>
        </p:grpSpPr>
        <p:sp>
          <p:nvSpPr>
            <p:cNvPr id="159" name="Google Shape;159;p15"/>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15"/>
          <p:cNvGrpSpPr/>
          <p:nvPr/>
        </p:nvGrpSpPr>
        <p:grpSpPr>
          <a:xfrm>
            <a:off x="834829" y="239058"/>
            <a:ext cx="896100" cy="206100"/>
            <a:chOff x="5733519" y="960358"/>
            <a:chExt cx="896100" cy="206100"/>
          </a:xfrm>
        </p:grpSpPr>
        <p:grpSp>
          <p:nvGrpSpPr>
            <p:cNvPr id="166" name="Google Shape;166;p15"/>
            <p:cNvGrpSpPr/>
            <p:nvPr/>
          </p:nvGrpSpPr>
          <p:grpSpPr>
            <a:xfrm>
              <a:off x="5733519" y="960358"/>
              <a:ext cx="210300" cy="206100"/>
              <a:chOff x="5733519" y="960358"/>
              <a:chExt cx="210300" cy="206100"/>
            </a:xfrm>
          </p:grpSpPr>
          <p:cxnSp>
            <p:nvCxnSpPr>
              <p:cNvPr id="167" name="Google Shape;167;p15"/>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68" name="Google Shape;168;p15"/>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69" name="Google Shape;169;p15"/>
            <p:cNvGrpSpPr/>
            <p:nvPr/>
          </p:nvGrpSpPr>
          <p:grpSpPr>
            <a:xfrm>
              <a:off x="6076419" y="960358"/>
              <a:ext cx="210300" cy="206100"/>
              <a:chOff x="6076419" y="960358"/>
              <a:chExt cx="210300" cy="206100"/>
            </a:xfrm>
          </p:grpSpPr>
          <p:cxnSp>
            <p:nvCxnSpPr>
              <p:cNvPr id="170" name="Google Shape;170;p15"/>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71" name="Google Shape;171;p15"/>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72" name="Google Shape;172;p15"/>
            <p:cNvGrpSpPr/>
            <p:nvPr/>
          </p:nvGrpSpPr>
          <p:grpSpPr>
            <a:xfrm>
              <a:off x="6419319" y="960358"/>
              <a:ext cx="210300" cy="206100"/>
              <a:chOff x="6419319" y="960358"/>
              <a:chExt cx="210300" cy="206100"/>
            </a:xfrm>
          </p:grpSpPr>
          <p:cxnSp>
            <p:nvCxnSpPr>
              <p:cNvPr id="173" name="Google Shape;173;p15"/>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74" name="Google Shape;174;p15"/>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175"/>
        <p:cNvGrpSpPr/>
        <p:nvPr/>
      </p:nvGrpSpPr>
      <p:grpSpPr>
        <a:xfrm>
          <a:off x="0" y="0"/>
          <a:ext cx="0" cy="0"/>
          <a:chOff x="0" y="0"/>
          <a:chExt cx="0" cy="0"/>
        </a:xfrm>
      </p:grpSpPr>
      <p:sp>
        <p:nvSpPr>
          <p:cNvPr id="176" name="Google Shape;176;p16"/>
          <p:cNvSpPr txBox="1">
            <a:spLocks noGrp="1"/>
          </p:cNvSpPr>
          <p:nvPr>
            <p:ph type="subTitle" idx="1"/>
          </p:nvPr>
        </p:nvSpPr>
        <p:spPr>
          <a:xfrm>
            <a:off x="5045763" y="2428050"/>
            <a:ext cx="3013200" cy="169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16"/>
          <p:cNvSpPr txBox="1">
            <a:spLocks noGrp="1"/>
          </p:cNvSpPr>
          <p:nvPr>
            <p:ph type="title"/>
          </p:nvPr>
        </p:nvSpPr>
        <p:spPr>
          <a:xfrm>
            <a:off x="5045779" y="1135050"/>
            <a:ext cx="3013200" cy="12930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grpSp>
        <p:nvGrpSpPr>
          <p:cNvPr id="178" name="Google Shape;178;p16"/>
          <p:cNvGrpSpPr/>
          <p:nvPr/>
        </p:nvGrpSpPr>
        <p:grpSpPr>
          <a:xfrm>
            <a:off x="8359125" y="207874"/>
            <a:ext cx="579625" cy="343825"/>
            <a:chOff x="304275" y="488611"/>
            <a:chExt cx="579625" cy="343825"/>
          </a:xfrm>
        </p:grpSpPr>
        <p:sp>
          <p:nvSpPr>
            <p:cNvPr id="179" name="Google Shape;179;p16"/>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6"/>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16"/>
          <p:cNvSpPr/>
          <p:nvPr/>
        </p:nvSpPr>
        <p:spPr>
          <a:xfrm>
            <a:off x="5382650" y="-916625"/>
            <a:ext cx="4696500" cy="1806600"/>
          </a:xfrm>
          <a:prstGeom prst="plaque">
            <a:avLst>
              <a:gd name="adj" fmla="val 31036"/>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186"/>
        <p:cNvGrpSpPr/>
        <p:nvPr/>
      </p:nvGrpSpPr>
      <p:grpSpPr>
        <a:xfrm>
          <a:off x="0" y="0"/>
          <a:ext cx="0" cy="0"/>
          <a:chOff x="0" y="0"/>
          <a:chExt cx="0" cy="0"/>
        </a:xfrm>
      </p:grpSpPr>
      <p:sp>
        <p:nvSpPr>
          <p:cNvPr id="187" name="Google Shape;187;p17"/>
          <p:cNvSpPr txBox="1">
            <a:spLocks noGrp="1"/>
          </p:cNvSpPr>
          <p:nvPr>
            <p:ph type="subTitle" idx="1"/>
          </p:nvPr>
        </p:nvSpPr>
        <p:spPr>
          <a:xfrm>
            <a:off x="4352925" y="3772800"/>
            <a:ext cx="40776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17"/>
          <p:cNvSpPr txBox="1">
            <a:spLocks noGrp="1"/>
          </p:cNvSpPr>
          <p:nvPr>
            <p:ph type="title"/>
          </p:nvPr>
        </p:nvSpPr>
        <p:spPr>
          <a:xfrm>
            <a:off x="713400" y="3819000"/>
            <a:ext cx="3239400" cy="738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89" name="Google Shape;189;p17"/>
          <p:cNvSpPr/>
          <p:nvPr/>
        </p:nvSpPr>
        <p:spPr>
          <a:xfrm>
            <a:off x="-342900" y="1172100"/>
            <a:ext cx="1165200" cy="2457000"/>
          </a:xfrm>
          <a:prstGeom prst="roundRect">
            <a:avLst>
              <a:gd name="adj" fmla="val 33920"/>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7"/>
          <p:cNvSpPr/>
          <p:nvPr/>
        </p:nvSpPr>
        <p:spPr>
          <a:xfrm>
            <a:off x="8633000" y="-647700"/>
            <a:ext cx="1057200" cy="1752600"/>
          </a:xfrm>
          <a:prstGeom prst="roundRect">
            <a:avLst>
              <a:gd name="adj" fmla="val 33920"/>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191"/>
        <p:cNvGrpSpPr/>
        <p:nvPr/>
      </p:nvGrpSpPr>
      <p:grpSpPr>
        <a:xfrm>
          <a:off x="0" y="0"/>
          <a:ext cx="0" cy="0"/>
          <a:chOff x="0" y="0"/>
          <a:chExt cx="0" cy="0"/>
        </a:xfrm>
      </p:grpSpPr>
      <p:sp>
        <p:nvSpPr>
          <p:cNvPr id="192" name="Google Shape;192;p18"/>
          <p:cNvSpPr txBox="1">
            <a:spLocks noGrp="1"/>
          </p:cNvSpPr>
          <p:nvPr>
            <p:ph type="subTitle" idx="1"/>
          </p:nvPr>
        </p:nvSpPr>
        <p:spPr>
          <a:xfrm>
            <a:off x="1253250" y="2224225"/>
            <a:ext cx="2746800" cy="1477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18"/>
          <p:cNvSpPr txBox="1">
            <a:spLocks noGrp="1"/>
          </p:cNvSpPr>
          <p:nvPr>
            <p:ph type="title"/>
          </p:nvPr>
        </p:nvSpPr>
        <p:spPr>
          <a:xfrm>
            <a:off x="1253250" y="1485325"/>
            <a:ext cx="27468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94" name="Google Shape;194;p18"/>
          <p:cNvSpPr/>
          <p:nvPr/>
        </p:nvSpPr>
        <p:spPr>
          <a:xfrm>
            <a:off x="7208372" y="4751763"/>
            <a:ext cx="2232900" cy="1455000"/>
          </a:xfrm>
          <a:prstGeom prst="roundRect">
            <a:avLst>
              <a:gd name="adj" fmla="val 18470"/>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8"/>
          <p:cNvSpPr/>
          <p:nvPr/>
        </p:nvSpPr>
        <p:spPr>
          <a:xfrm>
            <a:off x="8643400" y="4103247"/>
            <a:ext cx="288900" cy="328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8"/>
          <p:cNvSpPr/>
          <p:nvPr/>
        </p:nvSpPr>
        <p:spPr>
          <a:xfrm>
            <a:off x="4455380" y="-596494"/>
            <a:ext cx="1371900" cy="1061700"/>
          </a:xfrm>
          <a:prstGeom prst="roundRect">
            <a:avLst>
              <a:gd name="adj" fmla="val 18470"/>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197"/>
        <p:cNvGrpSpPr/>
        <p:nvPr/>
      </p:nvGrpSpPr>
      <p:grpSpPr>
        <a:xfrm>
          <a:off x="0" y="0"/>
          <a:ext cx="0" cy="0"/>
          <a:chOff x="0" y="0"/>
          <a:chExt cx="0" cy="0"/>
        </a:xfrm>
      </p:grpSpPr>
      <p:sp>
        <p:nvSpPr>
          <p:cNvPr id="198" name="Google Shape;198;p19"/>
          <p:cNvSpPr txBox="1">
            <a:spLocks noGrp="1"/>
          </p:cNvSpPr>
          <p:nvPr>
            <p:ph type="subTitle" idx="1"/>
          </p:nvPr>
        </p:nvSpPr>
        <p:spPr>
          <a:xfrm>
            <a:off x="5176325" y="2694900"/>
            <a:ext cx="3148500" cy="104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19"/>
          <p:cNvSpPr txBox="1">
            <a:spLocks noGrp="1"/>
          </p:cNvSpPr>
          <p:nvPr>
            <p:ph type="title"/>
          </p:nvPr>
        </p:nvSpPr>
        <p:spPr>
          <a:xfrm>
            <a:off x="5176325" y="1956000"/>
            <a:ext cx="3148500" cy="738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200"/>
        <p:cNvGrpSpPr/>
        <p:nvPr/>
      </p:nvGrpSpPr>
      <p:grpSpPr>
        <a:xfrm>
          <a:off x="0" y="0"/>
          <a:ext cx="0" cy="0"/>
          <a:chOff x="0" y="0"/>
          <a:chExt cx="0" cy="0"/>
        </a:xfrm>
      </p:grpSpPr>
      <p:sp>
        <p:nvSpPr>
          <p:cNvPr id="201" name="Google Shape;201;p20"/>
          <p:cNvSpPr txBox="1">
            <a:spLocks noGrp="1"/>
          </p:cNvSpPr>
          <p:nvPr>
            <p:ph type="subTitle" idx="1"/>
          </p:nvPr>
        </p:nvSpPr>
        <p:spPr>
          <a:xfrm>
            <a:off x="5145875" y="2224225"/>
            <a:ext cx="2743200" cy="1477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 name="Google Shape;202;p20"/>
          <p:cNvSpPr txBox="1">
            <a:spLocks noGrp="1"/>
          </p:cNvSpPr>
          <p:nvPr>
            <p:ph type="title"/>
          </p:nvPr>
        </p:nvSpPr>
        <p:spPr>
          <a:xfrm>
            <a:off x="5145875" y="1485325"/>
            <a:ext cx="27432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03" name="Google Shape;203;p20"/>
          <p:cNvSpPr/>
          <p:nvPr/>
        </p:nvSpPr>
        <p:spPr>
          <a:xfrm>
            <a:off x="-261050" y="-374225"/>
            <a:ext cx="1862700" cy="2067600"/>
          </a:xfrm>
          <a:prstGeom prst="roundRect">
            <a:avLst>
              <a:gd name="adj" fmla="val 178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204;p20"/>
          <p:cNvGrpSpPr/>
          <p:nvPr/>
        </p:nvGrpSpPr>
        <p:grpSpPr>
          <a:xfrm>
            <a:off x="259725" y="4800949"/>
            <a:ext cx="355063" cy="130500"/>
            <a:chOff x="304275" y="701936"/>
            <a:chExt cx="355063" cy="130500"/>
          </a:xfrm>
        </p:grpSpPr>
        <p:sp>
          <p:nvSpPr>
            <p:cNvPr id="205" name="Google Shape;205;p20"/>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952500" y="543325"/>
            <a:ext cx="61389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713400" y="2216763"/>
            <a:ext cx="3210900" cy="923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713400" y="1363238"/>
            <a:ext cx="1620300" cy="917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713399" y="3066863"/>
            <a:ext cx="3210900" cy="73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 name="Google Shape;18;p3"/>
          <p:cNvSpPr/>
          <p:nvPr/>
        </p:nvSpPr>
        <p:spPr>
          <a:xfrm>
            <a:off x="4956825" y="-672524"/>
            <a:ext cx="4996800" cy="49968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3"/>
          <p:cNvGrpSpPr/>
          <p:nvPr/>
        </p:nvGrpSpPr>
        <p:grpSpPr>
          <a:xfrm rot="5400000">
            <a:off x="8229016" y="2466531"/>
            <a:ext cx="896100" cy="206100"/>
            <a:chOff x="5733519" y="960358"/>
            <a:chExt cx="896100" cy="206100"/>
          </a:xfrm>
        </p:grpSpPr>
        <p:grpSp>
          <p:nvGrpSpPr>
            <p:cNvPr id="20" name="Google Shape;20;p3"/>
            <p:cNvGrpSpPr/>
            <p:nvPr/>
          </p:nvGrpSpPr>
          <p:grpSpPr>
            <a:xfrm>
              <a:off x="5733519" y="960358"/>
              <a:ext cx="210300" cy="206100"/>
              <a:chOff x="5733519" y="960358"/>
              <a:chExt cx="210300" cy="206100"/>
            </a:xfrm>
          </p:grpSpPr>
          <p:cxnSp>
            <p:nvCxnSpPr>
              <p:cNvPr id="21" name="Google Shape;21;p3"/>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2" name="Google Shape;22;p3"/>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3" name="Google Shape;23;p3"/>
            <p:cNvGrpSpPr/>
            <p:nvPr/>
          </p:nvGrpSpPr>
          <p:grpSpPr>
            <a:xfrm>
              <a:off x="6076419" y="960358"/>
              <a:ext cx="210300" cy="206100"/>
              <a:chOff x="6076419" y="960358"/>
              <a:chExt cx="210300" cy="206100"/>
            </a:xfrm>
          </p:grpSpPr>
          <p:cxnSp>
            <p:nvCxnSpPr>
              <p:cNvPr id="24" name="Google Shape;24;p3"/>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5" name="Google Shape;25;p3"/>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6" name="Google Shape;26;p3"/>
            <p:cNvGrpSpPr/>
            <p:nvPr/>
          </p:nvGrpSpPr>
          <p:grpSpPr>
            <a:xfrm>
              <a:off x="6419319" y="960358"/>
              <a:ext cx="210300" cy="206100"/>
              <a:chOff x="6419319" y="960358"/>
              <a:chExt cx="210300" cy="206100"/>
            </a:xfrm>
          </p:grpSpPr>
          <p:cxnSp>
            <p:nvCxnSpPr>
              <p:cNvPr id="27" name="Google Shape;27;p3"/>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8" name="Google Shape;28;p3"/>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CUSTOM_3_1_1">
    <p:spTree>
      <p:nvGrpSpPr>
        <p:cNvPr id="1" name="Shape 207"/>
        <p:cNvGrpSpPr/>
        <p:nvPr/>
      </p:nvGrpSpPr>
      <p:grpSpPr>
        <a:xfrm>
          <a:off x="0" y="0"/>
          <a:ext cx="0" cy="0"/>
          <a:chOff x="0" y="0"/>
          <a:chExt cx="0" cy="0"/>
        </a:xfrm>
      </p:grpSpPr>
      <p:sp>
        <p:nvSpPr>
          <p:cNvPr id="208" name="Google Shape;208;p21"/>
          <p:cNvSpPr/>
          <p:nvPr/>
        </p:nvSpPr>
        <p:spPr>
          <a:xfrm>
            <a:off x="314400" y="280050"/>
            <a:ext cx="8515200" cy="4583400"/>
          </a:xfrm>
          <a:prstGeom prst="roundRect">
            <a:avLst>
              <a:gd name="adj" fmla="val 8520"/>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1"/>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10" name="Google Shape;210;p21"/>
          <p:cNvSpPr txBox="1">
            <a:spLocks noGrp="1"/>
          </p:cNvSpPr>
          <p:nvPr>
            <p:ph type="title" idx="2"/>
          </p:nvPr>
        </p:nvSpPr>
        <p:spPr>
          <a:xfrm>
            <a:off x="1438775" y="3265050"/>
            <a:ext cx="26571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1" name="Google Shape;211;p21"/>
          <p:cNvSpPr txBox="1">
            <a:spLocks noGrp="1"/>
          </p:cNvSpPr>
          <p:nvPr>
            <p:ph type="subTitle" idx="1"/>
          </p:nvPr>
        </p:nvSpPr>
        <p:spPr>
          <a:xfrm>
            <a:off x="1438775" y="3694599"/>
            <a:ext cx="26571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21"/>
          <p:cNvSpPr txBox="1">
            <a:spLocks noGrp="1"/>
          </p:cNvSpPr>
          <p:nvPr>
            <p:ph type="title" idx="3"/>
          </p:nvPr>
        </p:nvSpPr>
        <p:spPr>
          <a:xfrm>
            <a:off x="5048175" y="3265050"/>
            <a:ext cx="26571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3" name="Google Shape;213;p21"/>
          <p:cNvSpPr txBox="1">
            <a:spLocks noGrp="1"/>
          </p:cNvSpPr>
          <p:nvPr>
            <p:ph type="subTitle" idx="4"/>
          </p:nvPr>
        </p:nvSpPr>
        <p:spPr>
          <a:xfrm>
            <a:off x="5048175" y="3694599"/>
            <a:ext cx="26571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1"/>
          <p:cNvSpPr/>
          <p:nvPr/>
        </p:nvSpPr>
        <p:spPr>
          <a:xfrm>
            <a:off x="-1403100" y="663675"/>
            <a:ext cx="2356200" cy="23562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1"/>
          <p:cNvSpPr/>
          <p:nvPr/>
        </p:nvSpPr>
        <p:spPr>
          <a:xfrm>
            <a:off x="8483850" y="2097475"/>
            <a:ext cx="2127000" cy="21270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3_1_1_1">
    <p:spTree>
      <p:nvGrpSpPr>
        <p:cNvPr id="1" name="Shape 216"/>
        <p:cNvGrpSpPr/>
        <p:nvPr/>
      </p:nvGrpSpPr>
      <p:grpSpPr>
        <a:xfrm>
          <a:off x="0" y="0"/>
          <a:ext cx="0" cy="0"/>
          <a:chOff x="0" y="0"/>
          <a:chExt cx="0" cy="0"/>
        </a:xfrm>
      </p:grpSpPr>
      <p:sp>
        <p:nvSpPr>
          <p:cNvPr id="217" name="Google Shape;217;p22"/>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18" name="Google Shape;218;p22"/>
          <p:cNvSpPr txBox="1">
            <a:spLocks noGrp="1"/>
          </p:cNvSpPr>
          <p:nvPr>
            <p:ph type="title" idx="2"/>
          </p:nvPr>
        </p:nvSpPr>
        <p:spPr>
          <a:xfrm>
            <a:off x="713400" y="3265050"/>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9" name="Google Shape;219;p22"/>
          <p:cNvSpPr txBox="1">
            <a:spLocks noGrp="1"/>
          </p:cNvSpPr>
          <p:nvPr>
            <p:ph type="subTitle" idx="1"/>
          </p:nvPr>
        </p:nvSpPr>
        <p:spPr>
          <a:xfrm>
            <a:off x="713400" y="3694600"/>
            <a:ext cx="2405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22"/>
          <p:cNvSpPr txBox="1">
            <a:spLocks noGrp="1"/>
          </p:cNvSpPr>
          <p:nvPr>
            <p:ph type="title" idx="3"/>
          </p:nvPr>
        </p:nvSpPr>
        <p:spPr>
          <a:xfrm>
            <a:off x="3369386" y="3265050"/>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1" name="Google Shape;221;p22"/>
          <p:cNvSpPr txBox="1">
            <a:spLocks noGrp="1"/>
          </p:cNvSpPr>
          <p:nvPr>
            <p:ph type="subTitle" idx="4"/>
          </p:nvPr>
        </p:nvSpPr>
        <p:spPr>
          <a:xfrm>
            <a:off x="3369375" y="3694600"/>
            <a:ext cx="2405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22"/>
          <p:cNvSpPr txBox="1">
            <a:spLocks noGrp="1"/>
          </p:cNvSpPr>
          <p:nvPr>
            <p:ph type="title" idx="5"/>
          </p:nvPr>
        </p:nvSpPr>
        <p:spPr>
          <a:xfrm>
            <a:off x="6025372" y="3265050"/>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3" name="Google Shape;223;p22"/>
          <p:cNvSpPr txBox="1">
            <a:spLocks noGrp="1"/>
          </p:cNvSpPr>
          <p:nvPr>
            <p:ph type="subTitle" idx="6"/>
          </p:nvPr>
        </p:nvSpPr>
        <p:spPr>
          <a:xfrm>
            <a:off x="6025368" y="3694600"/>
            <a:ext cx="24054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3_1_1_1_1_1_1_1">
    <p:spTree>
      <p:nvGrpSpPr>
        <p:cNvPr id="1" name="Shape 224"/>
        <p:cNvGrpSpPr/>
        <p:nvPr/>
      </p:nvGrpSpPr>
      <p:grpSpPr>
        <a:xfrm>
          <a:off x="0" y="0"/>
          <a:ext cx="0" cy="0"/>
          <a:chOff x="0" y="0"/>
          <a:chExt cx="0" cy="0"/>
        </a:xfrm>
      </p:grpSpPr>
      <p:sp>
        <p:nvSpPr>
          <p:cNvPr id="225" name="Google Shape;225;p23"/>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26" name="Google Shape;226;p23"/>
          <p:cNvSpPr txBox="1">
            <a:spLocks noGrp="1"/>
          </p:cNvSpPr>
          <p:nvPr>
            <p:ph type="title" idx="2"/>
          </p:nvPr>
        </p:nvSpPr>
        <p:spPr>
          <a:xfrm>
            <a:off x="2253950" y="1660825"/>
            <a:ext cx="199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23"/>
          <p:cNvSpPr txBox="1">
            <a:spLocks noGrp="1"/>
          </p:cNvSpPr>
          <p:nvPr>
            <p:ph type="subTitle" idx="1"/>
          </p:nvPr>
        </p:nvSpPr>
        <p:spPr>
          <a:xfrm>
            <a:off x="2253950" y="2090372"/>
            <a:ext cx="19932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23"/>
          <p:cNvSpPr txBox="1">
            <a:spLocks noGrp="1"/>
          </p:cNvSpPr>
          <p:nvPr>
            <p:ph type="title" idx="3"/>
          </p:nvPr>
        </p:nvSpPr>
        <p:spPr>
          <a:xfrm>
            <a:off x="6018650" y="1660825"/>
            <a:ext cx="199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9" name="Google Shape;229;p23"/>
          <p:cNvSpPr txBox="1">
            <a:spLocks noGrp="1"/>
          </p:cNvSpPr>
          <p:nvPr>
            <p:ph type="subTitle" idx="4"/>
          </p:nvPr>
        </p:nvSpPr>
        <p:spPr>
          <a:xfrm>
            <a:off x="6018650" y="2090372"/>
            <a:ext cx="19932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0" name="Google Shape;230;p23"/>
          <p:cNvSpPr txBox="1">
            <a:spLocks noGrp="1"/>
          </p:cNvSpPr>
          <p:nvPr>
            <p:ph type="title" idx="5"/>
          </p:nvPr>
        </p:nvSpPr>
        <p:spPr>
          <a:xfrm>
            <a:off x="2253950" y="3210079"/>
            <a:ext cx="199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1" name="Google Shape;231;p23"/>
          <p:cNvSpPr txBox="1">
            <a:spLocks noGrp="1"/>
          </p:cNvSpPr>
          <p:nvPr>
            <p:ph type="subTitle" idx="6"/>
          </p:nvPr>
        </p:nvSpPr>
        <p:spPr>
          <a:xfrm>
            <a:off x="2253950" y="3639626"/>
            <a:ext cx="19932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 name="Google Shape;232;p23"/>
          <p:cNvSpPr txBox="1">
            <a:spLocks noGrp="1"/>
          </p:cNvSpPr>
          <p:nvPr>
            <p:ph type="title" idx="7"/>
          </p:nvPr>
        </p:nvSpPr>
        <p:spPr>
          <a:xfrm>
            <a:off x="6018650" y="3210079"/>
            <a:ext cx="199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3" name="Google Shape;233;p23"/>
          <p:cNvSpPr txBox="1">
            <a:spLocks noGrp="1"/>
          </p:cNvSpPr>
          <p:nvPr>
            <p:ph type="subTitle" idx="8"/>
          </p:nvPr>
        </p:nvSpPr>
        <p:spPr>
          <a:xfrm>
            <a:off x="6018651" y="3639626"/>
            <a:ext cx="19932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4" name="Google Shape;234;p23"/>
          <p:cNvSpPr/>
          <p:nvPr/>
        </p:nvSpPr>
        <p:spPr>
          <a:xfrm>
            <a:off x="6572250" y="-281925"/>
            <a:ext cx="2279100" cy="557100"/>
          </a:xfrm>
          <a:prstGeom prst="roundRect">
            <a:avLst>
              <a:gd name="adj" fmla="val 39324"/>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23"/>
          <p:cNvGrpSpPr/>
          <p:nvPr/>
        </p:nvGrpSpPr>
        <p:grpSpPr>
          <a:xfrm>
            <a:off x="-68965" y="1646100"/>
            <a:ext cx="579625" cy="557161"/>
            <a:chOff x="304275" y="275275"/>
            <a:chExt cx="579625" cy="557161"/>
          </a:xfrm>
        </p:grpSpPr>
        <p:sp>
          <p:nvSpPr>
            <p:cNvPr id="236" name="Google Shape;236;p23"/>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3"/>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23"/>
          <p:cNvGrpSpPr/>
          <p:nvPr/>
        </p:nvGrpSpPr>
        <p:grpSpPr>
          <a:xfrm>
            <a:off x="8647672" y="3480575"/>
            <a:ext cx="355063" cy="557161"/>
            <a:chOff x="528838" y="275275"/>
            <a:chExt cx="355063" cy="557161"/>
          </a:xfrm>
        </p:grpSpPr>
        <p:sp>
          <p:nvSpPr>
            <p:cNvPr id="246" name="Google Shape;246;p23"/>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3"/>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 name="Google Shape;252;p23"/>
          <p:cNvSpPr/>
          <p:nvPr/>
        </p:nvSpPr>
        <p:spPr>
          <a:xfrm>
            <a:off x="8601051" y="684900"/>
            <a:ext cx="1971300" cy="19713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733600" y="4442625"/>
            <a:ext cx="1292700" cy="12927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8172350" y="4385025"/>
            <a:ext cx="2400000" cy="1407900"/>
          </a:xfrm>
          <a:prstGeom prst="plaque">
            <a:avLst>
              <a:gd name="adj" fmla="val 30762"/>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 name="Google Shape;255;p23"/>
          <p:cNvGrpSpPr/>
          <p:nvPr/>
        </p:nvGrpSpPr>
        <p:grpSpPr>
          <a:xfrm>
            <a:off x="180529" y="162733"/>
            <a:ext cx="896100" cy="206100"/>
            <a:chOff x="5733519" y="960358"/>
            <a:chExt cx="896100" cy="206100"/>
          </a:xfrm>
        </p:grpSpPr>
        <p:grpSp>
          <p:nvGrpSpPr>
            <p:cNvPr id="256" name="Google Shape;256;p23"/>
            <p:cNvGrpSpPr/>
            <p:nvPr/>
          </p:nvGrpSpPr>
          <p:grpSpPr>
            <a:xfrm>
              <a:off x="5733519" y="960358"/>
              <a:ext cx="210300" cy="206100"/>
              <a:chOff x="5733519" y="960358"/>
              <a:chExt cx="210300" cy="206100"/>
            </a:xfrm>
          </p:grpSpPr>
          <p:cxnSp>
            <p:nvCxnSpPr>
              <p:cNvPr id="257" name="Google Shape;257;p23"/>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58" name="Google Shape;258;p23"/>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59" name="Google Shape;259;p23"/>
            <p:cNvGrpSpPr/>
            <p:nvPr/>
          </p:nvGrpSpPr>
          <p:grpSpPr>
            <a:xfrm>
              <a:off x="6076419" y="960358"/>
              <a:ext cx="210300" cy="206100"/>
              <a:chOff x="6076419" y="960358"/>
              <a:chExt cx="210300" cy="206100"/>
            </a:xfrm>
          </p:grpSpPr>
          <p:cxnSp>
            <p:nvCxnSpPr>
              <p:cNvPr id="260" name="Google Shape;260;p23"/>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61" name="Google Shape;261;p23"/>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62" name="Google Shape;262;p23"/>
            <p:cNvGrpSpPr/>
            <p:nvPr/>
          </p:nvGrpSpPr>
          <p:grpSpPr>
            <a:xfrm>
              <a:off x="6419319" y="960358"/>
              <a:ext cx="210300" cy="206100"/>
              <a:chOff x="6419319" y="960358"/>
              <a:chExt cx="210300" cy="206100"/>
            </a:xfrm>
          </p:grpSpPr>
          <p:cxnSp>
            <p:nvCxnSpPr>
              <p:cNvPr id="263" name="Google Shape;263;p23"/>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64" name="Google Shape;264;p23"/>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1">
  <p:cSld name="CUSTOM_3_1_1_1_1_1_1_1_1_1_1">
    <p:spTree>
      <p:nvGrpSpPr>
        <p:cNvPr id="1" name="Shape 265"/>
        <p:cNvGrpSpPr/>
        <p:nvPr/>
      </p:nvGrpSpPr>
      <p:grpSpPr>
        <a:xfrm>
          <a:off x="0" y="0"/>
          <a:ext cx="0" cy="0"/>
          <a:chOff x="0" y="0"/>
          <a:chExt cx="0" cy="0"/>
        </a:xfrm>
      </p:grpSpPr>
      <p:sp>
        <p:nvSpPr>
          <p:cNvPr id="266" name="Google Shape;266;p24"/>
          <p:cNvSpPr txBox="1">
            <a:spLocks noGrp="1"/>
          </p:cNvSpPr>
          <p:nvPr>
            <p:ph type="title"/>
          </p:nvPr>
        </p:nvSpPr>
        <p:spPr>
          <a:xfrm>
            <a:off x="823800" y="1925250"/>
            <a:ext cx="2948100" cy="129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67" name="Google Shape;267;p24"/>
          <p:cNvSpPr txBox="1">
            <a:spLocks noGrp="1"/>
          </p:cNvSpPr>
          <p:nvPr>
            <p:ph type="title" idx="2"/>
          </p:nvPr>
        </p:nvSpPr>
        <p:spPr>
          <a:xfrm>
            <a:off x="4392750" y="1277450"/>
            <a:ext cx="19221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8" name="Google Shape;268;p24"/>
          <p:cNvSpPr txBox="1">
            <a:spLocks noGrp="1"/>
          </p:cNvSpPr>
          <p:nvPr>
            <p:ph type="subTitle" idx="1"/>
          </p:nvPr>
        </p:nvSpPr>
        <p:spPr>
          <a:xfrm>
            <a:off x="4392750" y="1706997"/>
            <a:ext cx="19221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9" name="Google Shape;269;p24"/>
          <p:cNvSpPr txBox="1">
            <a:spLocks noGrp="1"/>
          </p:cNvSpPr>
          <p:nvPr>
            <p:ph type="title" idx="3"/>
          </p:nvPr>
        </p:nvSpPr>
        <p:spPr>
          <a:xfrm>
            <a:off x="6508612" y="1277450"/>
            <a:ext cx="19221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0" name="Google Shape;270;p24"/>
          <p:cNvSpPr txBox="1">
            <a:spLocks noGrp="1"/>
          </p:cNvSpPr>
          <p:nvPr>
            <p:ph type="subTitle" idx="4"/>
          </p:nvPr>
        </p:nvSpPr>
        <p:spPr>
          <a:xfrm>
            <a:off x="6508613" y="1706998"/>
            <a:ext cx="19221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1" name="Google Shape;271;p24"/>
          <p:cNvSpPr txBox="1">
            <a:spLocks noGrp="1"/>
          </p:cNvSpPr>
          <p:nvPr>
            <p:ph type="title" idx="5"/>
          </p:nvPr>
        </p:nvSpPr>
        <p:spPr>
          <a:xfrm>
            <a:off x="4392750" y="3261928"/>
            <a:ext cx="19221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2" name="Google Shape;272;p24"/>
          <p:cNvSpPr txBox="1">
            <a:spLocks noGrp="1"/>
          </p:cNvSpPr>
          <p:nvPr>
            <p:ph type="subTitle" idx="6"/>
          </p:nvPr>
        </p:nvSpPr>
        <p:spPr>
          <a:xfrm>
            <a:off x="4392750" y="3691475"/>
            <a:ext cx="19221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3" name="Google Shape;273;p24"/>
          <p:cNvSpPr txBox="1">
            <a:spLocks noGrp="1"/>
          </p:cNvSpPr>
          <p:nvPr>
            <p:ph type="title" idx="7"/>
          </p:nvPr>
        </p:nvSpPr>
        <p:spPr>
          <a:xfrm>
            <a:off x="6508612" y="3261927"/>
            <a:ext cx="19221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4" name="Google Shape;274;p24"/>
          <p:cNvSpPr txBox="1">
            <a:spLocks noGrp="1"/>
          </p:cNvSpPr>
          <p:nvPr>
            <p:ph type="subTitle" idx="8"/>
          </p:nvPr>
        </p:nvSpPr>
        <p:spPr>
          <a:xfrm>
            <a:off x="6508613" y="3691475"/>
            <a:ext cx="19221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5" name="Google Shape;275;p24"/>
          <p:cNvSpPr/>
          <p:nvPr/>
        </p:nvSpPr>
        <p:spPr>
          <a:xfrm>
            <a:off x="8547700" y="199725"/>
            <a:ext cx="411900" cy="4686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4"/>
          <p:cNvSpPr/>
          <p:nvPr/>
        </p:nvSpPr>
        <p:spPr>
          <a:xfrm>
            <a:off x="5943600" y="4819650"/>
            <a:ext cx="3683700" cy="990600"/>
          </a:xfrm>
          <a:prstGeom prst="roundRect">
            <a:avLst>
              <a:gd name="adj" fmla="val 29808"/>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a:off x="8547700" y="570388"/>
            <a:ext cx="411900" cy="4686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24"/>
          <p:cNvGrpSpPr/>
          <p:nvPr/>
        </p:nvGrpSpPr>
        <p:grpSpPr>
          <a:xfrm>
            <a:off x="507429" y="351995"/>
            <a:ext cx="210300" cy="206100"/>
            <a:chOff x="5733519" y="960358"/>
            <a:chExt cx="210300" cy="206100"/>
          </a:xfrm>
        </p:grpSpPr>
        <p:cxnSp>
          <p:nvCxnSpPr>
            <p:cNvPr id="279" name="Google Shape;279;p24"/>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80" name="Google Shape;280;p24"/>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281"/>
        <p:cNvGrpSpPr/>
        <p:nvPr/>
      </p:nvGrpSpPr>
      <p:grpSpPr>
        <a:xfrm>
          <a:off x="0" y="0"/>
          <a:ext cx="0" cy="0"/>
          <a:chOff x="0" y="0"/>
          <a:chExt cx="0" cy="0"/>
        </a:xfrm>
      </p:grpSpPr>
      <p:sp>
        <p:nvSpPr>
          <p:cNvPr id="282" name="Google Shape;282;p25"/>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83" name="Google Shape;283;p25"/>
          <p:cNvSpPr txBox="1">
            <a:spLocks noGrp="1"/>
          </p:cNvSpPr>
          <p:nvPr>
            <p:ph type="title" idx="2"/>
          </p:nvPr>
        </p:nvSpPr>
        <p:spPr>
          <a:xfrm>
            <a:off x="713400" y="3343250"/>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4" name="Google Shape;284;p25"/>
          <p:cNvSpPr txBox="1">
            <a:spLocks noGrp="1"/>
          </p:cNvSpPr>
          <p:nvPr>
            <p:ph type="subTitle" idx="1"/>
          </p:nvPr>
        </p:nvSpPr>
        <p:spPr>
          <a:xfrm>
            <a:off x="713400" y="3772799"/>
            <a:ext cx="24054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5" name="Google Shape;285;p25"/>
          <p:cNvSpPr txBox="1">
            <a:spLocks noGrp="1"/>
          </p:cNvSpPr>
          <p:nvPr>
            <p:ph type="title" idx="3"/>
          </p:nvPr>
        </p:nvSpPr>
        <p:spPr>
          <a:xfrm>
            <a:off x="3369386" y="3343250"/>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6" name="Google Shape;286;p25"/>
          <p:cNvSpPr txBox="1">
            <a:spLocks noGrp="1"/>
          </p:cNvSpPr>
          <p:nvPr>
            <p:ph type="subTitle" idx="4"/>
          </p:nvPr>
        </p:nvSpPr>
        <p:spPr>
          <a:xfrm>
            <a:off x="3369375" y="3772800"/>
            <a:ext cx="24054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25"/>
          <p:cNvSpPr txBox="1">
            <a:spLocks noGrp="1"/>
          </p:cNvSpPr>
          <p:nvPr>
            <p:ph type="title" idx="5"/>
          </p:nvPr>
        </p:nvSpPr>
        <p:spPr>
          <a:xfrm>
            <a:off x="6025372" y="3343250"/>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8" name="Google Shape;288;p25"/>
          <p:cNvSpPr txBox="1">
            <a:spLocks noGrp="1"/>
          </p:cNvSpPr>
          <p:nvPr>
            <p:ph type="subTitle" idx="6"/>
          </p:nvPr>
        </p:nvSpPr>
        <p:spPr>
          <a:xfrm>
            <a:off x="6025372" y="3772800"/>
            <a:ext cx="24054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9" name="Google Shape;289;p25"/>
          <p:cNvSpPr txBox="1">
            <a:spLocks noGrp="1"/>
          </p:cNvSpPr>
          <p:nvPr>
            <p:ph type="title" idx="7"/>
          </p:nvPr>
        </p:nvSpPr>
        <p:spPr>
          <a:xfrm>
            <a:off x="713400" y="1689375"/>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0" name="Google Shape;290;p25"/>
          <p:cNvSpPr txBox="1">
            <a:spLocks noGrp="1"/>
          </p:cNvSpPr>
          <p:nvPr>
            <p:ph type="subTitle" idx="8"/>
          </p:nvPr>
        </p:nvSpPr>
        <p:spPr>
          <a:xfrm>
            <a:off x="713400" y="2118924"/>
            <a:ext cx="24054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5"/>
          <p:cNvSpPr txBox="1">
            <a:spLocks noGrp="1"/>
          </p:cNvSpPr>
          <p:nvPr>
            <p:ph type="title" idx="9"/>
          </p:nvPr>
        </p:nvSpPr>
        <p:spPr>
          <a:xfrm>
            <a:off x="3369386" y="1689375"/>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2" name="Google Shape;292;p25"/>
          <p:cNvSpPr txBox="1">
            <a:spLocks noGrp="1"/>
          </p:cNvSpPr>
          <p:nvPr>
            <p:ph type="subTitle" idx="13"/>
          </p:nvPr>
        </p:nvSpPr>
        <p:spPr>
          <a:xfrm>
            <a:off x="3369375" y="2118925"/>
            <a:ext cx="24054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5"/>
          <p:cNvSpPr txBox="1">
            <a:spLocks noGrp="1"/>
          </p:cNvSpPr>
          <p:nvPr>
            <p:ph type="title" idx="14"/>
          </p:nvPr>
        </p:nvSpPr>
        <p:spPr>
          <a:xfrm>
            <a:off x="6025372" y="1689375"/>
            <a:ext cx="2405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4" name="Google Shape;294;p25"/>
          <p:cNvSpPr txBox="1">
            <a:spLocks noGrp="1"/>
          </p:cNvSpPr>
          <p:nvPr>
            <p:ph type="subTitle" idx="15"/>
          </p:nvPr>
        </p:nvSpPr>
        <p:spPr>
          <a:xfrm>
            <a:off x="6025372" y="2118925"/>
            <a:ext cx="2405400" cy="61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95" name="Google Shape;295;p25"/>
          <p:cNvGrpSpPr/>
          <p:nvPr/>
        </p:nvGrpSpPr>
        <p:grpSpPr>
          <a:xfrm>
            <a:off x="8524875" y="4561524"/>
            <a:ext cx="355063" cy="343825"/>
            <a:chOff x="304275" y="488611"/>
            <a:chExt cx="355063" cy="343825"/>
          </a:xfrm>
        </p:grpSpPr>
        <p:sp>
          <p:nvSpPr>
            <p:cNvPr id="296" name="Google Shape;296;p25"/>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5"/>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5"/>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25"/>
          <p:cNvSpPr/>
          <p:nvPr/>
        </p:nvSpPr>
        <p:spPr>
          <a:xfrm>
            <a:off x="-853576" y="4081850"/>
            <a:ext cx="1434600" cy="14346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372125" y="4953725"/>
            <a:ext cx="8544600" cy="615600"/>
          </a:xfrm>
          <a:prstGeom prst="roundRect">
            <a:avLst>
              <a:gd name="adj" fmla="val 40335"/>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25"/>
          <p:cNvGrpSpPr/>
          <p:nvPr/>
        </p:nvGrpSpPr>
        <p:grpSpPr>
          <a:xfrm rot="5400000">
            <a:off x="-88146" y="3207632"/>
            <a:ext cx="896100" cy="206100"/>
            <a:chOff x="5733519" y="960358"/>
            <a:chExt cx="896100" cy="206100"/>
          </a:xfrm>
        </p:grpSpPr>
        <p:grpSp>
          <p:nvGrpSpPr>
            <p:cNvPr id="303" name="Google Shape;303;p25"/>
            <p:cNvGrpSpPr/>
            <p:nvPr/>
          </p:nvGrpSpPr>
          <p:grpSpPr>
            <a:xfrm>
              <a:off x="5733519" y="960358"/>
              <a:ext cx="210300" cy="206100"/>
              <a:chOff x="5733519" y="960358"/>
              <a:chExt cx="210300" cy="206100"/>
            </a:xfrm>
          </p:grpSpPr>
          <p:cxnSp>
            <p:nvCxnSpPr>
              <p:cNvPr id="304" name="Google Shape;304;p25"/>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305" name="Google Shape;305;p25"/>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306" name="Google Shape;306;p25"/>
            <p:cNvGrpSpPr/>
            <p:nvPr/>
          </p:nvGrpSpPr>
          <p:grpSpPr>
            <a:xfrm>
              <a:off x="6076419" y="960358"/>
              <a:ext cx="210300" cy="206100"/>
              <a:chOff x="6076419" y="960358"/>
              <a:chExt cx="210300" cy="206100"/>
            </a:xfrm>
          </p:grpSpPr>
          <p:cxnSp>
            <p:nvCxnSpPr>
              <p:cNvPr id="307" name="Google Shape;307;p25"/>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308" name="Google Shape;308;p25"/>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309" name="Google Shape;309;p25"/>
            <p:cNvGrpSpPr/>
            <p:nvPr/>
          </p:nvGrpSpPr>
          <p:grpSpPr>
            <a:xfrm>
              <a:off x="6419319" y="960358"/>
              <a:ext cx="210300" cy="206100"/>
              <a:chOff x="6419319" y="960358"/>
              <a:chExt cx="210300" cy="206100"/>
            </a:xfrm>
          </p:grpSpPr>
          <p:cxnSp>
            <p:nvCxnSpPr>
              <p:cNvPr id="310" name="Google Shape;310;p25"/>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311" name="Google Shape;311;p25"/>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10">
    <p:spTree>
      <p:nvGrpSpPr>
        <p:cNvPr id="1" name="Shape 312"/>
        <p:cNvGrpSpPr/>
        <p:nvPr/>
      </p:nvGrpSpPr>
      <p:grpSpPr>
        <a:xfrm>
          <a:off x="0" y="0"/>
          <a:ext cx="0" cy="0"/>
          <a:chOff x="0" y="0"/>
          <a:chExt cx="0" cy="0"/>
        </a:xfrm>
      </p:grpSpPr>
      <p:sp>
        <p:nvSpPr>
          <p:cNvPr id="313" name="Google Shape;313;p26"/>
          <p:cNvSpPr txBox="1">
            <a:spLocks noGrp="1"/>
          </p:cNvSpPr>
          <p:nvPr>
            <p:ph type="title" hasCustomPrompt="1"/>
          </p:nvPr>
        </p:nvSpPr>
        <p:spPr>
          <a:xfrm>
            <a:off x="2433069" y="1979400"/>
            <a:ext cx="1265700" cy="64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4" name="Google Shape;314;p26"/>
          <p:cNvSpPr txBox="1">
            <a:spLocks noGrp="1"/>
          </p:cNvSpPr>
          <p:nvPr>
            <p:ph type="title" idx="2" hasCustomPrompt="1"/>
          </p:nvPr>
        </p:nvSpPr>
        <p:spPr>
          <a:xfrm>
            <a:off x="5445225" y="1979400"/>
            <a:ext cx="1265700" cy="64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3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5" name="Google Shape;315;p26"/>
          <p:cNvSpPr txBox="1">
            <a:spLocks noGrp="1"/>
          </p:cNvSpPr>
          <p:nvPr>
            <p:ph type="title" idx="3"/>
          </p:nvPr>
        </p:nvSpPr>
        <p:spPr>
          <a:xfrm>
            <a:off x="713275" y="445025"/>
            <a:ext cx="7717500" cy="73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16" name="Google Shape;316;p26"/>
          <p:cNvSpPr txBox="1">
            <a:spLocks noGrp="1"/>
          </p:cNvSpPr>
          <p:nvPr>
            <p:ph type="title" idx="4"/>
          </p:nvPr>
        </p:nvSpPr>
        <p:spPr>
          <a:xfrm>
            <a:off x="1837125" y="3343250"/>
            <a:ext cx="24576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7" name="Google Shape;317;p26"/>
          <p:cNvSpPr txBox="1">
            <a:spLocks noGrp="1"/>
          </p:cNvSpPr>
          <p:nvPr>
            <p:ph type="subTitle" idx="1"/>
          </p:nvPr>
        </p:nvSpPr>
        <p:spPr>
          <a:xfrm>
            <a:off x="1837125" y="3772800"/>
            <a:ext cx="24576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8" name="Google Shape;318;p26"/>
          <p:cNvSpPr txBox="1">
            <a:spLocks noGrp="1"/>
          </p:cNvSpPr>
          <p:nvPr>
            <p:ph type="title" idx="5"/>
          </p:nvPr>
        </p:nvSpPr>
        <p:spPr>
          <a:xfrm>
            <a:off x="4849286" y="3343250"/>
            <a:ext cx="24576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9" name="Google Shape;319;p26"/>
          <p:cNvSpPr txBox="1">
            <a:spLocks noGrp="1"/>
          </p:cNvSpPr>
          <p:nvPr>
            <p:ph type="subTitle" idx="6"/>
          </p:nvPr>
        </p:nvSpPr>
        <p:spPr>
          <a:xfrm>
            <a:off x="4849275" y="3772800"/>
            <a:ext cx="2457600" cy="831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0" name="Google Shape;320;p26"/>
          <p:cNvSpPr/>
          <p:nvPr/>
        </p:nvSpPr>
        <p:spPr>
          <a:xfrm rot="10800000" flipH="1">
            <a:off x="-819387" y="539375"/>
            <a:ext cx="1398600" cy="1969500"/>
          </a:xfrm>
          <a:prstGeom prst="roundRect">
            <a:avLst>
              <a:gd name="adj" fmla="val 213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rot="10800000" flipH="1">
            <a:off x="-1273751" y="4132300"/>
            <a:ext cx="2807100" cy="28071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rot="10800000" flipH="1">
            <a:off x="8564788" y="3436000"/>
            <a:ext cx="1398600" cy="1969500"/>
          </a:xfrm>
          <a:prstGeom prst="roundRect">
            <a:avLst>
              <a:gd name="adj" fmla="val 213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rot="10800000" flipH="1">
            <a:off x="8068301" y="-566750"/>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24"/>
        <p:cNvGrpSpPr/>
        <p:nvPr/>
      </p:nvGrpSpPr>
      <p:grpSpPr>
        <a:xfrm>
          <a:off x="0" y="0"/>
          <a:ext cx="0" cy="0"/>
          <a:chOff x="0" y="0"/>
          <a:chExt cx="0" cy="0"/>
        </a:xfrm>
      </p:grpSpPr>
      <p:sp>
        <p:nvSpPr>
          <p:cNvPr id="325" name="Google Shape;325;p27"/>
          <p:cNvSpPr/>
          <p:nvPr/>
        </p:nvSpPr>
        <p:spPr>
          <a:xfrm>
            <a:off x="539400" y="543325"/>
            <a:ext cx="80652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txBox="1">
            <a:spLocks noGrp="1"/>
          </p:cNvSpPr>
          <p:nvPr>
            <p:ph type="title"/>
          </p:nvPr>
        </p:nvSpPr>
        <p:spPr>
          <a:xfrm>
            <a:off x="2243525" y="594775"/>
            <a:ext cx="4656900" cy="954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5000"/>
            </a:lvl1pPr>
            <a:lvl2pPr lvl="1" algn="ctr" rtl="0">
              <a:spcBef>
                <a:spcPts val="0"/>
              </a:spcBef>
              <a:spcAft>
                <a:spcPts val="0"/>
              </a:spcAft>
              <a:buNone/>
              <a:defRPr sz="5000"/>
            </a:lvl2pPr>
            <a:lvl3pPr lvl="2" algn="ctr" rtl="0">
              <a:spcBef>
                <a:spcPts val="0"/>
              </a:spcBef>
              <a:spcAft>
                <a:spcPts val="0"/>
              </a:spcAft>
              <a:buNone/>
              <a:defRPr sz="5000"/>
            </a:lvl3pPr>
            <a:lvl4pPr lvl="3" algn="ctr" rtl="0">
              <a:spcBef>
                <a:spcPts val="0"/>
              </a:spcBef>
              <a:spcAft>
                <a:spcPts val="0"/>
              </a:spcAft>
              <a:buNone/>
              <a:defRPr sz="5000"/>
            </a:lvl4pPr>
            <a:lvl5pPr lvl="4" algn="ctr" rtl="0">
              <a:spcBef>
                <a:spcPts val="0"/>
              </a:spcBef>
              <a:spcAft>
                <a:spcPts val="0"/>
              </a:spcAft>
              <a:buNone/>
              <a:defRPr sz="5000"/>
            </a:lvl5pPr>
            <a:lvl6pPr lvl="5" algn="ctr" rtl="0">
              <a:spcBef>
                <a:spcPts val="0"/>
              </a:spcBef>
              <a:spcAft>
                <a:spcPts val="0"/>
              </a:spcAft>
              <a:buNone/>
              <a:defRPr sz="5000"/>
            </a:lvl6pPr>
            <a:lvl7pPr lvl="6" algn="ctr" rtl="0">
              <a:spcBef>
                <a:spcPts val="0"/>
              </a:spcBef>
              <a:spcAft>
                <a:spcPts val="0"/>
              </a:spcAft>
              <a:buNone/>
              <a:defRPr sz="5000"/>
            </a:lvl7pPr>
            <a:lvl8pPr lvl="7" algn="ctr" rtl="0">
              <a:spcBef>
                <a:spcPts val="0"/>
              </a:spcBef>
              <a:spcAft>
                <a:spcPts val="0"/>
              </a:spcAft>
              <a:buNone/>
              <a:defRPr sz="5000"/>
            </a:lvl8pPr>
            <a:lvl9pPr lvl="8" algn="ctr" rtl="0">
              <a:spcBef>
                <a:spcPts val="0"/>
              </a:spcBef>
              <a:spcAft>
                <a:spcPts val="0"/>
              </a:spcAft>
              <a:buNone/>
              <a:defRPr sz="5000"/>
            </a:lvl9pPr>
          </a:lstStyle>
          <a:p>
            <a:endParaRPr/>
          </a:p>
        </p:txBody>
      </p:sp>
      <p:sp>
        <p:nvSpPr>
          <p:cNvPr id="327" name="Google Shape;327;p27"/>
          <p:cNvSpPr txBox="1">
            <a:spLocks noGrp="1"/>
          </p:cNvSpPr>
          <p:nvPr>
            <p:ph type="title" idx="2"/>
          </p:nvPr>
        </p:nvSpPr>
        <p:spPr>
          <a:xfrm>
            <a:off x="2244948" y="1599150"/>
            <a:ext cx="4655400" cy="1108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28" name="Google Shape;328;p27"/>
          <p:cNvSpPr txBox="1"/>
          <p:nvPr/>
        </p:nvSpPr>
        <p:spPr>
          <a:xfrm>
            <a:off x="1909050" y="3655800"/>
            <a:ext cx="5325900" cy="554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accent2"/>
                </a:solidFill>
                <a:latin typeface="Chivo"/>
                <a:ea typeface="Chivo"/>
                <a:cs typeface="Chivo"/>
                <a:sym typeface="Chivo"/>
              </a:rPr>
              <a:t>CREDITS: This presentation template was created by </a:t>
            </a:r>
            <a:r>
              <a:rPr lang="en" sz="1200" b="1">
                <a:solidFill>
                  <a:schemeClr val="accent2"/>
                </a:solidFill>
                <a:uFill>
                  <a:noFill/>
                </a:uFill>
                <a:latin typeface="Chivo"/>
                <a:ea typeface="Chivo"/>
                <a:cs typeface="Chivo"/>
                <a:sym typeface="Chivo"/>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a:solidFill>
                  <a:schemeClr val="accent2"/>
                </a:solidFill>
                <a:latin typeface="Chivo"/>
                <a:ea typeface="Chivo"/>
                <a:cs typeface="Chivo"/>
                <a:sym typeface="Chivo"/>
              </a:rPr>
              <a:t>, including icons by </a:t>
            </a:r>
            <a:r>
              <a:rPr lang="en" sz="1200" b="1">
                <a:solidFill>
                  <a:schemeClr val="accent2"/>
                </a:solidFill>
                <a:uFill>
                  <a:noFill/>
                </a:uFill>
                <a:latin typeface="Chivo"/>
                <a:ea typeface="Chivo"/>
                <a:cs typeface="Chivo"/>
                <a:sym typeface="Chivo"/>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a:solidFill>
                  <a:schemeClr val="accent2"/>
                </a:solidFill>
                <a:latin typeface="Chivo"/>
                <a:ea typeface="Chivo"/>
                <a:cs typeface="Chivo"/>
                <a:sym typeface="Chivo"/>
              </a:rPr>
              <a:t>, and infographics &amp; images by </a:t>
            </a:r>
            <a:r>
              <a:rPr lang="en" sz="1200" b="1">
                <a:solidFill>
                  <a:schemeClr val="accent2"/>
                </a:solidFill>
                <a:uFill>
                  <a:noFill/>
                </a:uFill>
                <a:latin typeface="Chivo"/>
                <a:ea typeface="Chivo"/>
                <a:cs typeface="Chivo"/>
                <a:sym typeface="Chivo"/>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200" b="1">
                <a:solidFill>
                  <a:schemeClr val="accent2"/>
                </a:solidFill>
                <a:latin typeface="Chivo"/>
                <a:ea typeface="Chivo"/>
                <a:cs typeface="Chivo"/>
                <a:sym typeface="Chivo"/>
              </a:rPr>
              <a:t> </a:t>
            </a:r>
            <a:endParaRPr sz="1200" b="1">
              <a:solidFill>
                <a:schemeClr val="accent2"/>
              </a:solidFill>
              <a:latin typeface="Chivo"/>
              <a:ea typeface="Chivo"/>
              <a:cs typeface="Chivo"/>
              <a:sym typeface="Chivo"/>
            </a:endParaRPr>
          </a:p>
        </p:txBody>
      </p:sp>
      <p:grpSp>
        <p:nvGrpSpPr>
          <p:cNvPr id="329" name="Google Shape;329;p27"/>
          <p:cNvGrpSpPr/>
          <p:nvPr/>
        </p:nvGrpSpPr>
        <p:grpSpPr>
          <a:xfrm>
            <a:off x="304275" y="275275"/>
            <a:ext cx="579625" cy="557161"/>
            <a:chOff x="304275" y="275275"/>
            <a:chExt cx="579625" cy="557161"/>
          </a:xfrm>
        </p:grpSpPr>
        <p:sp>
          <p:nvSpPr>
            <p:cNvPr id="330" name="Google Shape;330;p27"/>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7"/>
          <p:cNvSpPr/>
          <p:nvPr/>
        </p:nvSpPr>
        <p:spPr>
          <a:xfrm>
            <a:off x="4981575" y="-1088575"/>
            <a:ext cx="2279100" cy="1363800"/>
          </a:xfrm>
          <a:prstGeom prst="roundRect">
            <a:avLst>
              <a:gd name="adj" fmla="val 16667"/>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316451" y="4153787"/>
            <a:ext cx="1314600" cy="13146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341"/>
        <p:cNvGrpSpPr/>
        <p:nvPr/>
      </p:nvGrpSpPr>
      <p:grpSpPr>
        <a:xfrm>
          <a:off x="0" y="0"/>
          <a:ext cx="0" cy="0"/>
          <a:chOff x="0" y="0"/>
          <a:chExt cx="0" cy="0"/>
        </a:xfrm>
      </p:grpSpPr>
      <p:sp>
        <p:nvSpPr>
          <p:cNvPr id="342" name="Google Shape;342;p28"/>
          <p:cNvSpPr/>
          <p:nvPr/>
        </p:nvSpPr>
        <p:spPr>
          <a:xfrm>
            <a:off x="539400" y="543325"/>
            <a:ext cx="80652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343"/>
        <p:cNvGrpSpPr/>
        <p:nvPr/>
      </p:nvGrpSpPr>
      <p:grpSpPr>
        <a:xfrm>
          <a:off x="0" y="0"/>
          <a:ext cx="0" cy="0"/>
          <a:chOff x="0" y="0"/>
          <a:chExt cx="0" cy="0"/>
        </a:xfrm>
      </p:grpSpPr>
      <p:sp>
        <p:nvSpPr>
          <p:cNvPr id="344" name="Google Shape;344;p29"/>
          <p:cNvSpPr/>
          <p:nvPr/>
        </p:nvSpPr>
        <p:spPr>
          <a:xfrm>
            <a:off x="-819387" y="3018625"/>
            <a:ext cx="1398600" cy="1969500"/>
          </a:xfrm>
          <a:prstGeom prst="roundRect">
            <a:avLst>
              <a:gd name="adj" fmla="val 213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9"/>
          <p:cNvSpPr/>
          <p:nvPr/>
        </p:nvSpPr>
        <p:spPr>
          <a:xfrm>
            <a:off x="-489549" y="-562000"/>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9"/>
          <p:cNvSpPr/>
          <p:nvPr/>
        </p:nvSpPr>
        <p:spPr>
          <a:xfrm>
            <a:off x="7567351" y="4786125"/>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9"/>
          <p:cNvSpPr/>
          <p:nvPr/>
        </p:nvSpPr>
        <p:spPr>
          <a:xfrm>
            <a:off x="8564788" y="275700"/>
            <a:ext cx="1398600" cy="1969500"/>
          </a:xfrm>
          <a:prstGeom prst="roundRect">
            <a:avLst>
              <a:gd name="adj" fmla="val 213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5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p4"/>
          <p:cNvSpPr/>
          <p:nvPr/>
        </p:nvSpPr>
        <p:spPr>
          <a:xfrm>
            <a:off x="-819387" y="3018625"/>
            <a:ext cx="1398600" cy="1969500"/>
          </a:xfrm>
          <a:prstGeom prst="roundRect">
            <a:avLst>
              <a:gd name="adj" fmla="val 213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567351" y="4786125"/>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8564788" y="275700"/>
            <a:ext cx="1398600" cy="1969500"/>
          </a:xfrm>
          <a:prstGeom prst="roundRect">
            <a:avLst>
              <a:gd name="adj" fmla="val 213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4" name="Google Shape;34;p4"/>
          <p:cNvSpPr txBox="1">
            <a:spLocks noGrp="1"/>
          </p:cNvSpPr>
          <p:nvPr>
            <p:ph type="body" idx="1"/>
          </p:nvPr>
        </p:nvSpPr>
        <p:spPr>
          <a:xfrm>
            <a:off x="713275" y="1152475"/>
            <a:ext cx="77175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grpSp>
        <p:nvGrpSpPr>
          <p:cNvPr id="35" name="Google Shape;35;p4"/>
          <p:cNvGrpSpPr/>
          <p:nvPr/>
        </p:nvGrpSpPr>
        <p:grpSpPr>
          <a:xfrm>
            <a:off x="170166" y="152606"/>
            <a:ext cx="896100" cy="206100"/>
            <a:chOff x="5733519" y="960358"/>
            <a:chExt cx="896100" cy="206100"/>
          </a:xfrm>
        </p:grpSpPr>
        <p:grpSp>
          <p:nvGrpSpPr>
            <p:cNvPr id="36" name="Google Shape;36;p4"/>
            <p:cNvGrpSpPr/>
            <p:nvPr/>
          </p:nvGrpSpPr>
          <p:grpSpPr>
            <a:xfrm>
              <a:off x="5733519" y="960358"/>
              <a:ext cx="210300" cy="206100"/>
              <a:chOff x="5733519" y="960358"/>
              <a:chExt cx="210300" cy="206100"/>
            </a:xfrm>
          </p:grpSpPr>
          <p:cxnSp>
            <p:nvCxnSpPr>
              <p:cNvPr id="37" name="Google Shape;37;p4"/>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38" name="Google Shape;38;p4"/>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39" name="Google Shape;39;p4"/>
            <p:cNvGrpSpPr/>
            <p:nvPr/>
          </p:nvGrpSpPr>
          <p:grpSpPr>
            <a:xfrm>
              <a:off x="6076419" y="960358"/>
              <a:ext cx="210300" cy="206100"/>
              <a:chOff x="6076419" y="960358"/>
              <a:chExt cx="210300" cy="206100"/>
            </a:xfrm>
          </p:grpSpPr>
          <p:cxnSp>
            <p:nvCxnSpPr>
              <p:cNvPr id="40" name="Google Shape;40;p4"/>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41" name="Google Shape;41;p4"/>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42" name="Google Shape;42;p4"/>
            <p:cNvGrpSpPr/>
            <p:nvPr/>
          </p:nvGrpSpPr>
          <p:grpSpPr>
            <a:xfrm>
              <a:off x="6419319" y="960358"/>
              <a:ext cx="210300" cy="206100"/>
              <a:chOff x="6419319" y="960358"/>
              <a:chExt cx="210300" cy="206100"/>
            </a:xfrm>
          </p:grpSpPr>
          <p:cxnSp>
            <p:nvCxnSpPr>
              <p:cNvPr id="43" name="Google Shape;43;p4"/>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44" name="Google Shape;44;p4"/>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52"/>
        <p:cNvGrpSpPr/>
        <p:nvPr/>
      </p:nvGrpSpPr>
      <p:grpSpPr>
        <a:xfrm>
          <a:off x="0" y="0"/>
          <a:ext cx="0" cy="0"/>
          <a:chOff x="0" y="0"/>
          <a:chExt cx="0" cy="0"/>
        </a:xfrm>
      </p:grpSpPr>
      <p:sp>
        <p:nvSpPr>
          <p:cNvPr id="353" name="Google Shape;353;p3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47" name="Google Shape;47;p5"/>
          <p:cNvSpPr txBox="1">
            <a:spLocks noGrp="1"/>
          </p:cNvSpPr>
          <p:nvPr>
            <p:ph type="title" idx="2"/>
          </p:nvPr>
        </p:nvSpPr>
        <p:spPr>
          <a:xfrm>
            <a:off x="1287363" y="3050475"/>
            <a:ext cx="29598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8" name="Google Shape;48;p5"/>
          <p:cNvSpPr txBox="1">
            <a:spLocks noGrp="1"/>
          </p:cNvSpPr>
          <p:nvPr>
            <p:ph type="subTitle" idx="1"/>
          </p:nvPr>
        </p:nvSpPr>
        <p:spPr>
          <a:xfrm>
            <a:off x="1287363" y="3480023"/>
            <a:ext cx="29598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 name="Google Shape;49;p5"/>
          <p:cNvSpPr txBox="1">
            <a:spLocks noGrp="1"/>
          </p:cNvSpPr>
          <p:nvPr>
            <p:ph type="title" idx="3"/>
          </p:nvPr>
        </p:nvSpPr>
        <p:spPr>
          <a:xfrm>
            <a:off x="4896828" y="3050475"/>
            <a:ext cx="29598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0" name="Google Shape;50;p5"/>
          <p:cNvSpPr txBox="1">
            <a:spLocks noGrp="1"/>
          </p:cNvSpPr>
          <p:nvPr>
            <p:ph type="subTitle" idx="4"/>
          </p:nvPr>
        </p:nvSpPr>
        <p:spPr>
          <a:xfrm>
            <a:off x="4896828" y="3480023"/>
            <a:ext cx="29598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 name="Google Shape;51;p5"/>
          <p:cNvSpPr/>
          <p:nvPr/>
        </p:nvSpPr>
        <p:spPr>
          <a:xfrm>
            <a:off x="-819387" y="3018625"/>
            <a:ext cx="1398600" cy="1969500"/>
          </a:xfrm>
          <a:prstGeom prst="roundRect">
            <a:avLst>
              <a:gd name="adj" fmla="val 213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489549" y="-562000"/>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7567351" y="4786125"/>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8564788" y="275700"/>
            <a:ext cx="1398600" cy="1969500"/>
          </a:xfrm>
          <a:prstGeom prst="roundRect">
            <a:avLst>
              <a:gd name="adj" fmla="val 213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6"/>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57" name="Google Shape;57;p6"/>
          <p:cNvSpPr/>
          <p:nvPr/>
        </p:nvSpPr>
        <p:spPr>
          <a:xfrm>
            <a:off x="-946528" y="-702125"/>
            <a:ext cx="1784400" cy="17844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6"/>
          <p:cNvGrpSpPr/>
          <p:nvPr/>
        </p:nvGrpSpPr>
        <p:grpSpPr>
          <a:xfrm>
            <a:off x="8484738" y="4489900"/>
            <a:ext cx="579625" cy="557161"/>
            <a:chOff x="304275" y="275275"/>
            <a:chExt cx="579625" cy="557161"/>
          </a:xfrm>
        </p:grpSpPr>
        <p:sp>
          <p:nvSpPr>
            <p:cNvPr id="59" name="Google Shape;59;p6"/>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68;p6"/>
          <p:cNvSpPr/>
          <p:nvPr/>
        </p:nvSpPr>
        <p:spPr>
          <a:xfrm>
            <a:off x="6572250" y="-281925"/>
            <a:ext cx="2279100" cy="557100"/>
          </a:xfrm>
          <a:prstGeom prst="roundRect">
            <a:avLst>
              <a:gd name="adj" fmla="val 39324"/>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6"/>
          <p:cNvGrpSpPr/>
          <p:nvPr/>
        </p:nvGrpSpPr>
        <p:grpSpPr>
          <a:xfrm>
            <a:off x="199507" y="4741645"/>
            <a:ext cx="896100" cy="206100"/>
            <a:chOff x="5733519" y="960358"/>
            <a:chExt cx="896100" cy="206100"/>
          </a:xfrm>
        </p:grpSpPr>
        <p:grpSp>
          <p:nvGrpSpPr>
            <p:cNvPr id="70" name="Google Shape;70;p6"/>
            <p:cNvGrpSpPr/>
            <p:nvPr/>
          </p:nvGrpSpPr>
          <p:grpSpPr>
            <a:xfrm>
              <a:off x="5733519" y="960358"/>
              <a:ext cx="210300" cy="206100"/>
              <a:chOff x="5733519" y="960358"/>
              <a:chExt cx="210300" cy="206100"/>
            </a:xfrm>
          </p:grpSpPr>
          <p:cxnSp>
            <p:nvCxnSpPr>
              <p:cNvPr id="71" name="Google Shape;71;p6"/>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72" name="Google Shape;72;p6"/>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73" name="Google Shape;73;p6"/>
            <p:cNvGrpSpPr/>
            <p:nvPr/>
          </p:nvGrpSpPr>
          <p:grpSpPr>
            <a:xfrm>
              <a:off x="6076419" y="960358"/>
              <a:ext cx="210300" cy="206100"/>
              <a:chOff x="6076419" y="960358"/>
              <a:chExt cx="210300" cy="206100"/>
            </a:xfrm>
          </p:grpSpPr>
          <p:cxnSp>
            <p:nvCxnSpPr>
              <p:cNvPr id="74" name="Google Shape;74;p6"/>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75" name="Google Shape;75;p6"/>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76" name="Google Shape;76;p6"/>
            <p:cNvGrpSpPr/>
            <p:nvPr/>
          </p:nvGrpSpPr>
          <p:grpSpPr>
            <a:xfrm>
              <a:off x="6419319" y="960358"/>
              <a:ext cx="210300" cy="206100"/>
              <a:chOff x="6419319" y="960358"/>
              <a:chExt cx="210300" cy="206100"/>
            </a:xfrm>
          </p:grpSpPr>
          <p:cxnSp>
            <p:nvCxnSpPr>
              <p:cNvPr id="77" name="Google Shape;77;p6"/>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78" name="Google Shape;78;p6"/>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sp>
        <p:nvSpPr>
          <p:cNvPr id="80" name="Google Shape;80;p7"/>
          <p:cNvSpPr/>
          <p:nvPr/>
        </p:nvSpPr>
        <p:spPr>
          <a:xfrm>
            <a:off x="539400" y="543325"/>
            <a:ext cx="80652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txBox="1">
            <a:spLocks noGrp="1"/>
          </p:cNvSpPr>
          <p:nvPr>
            <p:ph type="title"/>
          </p:nvPr>
        </p:nvSpPr>
        <p:spPr>
          <a:xfrm>
            <a:off x="1273525" y="1150500"/>
            <a:ext cx="3990000" cy="738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2" name="Google Shape;82;p7"/>
          <p:cNvSpPr txBox="1">
            <a:spLocks noGrp="1"/>
          </p:cNvSpPr>
          <p:nvPr>
            <p:ph type="body" idx="1"/>
          </p:nvPr>
        </p:nvSpPr>
        <p:spPr>
          <a:xfrm>
            <a:off x="1273525" y="1889400"/>
            <a:ext cx="3990000" cy="2103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dk1"/>
              </a:buClr>
              <a:buSzPts val="1000"/>
              <a:buFont typeface="Open Sans Medium"/>
              <a:buChar char="●"/>
              <a:defRPr/>
            </a:lvl1pPr>
            <a:lvl2pPr marL="914400" lvl="1" indent="-317500" rtl="0">
              <a:spcBef>
                <a:spcPts val="0"/>
              </a:spcBef>
              <a:spcAft>
                <a:spcPts val="0"/>
              </a:spcAft>
              <a:buClr>
                <a:schemeClr val="dk1"/>
              </a:buClr>
              <a:buSzPts val="1400"/>
              <a:buFont typeface="Open Sans Medium"/>
              <a:buChar char="○"/>
              <a:defRPr/>
            </a:lvl2pPr>
            <a:lvl3pPr marL="1371600" lvl="2" indent="-317500" rtl="0">
              <a:spcBef>
                <a:spcPts val="0"/>
              </a:spcBef>
              <a:spcAft>
                <a:spcPts val="0"/>
              </a:spcAft>
              <a:buClr>
                <a:schemeClr val="dk1"/>
              </a:buClr>
              <a:buSzPts val="1400"/>
              <a:buFont typeface="Open Sans Medium"/>
              <a:buChar char="■"/>
              <a:defRPr/>
            </a:lvl3pPr>
            <a:lvl4pPr marL="1828800" lvl="3" indent="-317500" rtl="0">
              <a:spcBef>
                <a:spcPts val="0"/>
              </a:spcBef>
              <a:spcAft>
                <a:spcPts val="0"/>
              </a:spcAft>
              <a:buClr>
                <a:schemeClr val="dk1"/>
              </a:buClr>
              <a:buSzPts val="1400"/>
              <a:buFont typeface="Open Sans Medium"/>
              <a:buChar char="●"/>
              <a:defRPr/>
            </a:lvl4pPr>
            <a:lvl5pPr marL="2286000" lvl="4" indent="-317500" rtl="0">
              <a:spcBef>
                <a:spcPts val="0"/>
              </a:spcBef>
              <a:spcAft>
                <a:spcPts val="0"/>
              </a:spcAft>
              <a:buClr>
                <a:schemeClr val="dk1"/>
              </a:buClr>
              <a:buSzPts val="1400"/>
              <a:buFont typeface="Open Sans Medium"/>
              <a:buChar char="○"/>
              <a:defRPr/>
            </a:lvl5pPr>
            <a:lvl6pPr marL="2743200" lvl="5" indent="-317500" rtl="0">
              <a:spcBef>
                <a:spcPts val="0"/>
              </a:spcBef>
              <a:spcAft>
                <a:spcPts val="0"/>
              </a:spcAft>
              <a:buClr>
                <a:schemeClr val="dk1"/>
              </a:buClr>
              <a:buSzPts val="1400"/>
              <a:buFont typeface="Open Sans Medium"/>
              <a:buChar char="■"/>
              <a:defRPr/>
            </a:lvl6pPr>
            <a:lvl7pPr marL="3200400" lvl="6" indent="-317500" rtl="0">
              <a:spcBef>
                <a:spcPts val="0"/>
              </a:spcBef>
              <a:spcAft>
                <a:spcPts val="0"/>
              </a:spcAft>
              <a:buClr>
                <a:schemeClr val="dk1"/>
              </a:buClr>
              <a:buSzPts val="1400"/>
              <a:buFont typeface="Open Sans Medium"/>
              <a:buChar char="●"/>
              <a:defRPr/>
            </a:lvl7pPr>
            <a:lvl8pPr marL="3657600" lvl="7" indent="-317500" rtl="0">
              <a:spcBef>
                <a:spcPts val="0"/>
              </a:spcBef>
              <a:spcAft>
                <a:spcPts val="0"/>
              </a:spcAft>
              <a:buClr>
                <a:schemeClr val="dk1"/>
              </a:buClr>
              <a:buSzPts val="1400"/>
              <a:buFont typeface="Open Sans Medium"/>
              <a:buChar char="○"/>
              <a:defRPr/>
            </a:lvl8pPr>
            <a:lvl9pPr marL="4114800" lvl="8" indent="-317500" rtl="0">
              <a:spcBef>
                <a:spcPts val="0"/>
              </a:spcBef>
              <a:spcAft>
                <a:spcPts val="0"/>
              </a:spcAft>
              <a:buClr>
                <a:schemeClr val="dk1"/>
              </a:buClr>
              <a:buSzPts val="1400"/>
              <a:buFont typeface="Open Sans Medium"/>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3"/>
        <p:cNvGrpSpPr/>
        <p:nvPr/>
      </p:nvGrpSpPr>
      <p:grpSpPr>
        <a:xfrm>
          <a:off x="0" y="0"/>
          <a:ext cx="0" cy="0"/>
          <a:chOff x="0" y="0"/>
          <a:chExt cx="0" cy="0"/>
        </a:xfrm>
      </p:grpSpPr>
      <p:sp>
        <p:nvSpPr>
          <p:cNvPr id="84" name="Google Shape;84;p8"/>
          <p:cNvSpPr/>
          <p:nvPr/>
        </p:nvSpPr>
        <p:spPr>
          <a:xfrm>
            <a:off x="539400" y="543325"/>
            <a:ext cx="80652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txBox="1">
            <a:spLocks noGrp="1"/>
          </p:cNvSpPr>
          <p:nvPr>
            <p:ph type="title"/>
          </p:nvPr>
        </p:nvSpPr>
        <p:spPr>
          <a:xfrm>
            <a:off x="1600300" y="1094100"/>
            <a:ext cx="5943600" cy="29553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6"/>
        <p:cNvGrpSpPr/>
        <p:nvPr/>
      </p:nvGrpSpPr>
      <p:grpSpPr>
        <a:xfrm>
          <a:off x="0" y="0"/>
          <a:ext cx="0" cy="0"/>
          <a:chOff x="0" y="0"/>
          <a:chExt cx="0" cy="0"/>
        </a:xfrm>
      </p:grpSpPr>
      <p:sp>
        <p:nvSpPr>
          <p:cNvPr id="87" name="Google Shape;87;p9"/>
          <p:cNvSpPr/>
          <p:nvPr/>
        </p:nvSpPr>
        <p:spPr>
          <a:xfrm>
            <a:off x="539400" y="543325"/>
            <a:ext cx="80652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txBox="1">
            <a:spLocks noGrp="1"/>
          </p:cNvSpPr>
          <p:nvPr>
            <p:ph type="title"/>
          </p:nvPr>
        </p:nvSpPr>
        <p:spPr>
          <a:xfrm>
            <a:off x="1551950" y="2243500"/>
            <a:ext cx="6040200" cy="831300"/>
          </a:xfrm>
          <a:prstGeom prst="rect">
            <a:avLst/>
          </a:prstGeom>
        </p:spPr>
        <p:txBody>
          <a:bodyPr spcFirstLastPara="1" wrap="square" lIns="91425" tIns="91425" rIns="91425" bIns="91425" anchor="t"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9" name="Google Shape;89;p9"/>
          <p:cNvSpPr txBox="1">
            <a:spLocks noGrp="1"/>
          </p:cNvSpPr>
          <p:nvPr>
            <p:ph type="subTitle" idx="1"/>
          </p:nvPr>
        </p:nvSpPr>
        <p:spPr>
          <a:xfrm>
            <a:off x="1551950" y="3074800"/>
            <a:ext cx="6040200" cy="1293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
        <p:cNvGrpSpPr/>
        <p:nvPr/>
      </p:nvGrpSpPr>
      <p:grpSpPr>
        <a:xfrm>
          <a:off x="0" y="0"/>
          <a:ext cx="0" cy="0"/>
          <a:chOff x="0" y="0"/>
          <a:chExt cx="0" cy="0"/>
        </a:xfrm>
      </p:grpSpPr>
      <p:sp>
        <p:nvSpPr>
          <p:cNvPr id="91" name="Google Shape;91;p10"/>
          <p:cNvSpPr txBox="1">
            <a:spLocks noGrp="1"/>
          </p:cNvSpPr>
          <p:nvPr>
            <p:ph type="title"/>
          </p:nvPr>
        </p:nvSpPr>
        <p:spPr>
          <a:xfrm>
            <a:off x="6335023" y="2719550"/>
            <a:ext cx="2106000" cy="190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2800"/>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75" y="445025"/>
            <a:ext cx="7717500" cy="740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Fahkwang"/>
              <a:buNone/>
              <a:defRPr sz="3600" b="1">
                <a:solidFill>
                  <a:schemeClr val="dk1"/>
                </a:solidFill>
                <a:latin typeface="Fahkwang"/>
                <a:ea typeface="Fahkwang"/>
                <a:cs typeface="Fahkwang"/>
                <a:sym typeface="Fahkwang"/>
              </a:defRPr>
            </a:lvl1pPr>
            <a:lvl2pPr lvl="1">
              <a:spcBef>
                <a:spcPts val="0"/>
              </a:spcBef>
              <a:spcAft>
                <a:spcPts val="0"/>
              </a:spcAft>
              <a:buClr>
                <a:schemeClr val="dk1"/>
              </a:buClr>
              <a:buSzPts val="3600"/>
              <a:buFont typeface="Fahkwang"/>
              <a:buNone/>
              <a:defRPr sz="3600" b="1">
                <a:solidFill>
                  <a:schemeClr val="dk1"/>
                </a:solidFill>
                <a:latin typeface="Fahkwang"/>
                <a:ea typeface="Fahkwang"/>
                <a:cs typeface="Fahkwang"/>
                <a:sym typeface="Fahkwang"/>
              </a:defRPr>
            </a:lvl2pPr>
            <a:lvl3pPr lvl="2">
              <a:spcBef>
                <a:spcPts val="0"/>
              </a:spcBef>
              <a:spcAft>
                <a:spcPts val="0"/>
              </a:spcAft>
              <a:buClr>
                <a:schemeClr val="dk1"/>
              </a:buClr>
              <a:buSzPts val="3600"/>
              <a:buFont typeface="Fahkwang"/>
              <a:buNone/>
              <a:defRPr sz="3600" b="1">
                <a:solidFill>
                  <a:schemeClr val="dk1"/>
                </a:solidFill>
                <a:latin typeface="Fahkwang"/>
                <a:ea typeface="Fahkwang"/>
                <a:cs typeface="Fahkwang"/>
                <a:sym typeface="Fahkwang"/>
              </a:defRPr>
            </a:lvl3pPr>
            <a:lvl4pPr lvl="3">
              <a:spcBef>
                <a:spcPts val="0"/>
              </a:spcBef>
              <a:spcAft>
                <a:spcPts val="0"/>
              </a:spcAft>
              <a:buClr>
                <a:schemeClr val="dk1"/>
              </a:buClr>
              <a:buSzPts val="3600"/>
              <a:buFont typeface="Fahkwang"/>
              <a:buNone/>
              <a:defRPr sz="3600" b="1">
                <a:solidFill>
                  <a:schemeClr val="dk1"/>
                </a:solidFill>
                <a:latin typeface="Fahkwang"/>
                <a:ea typeface="Fahkwang"/>
                <a:cs typeface="Fahkwang"/>
                <a:sym typeface="Fahkwang"/>
              </a:defRPr>
            </a:lvl4pPr>
            <a:lvl5pPr lvl="4">
              <a:spcBef>
                <a:spcPts val="0"/>
              </a:spcBef>
              <a:spcAft>
                <a:spcPts val="0"/>
              </a:spcAft>
              <a:buClr>
                <a:schemeClr val="dk1"/>
              </a:buClr>
              <a:buSzPts val="3600"/>
              <a:buFont typeface="Fahkwang"/>
              <a:buNone/>
              <a:defRPr sz="3600" b="1">
                <a:solidFill>
                  <a:schemeClr val="dk1"/>
                </a:solidFill>
                <a:latin typeface="Fahkwang"/>
                <a:ea typeface="Fahkwang"/>
                <a:cs typeface="Fahkwang"/>
                <a:sym typeface="Fahkwang"/>
              </a:defRPr>
            </a:lvl5pPr>
            <a:lvl6pPr lvl="5">
              <a:spcBef>
                <a:spcPts val="0"/>
              </a:spcBef>
              <a:spcAft>
                <a:spcPts val="0"/>
              </a:spcAft>
              <a:buClr>
                <a:schemeClr val="dk1"/>
              </a:buClr>
              <a:buSzPts val="3600"/>
              <a:buFont typeface="Fahkwang"/>
              <a:buNone/>
              <a:defRPr sz="3600" b="1">
                <a:solidFill>
                  <a:schemeClr val="dk1"/>
                </a:solidFill>
                <a:latin typeface="Fahkwang"/>
                <a:ea typeface="Fahkwang"/>
                <a:cs typeface="Fahkwang"/>
                <a:sym typeface="Fahkwang"/>
              </a:defRPr>
            </a:lvl6pPr>
            <a:lvl7pPr lvl="6">
              <a:spcBef>
                <a:spcPts val="0"/>
              </a:spcBef>
              <a:spcAft>
                <a:spcPts val="0"/>
              </a:spcAft>
              <a:buClr>
                <a:schemeClr val="dk1"/>
              </a:buClr>
              <a:buSzPts val="3600"/>
              <a:buFont typeface="Fahkwang"/>
              <a:buNone/>
              <a:defRPr sz="3600" b="1">
                <a:solidFill>
                  <a:schemeClr val="dk1"/>
                </a:solidFill>
                <a:latin typeface="Fahkwang"/>
                <a:ea typeface="Fahkwang"/>
                <a:cs typeface="Fahkwang"/>
                <a:sym typeface="Fahkwang"/>
              </a:defRPr>
            </a:lvl7pPr>
            <a:lvl8pPr lvl="7">
              <a:spcBef>
                <a:spcPts val="0"/>
              </a:spcBef>
              <a:spcAft>
                <a:spcPts val="0"/>
              </a:spcAft>
              <a:buClr>
                <a:schemeClr val="dk1"/>
              </a:buClr>
              <a:buSzPts val="3600"/>
              <a:buFont typeface="Fahkwang"/>
              <a:buNone/>
              <a:defRPr sz="3600" b="1">
                <a:solidFill>
                  <a:schemeClr val="dk1"/>
                </a:solidFill>
                <a:latin typeface="Fahkwang"/>
                <a:ea typeface="Fahkwang"/>
                <a:cs typeface="Fahkwang"/>
                <a:sym typeface="Fahkwang"/>
              </a:defRPr>
            </a:lvl8pPr>
            <a:lvl9pPr lvl="8">
              <a:spcBef>
                <a:spcPts val="0"/>
              </a:spcBef>
              <a:spcAft>
                <a:spcPts val="0"/>
              </a:spcAft>
              <a:buClr>
                <a:schemeClr val="dk1"/>
              </a:buClr>
              <a:buSzPts val="3600"/>
              <a:buFont typeface="Fahkwang"/>
              <a:buNone/>
              <a:defRPr sz="3600" b="1">
                <a:solidFill>
                  <a:schemeClr val="dk1"/>
                </a:solidFill>
                <a:latin typeface="Fahkwang"/>
                <a:ea typeface="Fahkwang"/>
                <a:cs typeface="Fahkwang"/>
                <a:sym typeface="Fahkwang"/>
              </a:defRPr>
            </a:lvl9pPr>
          </a:lstStyle>
          <a:p>
            <a:endParaRPr/>
          </a:p>
        </p:txBody>
      </p:sp>
      <p:sp>
        <p:nvSpPr>
          <p:cNvPr id="7" name="Google Shape;7;p1"/>
          <p:cNvSpPr txBox="1">
            <a:spLocks noGrp="1"/>
          </p:cNvSpPr>
          <p:nvPr>
            <p:ph type="body" idx="1"/>
          </p:nvPr>
        </p:nvSpPr>
        <p:spPr>
          <a:xfrm>
            <a:off x="71327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hivo"/>
              <a:buChar char="●"/>
              <a:defRPr>
                <a:solidFill>
                  <a:schemeClr val="accent2"/>
                </a:solidFill>
                <a:latin typeface="Chivo"/>
                <a:ea typeface="Chivo"/>
                <a:cs typeface="Chivo"/>
                <a:sym typeface="Chivo"/>
              </a:defRPr>
            </a:lvl1pPr>
            <a:lvl2pPr marL="914400" lvl="1" indent="-317500">
              <a:lnSpc>
                <a:spcPct val="100000"/>
              </a:lnSpc>
              <a:spcBef>
                <a:spcPts val="0"/>
              </a:spcBef>
              <a:spcAft>
                <a:spcPts val="0"/>
              </a:spcAft>
              <a:buClr>
                <a:schemeClr val="dk1"/>
              </a:buClr>
              <a:buSzPts val="1400"/>
              <a:buFont typeface="Chivo"/>
              <a:buChar char="○"/>
              <a:defRPr>
                <a:solidFill>
                  <a:schemeClr val="accent2"/>
                </a:solidFill>
                <a:latin typeface="Chivo"/>
                <a:ea typeface="Chivo"/>
                <a:cs typeface="Chivo"/>
                <a:sym typeface="Chivo"/>
              </a:defRPr>
            </a:lvl2pPr>
            <a:lvl3pPr marL="1371600" lvl="2" indent="-317500">
              <a:lnSpc>
                <a:spcPct val="100000"/>
              </a:lnSpc>
              <a:spcBef>
                <a:spcPts val="0"/>
              </a:spcBef>
              <a:spcAft>
                <a:spcPts val="0"/>
              </a:spcAft>
              <a:buClr>
                <a:schemeClr val="dk1"/>
              </a:buClr>
              <a:buSzPts val="1400"/>
              <a:buFont typeface="Chivo"/>
              <a:buChar char="■"/>
              <a:defRPr>
                <a:solidFill>
                  <a:schemeClr val="accent2"/>
                </a:solidFill>
                <a:latin typeface="Chivo"/>
                <a:ea typeface="Chivo"/>
                <a:cs typeface="Chivo"/>
                <a:sym typeface="Chivo"/>
              </a:defRPr>
            </a:lvl3pPr>
            <a:lvl4pPr marL="1828800" lvl="3" indent="-317500">
              <a:lnSpc>
                <a:spcPct val="100000"/>
              </a:lnSpc>
              <a:spcBef>
                <a:spcPts val="0"/>
              </a:spcBef>
              <a:spcAft>
                <a:spcPts val="0"/>
              </a:spcAft>
              <a:buClr>
                <a:schemeClr val="dk1"/>
              </a:buClr>
              <a:buSzPts val="1400"/>
              <a:buFont typeface="Chivo"/>
              <a:buChar char="●"/>
              <a:defRPr>
                <a:solidFill>
                  <a:schemeClr val="accent2"/>
                </a:solidFill>
                <a:latin typeface="Chivo"/>
                <a:ea typeface="Chivo"/>
                <a:cs typeface="Chivo"/>
                <a:sym typeface="Chivo"/>
              </a:defRPr>
            </a:lvl4pPr>
            <a:lvl5pPr marL="2286000" lvl="4" indent="-317500">
              <a:lnSpc>
                <a:spcPct val="100000"/>
              </a:lnSpc>
              <a:spcBef>
                <a:spcPts val="0"/>
              </a:spcBef>
              <a:spcAft>
                <a:spcPts val="0"/>
              </a:spcAft>
              <a:buClr>
                <a:schemeClr val="dk1"/>
              </a:buClr>
              <a:buSzPts val="1400"/>
              <a:buFont typeface="Chivo"/>
              <a:buChar char="○"/>
              <a:defRPr>
                <a:solidFill>
                  <a:schemeClr val="accent2"/>
                </a:solidFill>
                <a:latin typeface="Chivo"/>
                <a:ea typeface="Chivo"/>
                <a:cs typeface="Chivo"/>
                <a:sym typeface="Chivo"/>
              </a:defRPr>
            </a:lvl5pPr>
            <a:lvl6pPr marL="2743200" lvl="5" indent="-317500">
              <a:lnSpc>
                <a:spcPct val="100000"/>
              </a:lnSpc>
              <a:spcBef>
                <a:spcPts val="0"/>
              </a:spcBef>
              <a:spcAft>
                <a:spcPts val="0"/>
              </a:spcAft>
              <a:buClr>
                <a:schemeClr val="dk1"/>
              </a:buClr>
              <a:buSzPts val="1400"/>
              <a:buFont typeface="Chivo"/>
              <a:buChar char="■"/>
              <a:defRPr>
                <a:solidFill>
                  <a:schemeClr val="accent2"/>
                </a:solidFill>
                <a:latin typeface="Chivo"/>
                <a:ea typeface="Chivo"/>
                <a:cs typeface="Chivo"/>
                <a:sym typeface="Chivo"/>
              </a:defRPr>
            </a:lvl6pPr>
            <a:lvl7pPr marL="3200400" lvl="6" indent="-317500">
              <a:lnSpc>
                <a:spcPct val="100000"/>
              </a:lnSpc>
              <a:spcBef>
                <a:spcPts val="0"/>
              </a:spcBef>
              <a:spcAft>
                <a:spcPts val="0"/>
              </a:spcAft>
              <a:buClr>
                <a:schemeClr val="dk1"/>
              </a:buClr>
              <a:buSzPts val="1400"/>
              <a:buFont typeface="Chivo"/>
              <a:buChar char="●"/>
              <a:defRPr>
                <a:solidFill>
                  <a:schemeClr val="accent2"/>
                </a:solidFill>
                <a:latin typeface="Chivo"/>
                <a:ea typeface="Chivo"/>
                <a:cs typeface="Chivo"/>
                <a:sym typeface="Chivo"/>
              </a:defRPr>
            </a:lvl7pPr>
            <a:lvl8pPr marL="3657600" lvl="7" indent="-317500">
              <a:lnSpc>
                <a:spcPct val="100000"/>
              </a:lnSpc>
              <a:spcBef>
                <a:spcPts val="0"/>
              </a:spcBef>
              <a:spcAft>
                <a:spcPts val="0"/>
              </a:spcAft>
              <a:buClr>
                <a:schemeClr val="dk1"/>
              </a:buClr>
              <a:buSzPts val="1400"/>
              <a:buFont typeface="Chivo"/>
              <a:buChar char="○"/>
              <a:defRPr>
                <a:solidFill>
                  <a:schemeClr val="accent2"/>
                </a:solidFill>
                <a:latin typeface="Chivo"/>
                <a:ea typeface="Chivo"/>
                <a:cs typeface="Chivo"/>
                <a:sym typeface="Chivo"/>
              </a:defRPr>
            </a:lvl8pPr>
            <a:lvl9pPr marL="4114800" lvl="8" indent="-317500">
              <a:lnSpc>
                <a:spcPct val="100000"/>
              </a:lnSpc>
              <a:spcBef>
                <a:spcPts val="0"/>
              </a:spcBef>
              <a:spcAft>
                <a:spcPts val="0"/>
              </a:spcAft>
              <a:buClr>
                <a:schemeClr val="dk1"/>
              </a:buClr>
              <a:buSzPts val="1400"/>
              <a:buFont typeface="Chivo"/>
              <a:buChar char="■"/>
              <a:defRPr>
                <a:solidFill>
                  <a:schemeClr val="accent2"/>
                </a:solidFill>
                <a:latin typeface="Chivo"/>
                <a:ea typeface="Chivo"/>
                <a:cs typeface="Chivo"/>
                <a:sym typeface="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48"/>
        <p:cNvGrpSpPr/>
        <p:nvPr/>
      </p:nvGrpSpPr>
      <p:grpSpPr>
        <a:xfrm>
          <a:off x="0" y="0"/>
          <a:ext cx="0" cy="0"/>
          <a:chOff x="0" y="0"/>
          <a:chExt cx="0" cy="0"/>
        </a:xfrm>
      </p:grpSpPr>
      <p:sp>
        <p:nvSpPr>
          <p:cNvPr id="349" name="Google Shape;349;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50" name="Google Shape;350;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 Target="slide42.xm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34.xml"/><Relationship Id="rId7" Type="http://schemas.openxmlformats.org/officeDocument/2006/relationships/slide" Target="slide36.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10.xml"/><Relationship Id="rId16" Type="http://schemas.openxmlformats.org/officeDocument/2006/relationships/hyperlink" Target="https://vidfy.com/?utm_source=slidesgo_template&amp;utm_medium=referral-link&amp;utm_campaign=promo-slide&amp;utm_term=slidesgo&amp;utm_content=vidfy" TargetMode="External"/><Relationship Id="rId1" Type="http://schemas.openxmlformats.org/officeDocument/2006/relationships/slideLayout" Target="../slideLayouts/slideLayout5.xml"/><Relationship Id="rId6" Type="http://schemas.openxmlformats.org/officeDocument/2006/relationships/slide" Target="slide9.xml"/><Relationship Id="rId11" Type="http://schemas.openxmlformats.org/officeDocument/2006/relationships/hyperlink" Target="http://bit.ly/33VAFh3" TargetMode="External"/><Relationship Id="rId5" Type="http://schemas.openxmlformats.org/officeDocument/2006/relationships/slide" Target="slide30.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31.xml"/><Relationship Id="rId9" Type="http://schemas.openxmlformats.org/officeDocument/2006/relationships/hyperlink" Target="http://bit.ly/2Tynxth"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7.xml"/><Relationship Id="rId1" Type="http://schemas.openxmlformats.org/officeDocument/2006/relationships/slideLayout" Target="../slideLayouts/slideLayout14.xml"/><Relationship Id="rId5" Type="http://schemas.openxmlformats.org/officeDocument/2006/relationships/image" Target="../media/image2.png"/><Relationship Id="rId4" Type="http://schemas.openxmlformats.org/officeDocument/2006/relationships/hyperlink" Target="https://docs.google.com/spreadsheets/d/1iDv-o7Oa9jsRTZl5CJPYC9i0RFLKeXEqPHG6HFCFPM0/copy#gid=1728206522"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hyperlink" Target="https://docs.google.com/spreadsheets/d/1iDv-o7Oa9jsRTZl5CJPYC9i0RFLKeXEqPHG6HFCFPM0/copy#gid=0"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0.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secure-sockets-layer-illustration_21743723.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vector/robotic-process-automation-illustration_21743709.htm/?utm_source=slidesgo_template&amp;utm_medium=referral-link&amp;utm_campaign=sg_resources&amp;utm_content=freepik" TargetMode="External"/><Relationship Id="rId3" Type="http://schemas.openxmlformats.org/officeDocument/2006/relationships/hyperlink" Target="https://www.freepik.com/free-photo/close-up-programmer-sitting-desk_18492272.htm/?utm_source=slidesgo_template&amp;utm_medium=referral-link&amp;utm_campaign=sg_resources&amp;utm_content=freepik" TargetMode="External"/><Relationship Id="rId7" Type="http://schemas.openxmlformats.org/officeDocument/2006/relationships/hyperlink" Target="https://www.freepik.com/free-photo/medium-shot-smiley-programmer-indoors_18492290.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hyperlink" Target="https://www.freepik.com/free-photo/smiling-african-american-woman-taking-notes-near-model-building_3706604.htm/?utm_source=slidesgo_template&amp;utm_medium=referral-link&amp;utm_campaign=sg_resources&amp;utm_content=freepik" TargetMode="External"/><Relationship Id="rId11" Type="http://schemas.openxmlformats.org/officeDocument/2006/relationships/hyperlink" Target="https://www.freepik.com/free-vector/gradient-technology-logo-template-collection_4864186.htm/?utm_source=slidesgo_template&amp;utm_medium=referral-link&amp;utm_campaign=sg_resources&amp;utm_content=freepik" TargetMode="External"/><Relationship Id="rId5" Type="http://schemas.openxmlformats.org/officeDocument/2006/relationships/hyperlink" Target="https://www.freepik.com/free-photo/cyber-security-concept-with-computer-close-up_18492314.htm/?utm_source=slidesgo_template&amp;utm_medium=referral-link&amp;utm_campaign=sg_resources&amp;utm_content=freepik" TargetMode="External"/><Relationship Id="rId10" Type="http://schemas.openxmlformats.org/officeDocument/2006/relationships/hyperlink" Target="https://www.freepik.com/free-vector/abstract-creative-website-hosting-illustration_21743693.htm/?utm_source=slidesgo_template&amp;utm_medium=referral-link&amp;utm_campaign=sg_resources&amp;utm_content=freepik" TargetMode="External"/><Relationship Id="rId4" Type="http://schemas.openxmlformats.org/officeDocument/2006/relationships/hyperlink" Target="https://freepik.com/free-photo/medium-shot-man-sitting-desk_18492256.htm/?utm_source=slidesgo_template&amp;utm_medium=referral-link&amp;utm_campaign=sg_resources&amp;utm_content=freepik" TargetMode="External"/><Relationship Id="rId9" Type="http://schemas.openxmlformats.org/officeDocument/2006/relationships/hyperlink" Target="https://www.freepik.com/free-vector/abstract-technology-saas-illustration_21743448.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2.xml"/><Relationship Id="rId1" Type="http://schemas.openxmlformats.org/officeDocument/2006/relationships/slideLayout" Target="../slideLayouts/slideLayout30.xml"/><Relationship Id="rId6" Type="http://schemas.openxmlformats.org/officeDocument/2006/relationships/slide" Target="slide9.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9.xm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Fahkwang" TargetMode="External"/><Relationship Id="rId2" Type="http://schemas.openxmlformats.org/officeDocument/2006/relationships/notesSlide" Target="../notesSlides/notesSlide34.xml"/><Relationship Id="rId1" Type="http://schemas.openxmlformats.org/officeDocument/2006/relationships/slideLayout" Target="../slideLayouts/slideLayout30.xml"/><Relationship Id="rId4" Type="http://schemas.openxmlformats.org/officeDocument/2006/relationships/hyperlink" Target="https://fonts.google.com/specimen/Chivo"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9.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33"/>
          <p:cNvSpPr/>
          <p:nvPr/>
        </p:nvSpPr>
        <p:spPr>
          <a:xfrm>
            <a:off x="5781675" y="4210050"/>
            <a:ext cx="3683700" cy="1476300"/>
          </a:xfrm>
          <a:prstGeom prst="roundRect">
            <a:avLst>
              <a:gd name="adj" fmla="val 16667"/>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3"/>
          <p:cNvSpPr txBox="1">
            <a:spLocks noGrp="1"/>
          </p:cNvSpPr>
          <p:nvPr>
            <p:ph type="ctrTitle"/>
          </p:nvPr>
        </p:nvSpPr>
        <p:spPr>
          <a:xfrm>
            <a:off x="1566795" y="1747375"/>
            <a:ext cx="6208134" cy="10226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t>Đề tài: Xây dựng hệ thống quản lý bán hàng cho cửa hàng tiện lợi</a:t>
            </a:r>
            <a:endParaRPr sz="2400" dirty="0"/>
          </a:p>
        </p:txBody>
      </p:sp>
      <p:grpSp>
        <p:nvGrpSpPr>
          <p:cNvPr id="361" name="Google Shape;361;p33"/>
          <p:cNvGrpSpPr/>
          <p:nvPr/>
        </p:nvGrpSpPr>
        <p:grpSpPr>
          <a:xfrm>
            <a:off x="304275" y="275275"/>
            <a:ext cx="579625" cy="557161"/>
            <a:chOff x="304275" y="275275"/>
            <a:chExt cx="579625" cy="557161"/>
          </a:xfrm>
        </p:grpSpPr>
        <p:sp>
          <p:nvSpPr>
            <p:cNvPr id="362" name="Google Shape;362;p33"/>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3"/>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3"/>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3"/>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3"/>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3"/>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3"/>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3"/>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3"/>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33"/>
          <p:cNvGrpSpPr/>
          <p:nvPr/>
        </p:nvGrpSpPr>
        <p:grpSpPr>
          <a:xfrm>
            <a:off x="6440183" y="3446423"/>
            <a:ext cx="1354679" cy="2315347"/>
            <a:chOff x="1657875" y="610513"/>
            <a:chExt cx="478027" cy="817018"/>
          </a:xfrm>
        </p:grpSpPr>
        <p:sp>
          <p:nvSpPr>
            <p:cNvPr id="372" name="Google Shape;372;p33"/>
            <p:cNvSpPr/>
            <p:nvPr/>
          </p:nvSpPr>
          <p:spPr>
            <a:xfrm>
              <a:off x="1660914" y="1206960"/>
              <a:ext cx="471565" cy="220571"/>
            </a:xfrm>
            <a:custGeom>
              <a:avLst/>
              <a:gdLst/>
              <a:ahLst/>
              <a:cxnLst/>
              <a:rect l="l" t="t" r="r" b="b"/>
              <a:pathLst>
                <a:path w="14741" h="6895" extrusionOk="0">
                  <a:moveTo>
                    <a:pt x="14740" y="1"/>
                  </a:moveTo>
                  <a:lnTo>
                    <a:pt x="14740" y="4"/>
                  </a:lnTo>
                  <a:lnTo>
                    <a:pt x="14740" y="4"/>
                  </a:lnTo>
                  <a:cubicBezTo>
                    <a:pt x="14740" y="3"/>
                    <a:pt x="14740" y="2"/>
                    <a:pt x="14740" y="1"/>
                  </a:cubicBezTo>
                  <a:close/>
                  <a:moveTo>
                    <a:pt x="12" y="1"/>
                  </a:moveTo>
                  <a:lnTo>
                    <a:pt x="0" y="2620"/>
                  </a:lnTo>
                  <a:cubicBezTo>
                    <a:pt x="0" y="2775"/>
                    <a:pt x="96" y="2930"/>
                    <a:pt x="310" y="3049"/>
                  </a:cubicBezTo>
                  <a:lnTo>
                    <a:pt x="6656" y="6716"/>
                  </a:lnTo>
                  <a:cubicBezTo>
                    <a:pt x="6858" y="6835"/>
                    <a:pt x="7123" y="6894"/>
                    <a:pt x="7388" y="6894"/>
                  </a:cubicBezTo>
                  <a:cubicBezTo>
                    <a:pt x="7653" y="6894"/>
                    <a:pt x="7918" y="6835"/>
                    <a:pt x="8120" y="6716"/>
                  </a:cubicBezTo>
                  <a:lnTo>
                    <a:pt x="14431" y="3049"/>
                  </a:lnTo>
                  <a:cubicBezTo>
                    <a:pt x="14633" y="2941"/>
                    <a:pt x="14728" y="2787"/>
                    <a:pt x="14728" y="2632"/>
                  </a:cubicBezTo>
                  <a:lnTo>
                    <a:pt x="14740" y="4"/>
                  </a:lnTo>
                  <a:lnTo>
                    <a:pt x="14740" y="4"/>
                  </a:lnTo>
                  <a:cubicBezTo>
                    <a:pt x="14739" y="158"/>
                    <a:pt x="14643" y="311"/>
                    <a:pt x="14443" y="429"/>
                  </a:cubicBezTo>
                  <a:lnTo>
                    <a:pt x="8132" y="4096"/>
                  </a:lnTo>
                  <a:cubicBezTo>
                    <a:pt x="7930" y="4209"/>
                    <a:pt x="7665" y="4266"/>
                    <a:pt x="7400" y="4266"/>
                  </a:cubicBezTo>
                  <a:cubicBezTo>
                    <a:pt x="7135" y="4266"/>
                    <a:pt x="6870" y="4209"/>
                    <a:pt x="6668" y="4096"/>
                  </a:cubicBezTo>
                  <a:lnTo>
                    <a:pt x="322" y="429"/>
                  </a:lnTo>
                  <a:cubicBezTo>
                    <a:pt x="107" y="310"/>
                    <a:pt x="12" y="155"/>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3"/>
            <p:cNvSpPr/>
            <p:nvPr/>
          </p:nvSpPr>
          <p:spPr>
            <a:xfrm>
              <a:off x="1657875" y="1070620"/>
              <a:ext cx="478027" cy="272843"/>
            </a:xfrm>
            <a:custGeom>
              <a:avLst/>
              <a:gdLst/>
              <a:ahLst/>
              <a:cxnLst/>
              <a:rect l="l" t="t" r="r" b="b"/>
              <a:pathLst>
                <a:path w="14943" h="8529" extrusionOk="0">
                  <a:moveTo>
                    <a:pt x="7447" y="0"/>
                  </a:moveTo>
                  <a:cubicBezTo>
                    <a:pt x="7182" y="0"/>
                    <a:pt x="6918" y="60"/>
                    <a:pt x="6715" y="179"/>
                  </a:cubicBezTo>
                  <a:lnTo>
                    <a:pt x="405" y="3834"/>
                  </a:lnTo>
                  <a:cubicBezTo>
                    <a:pt x="0" y="4072"/>
                    <a:pt x="0" y="4453"/>
                    <a:pt x="417" y="4691"/>
                  </a:cubicBezTo>
                  <a:lnTo>
                    <a:pt x="6763" y="8358"/>
                  </a:lnTo>
                  <a:cubicBezTo>
                    <a:pt x="6965" y="8471"/>
                    <a:pt x="7230" y="8528"/>
                    <a:pt x="7495" y="8528"/>
                  </a:cubicBezTo>
                  <a:cubicBezTo>
                    <a:pt x="7760" y="8528"/>
                    <a:pt x="8025" y="8471"/>
                    <a:pt x="8227" y="8358"/>
                  </a:cubicBezTo>
                  <a:lnTo>
                    <a:pt x="14538" y="4691"/>
                  </a:lnTo>
                  <a:cubicBezTo>
                    <a:pt x="14942" y="4453"/>
                    <a:pt x="14942" y="4072"/>
                    <a:pt x="14526" y="3834"/>
                  </a:cubicBezTo>
                  <a:lnTo>
                    <a:pt x="8180" y="179"/>
                  </a:lnTo>
                  <a:cubicBezTo>
                    <a:pt x="7977" y="60"/>
                    <a:pt x="7712" y="0"/>
                    <a:pt x="7447"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3"/>
            <p:cNvSpPr/>
            <p:nvPr/>
          </p:nvSpPr>
          <p:spPr>
            <a:xfrm>
              <a:off x="1941239" y="1347458"/>
              <a:ext cx="14875" cy="19322"/>
            </a:xfrm>
            <a:custGeom>
              <a:avLst/>
              <a:gdLst/>
              <a:ahLst/>
              <a:cxnLst/>
              <a:rect l="l" t="t" r="r" b="b"/>
              <a:pathLst>
                <a:path w="465" h="604" extrusionOk="0">
                  <a:moveTo>
                    <a:pt x="338" y="0"/>
                  </a:moveTo>
                  <a:cubicBezTo>
                    <a:pt x="305" y="0"/>
                    <a:pt x="267" y="12"/>
                    <a:pt x="227" y="38"/>
                  </a:cubicBezTo>
                  <a:cubicBezTo>
                    <a:pt x="96" y="109"/>
                    <a:pt x="0" y="288"/>
                    <a:pt x="0" y="443"/>
                  </a:cubicBezTo>
                  <a:cubicBezTo>
                    <a:pt x="0" y="544"/>
                    <a:pt x="49" y="604"/>
                    <a:pt x="124" y="604"/>
                  </a:cubicBezTo>
                  <a:cubicBezTo>
                    <a:pt x="154" y="604"/>
                    <a:pt x="189" y="594"/>
                    <a:pt x="227" y="574"/>
                  </a:cubicBezTo>
                  <a:cubicBezTo>
                    <a:pt x="357" y="502"/>
                    <a:pt x="465" y="323"/>
                    <a:pt x="465" y="169"/>
                  </a:cubicBezTo>
                  <a:cubicBezTo>
                    <a:pt x="465" y="62"/>
                    <a:pt x="413" y="0"/>
                    <a:pt x="3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3"/>
            <p:cNvSpPr/>
            <p:nvPr/>
          </p:nvSpPr>
          <p:spPr>
            <a:xfrm>
              <a:off x="1985417" y="1324841"/>
              <a:ext cx="14875" cy="19482"/>
            </a:xfrm>
            <a:custGeom>
              <a:avLst/>
              <a:gdLst/>
              <a:ahLst/>
              <a:cxnLst/>
              <a:rect l="l" t="t" r="r" b="b"/>
              <a:pathLst>
                <a:path w="465" h="609" extrusionOk="0">
                  <a:moveTo>
                    <a:pt x="340" y="0"/>
                  </a:moveTo>
                  <a:cubicBezTo>
                    <a:pt x="310" y="0"/>
                    <a:pt x="276" y="10"/>
                    <a:pt x="239" y="30"/>
                  </a:cubicBezTo>
                  <a:cubicBezTo>
                    <a:pt x="108" y="114"/>
                    <a:pt x="0" y="292"/>
                    <a:pt x="0" y="447"/>
                  </a:cubicBezTo>
                  <a:cubicBezTo>
                    <a:pt x="0" y="549"/>
                    <a:pt x="55" y="608"/>
                    <a:pt x="133" y="608"/>
                  </a:cubicBezTo>
                  <a:cubicBezTo>
                    <a:pt x="165" y="608"/>
                    <a:pt x="201" y="599"/>
                    <a:pt x="239" y="578"/>
                  </a:cubicBezTo>
                  <a:cubicBezTo>
                    <a:pt x="370" y="507"/>
                    <a:pt x="465" y="316"/>
                    <a:pt x="465" y="173"/>
                  </a:cubicBezTo>
                  <a:cubicBezTo>
                    <a:pt x="465" y="62"/>
                    <a:pt x="416" y="0"/>
                    <a:pt x="3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3"/>
            <p:cNvSpPr/>
            <p:nvPr/>
          </p:nvSpPr>
          <p:spPr>
            <a:xfrm>
              <a:off x="2028827" y="1302321"/>
              <a:ext cx="16795" cy="19354"/>
            </a:xfrm>
            <a:custGeom>
              <a:avLst/>
              <a:gdLst/>
              <a:ahLst/>
              <a:cxnLst/>
              <a:rect l="l" t="t" r="r" b="b"/>
              <a:pathLst>
                <a:path w="525" h="605" extrusionOk="0">
                  <a:moveTo>
                    <a:pt x="361" y="1"/>
                  </a:moveTo>
                  <a:cubicBezTo>
                    <a:pt x="274" y="1"/>
                    <a:pt x="170" y="80"/>
                    <a:pt x="96" y="210"/>
                  </a:cubicBezTo>
                  <a:cubicBezTo>
                    <a:pt x="1" y="365"/>
                    <a:pt x="1" y="532"/>
                    <a:pt x="96" y="591"/>
                  </a:cubicBezTo>
                  <a:cubicBezTo>
                    <a:pt x="114" y="601"/>
                    <a:pt x="134" y="605"/>
                    <a:pt x="155" y="605"/>
                  </a:cubicBezTo>
                  <a:cubicBezTo>
                    <a:pt x="244" y="605"/>
                    <a:pt x="352" y="526"/>
                    <a:pt x="429" y="401"/>
                  </a:cubicBezTo>
                  <a:cubicBezTo>
                    <a:pt x="525" y="246"/>
                    <a:pt x="525" y="68"/>
                    <a:pt x="429" y="20"/>
                  </a:cubicBezTo>
                  <a:cubicBezTo>
                    <a:pt x="409" y="7"/>
                    <a:pt x="385" y="1"/>
                    <a:pt x="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2074156" y="1279896"/>
              <a:ext cx="14875" cy="19098"/>
            </a:xfrm>
            <a:custGeom>
              <a:avLst/>
              <a:gdLst/>
              <a:ahLst/>
              <a:cxnLst/>
              <a:rect l="l" t="t" r="r" b="b"/>
              <a:pathLst>
                <a:path w="465" h="597" extrusionOk="0">
                  <a:moveTo>
                    <a:pt x="332" y="0"/>
                  </a:moveTo>
                  <a:cubicBezTo>
                    <a:pt x="300" y="0"/>
                    <a:pt x="264" y="10"/>
                    <a:pt x="227" y="30"/>
                  </a:cubicBezTo>
                  <a:cubicBezTo>
                    <a:pt x="96" y="102"/>
                    <a:pt x="1" y="280"/>
                    <a:pt x="1" y="435"/>
                  </a:cubicBezTo>
                  <a:cubicBezTo>
                    <a:pt x="1" y="537"/>
                    <a:pt x="49" y="596"/>
                    <a:pt x="124" y="596"/>
                  </a:cubicBezTo>
                  <a:cubicBezTo>
                    <a:pt x="154" y="596"/>
                    <a:pt x="189" y="587"/>
                    <a:pt x="227" y="566"/>
                  </a:cubicBezTo>
                  <a:cubicBezTo>
                    <a:pt x="358" y="495"/>
                    <a:pt x="465" y="316"/>
                    <a:pt x="465" y="161"/>
                  </a:cubicBezTo>
                  <a:cubicBezTo>
                    <a:pt x="465" y="60"/>
                    <a:pt x="411"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1689097" y="1161630"/>
              <a:ext cx="414814" cy="140116"/>
            </a:xfrm>
            <a:custGeom>
              <a:avLst/>
              <a:gdLst/>
              <a:ahLst/>
              <a:cxnLst/>
              <a:rect l="l" t="t" r="r" b="b"/>
              <a:pathLst>
                <a:path w="12967" h="4380" extrusionOk="0">
                  <a:moveTo>
                    <a:pt x="12" y="1"/>
                  </a:moveTo>
                  <a:lnTo>
                    <a:pt x="0" y="632"/>
                  </a:lnTo>
                  <a:cubicBezTo>
                    <a:pt x="0" y="763"/>
                    <a:pt x="96" y="906"/>
                    <a:pt x="274" y="1001"/>
                  </a:cubicBezTo>
                  <a:lnTo>
                    <a:pt x="5858" y="4227"/>
                  </a:lnTo>
                  <a:cubicBezTo>
                    <a:pt x="6037" y="4329"/>
                    <a:pt x="6272" y="4379"/>
                    <a:pt x="6507" y="4379"/>
                  </a:cubicBezTo>
                  <a:cubicBezTo>
                    <a:pt x="6742" y="4379"/>
                    <a:pt x="6977" y="4329"/>
                    <a:pt x="7156" y="4227"/>
                  </a:cubicBezTo>
                  <a:lnTo>
                    <a:pt x="12692" y="1001"/>
                  </a:lnTo>
                  <a:cubicBezTo>
                    <a:pt x="12871" y="906"/>
                    <a:pt x="12966" y="775"/>
                    <a:pt x="12966" y="632"/>
                  </a:cubicBezTo>
                  <a:lnTo>
                    <a:pt x="12966" y="13"/>
                  </a:lnTo>
                  <a:cubicBezTo>
                    <a:pt x="12966" y="144"/>
                    <a:pt x="12883" y="275"/>
                    <a:pt x="12704" y="382"/>
                  </a:cubicBezTo>
                  <a:lnTo>
                    <a:pt x="7156" y="3608"/>
                  </a:lnTo>
                  <a:cubicBezTo>
                    <a:pt x="6983" y="3710"/>
                    <a:pt x="6751" y="3760"/>
                    <a:pt x="6518" y="3760"/>
                  </a:cubicBezTo>
                  <a:cubicBezTo>
                    <a:pt x="6284" y="3760"/>
                    <a:pt x="6049" y="3710"/>
                    <a:pt x="5870" y="3608"/>
                  </a:cubicBezTo>
                  <a:lnTo>
                    <a:pt x="286" y="382"/>
                  </a:lnTo>
                  <a:cubicBezTo>
                    <a:pt x="108" y="275"/>
                    <a:pt x="12" y="144"/>
                    <a:pt x="1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3"/>
            <p:cNvSpPr/>
            <p:nvPr/>
          </p:nvSpPr>
          <p:spPr>
            <a:xfrm>
              <a:off x="1686793" y="1041765"/>
              <a:ext cx="420157" cy="240181"/>
            </a:xfrm>
            <a:custGeom>
              <a:avLst/>
              <a:gdLst/>
              <a:ahLst/>
              <a:cxnLst/>
              <a:rect l="l" t="t" r="r" b="b"/>
              <a:pathLst>
                <a:path w="13134" h="7508" extrusionOk="0">
                  <a:moveTo>
                    <a:pt x="6543" y="0"/>
                  </a:moveTo>
                  <a:cubicBezTo>
                    <a:pt x="6308" y="0"/>
                    <a:pt x="6073" y="51"/>
                    <a:pt x="5895" y="152"/>
                  </a:cubicBezTo>
                  <a:lnTo>
                    <a:pt x="358" y="3379"/>
                  </a:lnTo>
                  <a:cubicBezTo>
                    <a:pt x="1" y="3593"/>
                    <a:pt x="1" y="3926"/>
                    <a:pt x="358" y="4129"/>
                  </a:cubicBezTo>
                  <a:lnTo>
                    <a:pt x="5942" y="7355"/>
                  </a:lnTo>
                  <a:cubicBezTo>
                    <a:pt x="6121" y="7457"/>
                    <a:pt x="6356" y="7507"/>
                    <a:pt x="6590" y="7507"/>
                  </a:cubicBezTo>
                  <a:cubicBezTo>
                    <a:pt x="6823" y="7507"/>
                    <a:pt x="7055" y="7457"/>
                    <a:pt x="7228" y="7355"/>
                  </a:cubicBezTo>
                  <a:lnTo>
                    <a:pt x="12776" y="4129"/>
                  </a:lnTo>
                  <a:cubicBezTo>
                    <a:pt x="13134" y="3926"/>
                    <a:pt x="13134" y="3581"/>
                    <a:pt x="12776" y="3379"/>
                  </a:cubicBezTo>
                  <a:lnTo>
                    <a:pt x="7192" y="152"/>
                  </a:lnTo>
                  <a:cubicBezTo>
                    <a:pt x="7014" y="51"/>
                    <a:pt x="6779" y="0"/>
                    <a:pt x="6543"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3"/>
            <p:cNvSpPr/>
            <p:nvPr/>
          </p:nvSpPr>
          <p:spPr>
            <a:xfrm>
              <a:off x="1689097" y="1122795"/>
              <a:ext cx="414814" cy="139988"/>
            </a:xfrm>
            <a:custGeom>
              <a:avLst/>
              <a:gdLst/>
              <a:ahLst/>
              <a:cxnLst/>
              <a:rect l="l" t="t" r="r" b="b"/>
              <a:pathLst>
                <a:path w="12967" h="4376" extrusionOk="0">
                  <a:moveTo>
                    <a:pt x="12" y="0"/>
                  </a:moveTo>
                  <a:lnTo>
                    <a:pt x="0" y="619"/>
                  </a:lnTo>
                  <a:cubicBezTo>
                    <a:pt x="0" y="750"/>
                    <a:pt x="96" y="893"/>
                    <a:pt x="274" y="1000"/>
                  </a:cubicBezTo>
                  <a:lnTo>
                    <a:pt x="5858" y="4215"/>
                  </a:lnTo>
                  <a:cubicBezTo>
                    <a:pt x="6037" y="4322"/>
                    <a:pt x="6272" y="4376"/>
                    <a:pt x="6507" y="4376"/>
                  </a:cubicBezTo>
                  <a:cubicBezTo>
                    <a:pt x="6742" y="4376"/>
                    <a:pt x="6977" y="4322"/>
                    <a:pt x="7156" y="4215"/>
                  </a:cubicBezTo>
                  <a:lnTo>
                    <a:pt x="12692" y="1000"/>
                  </a:lnTo>
                  <a:cubicBezTo>
                    <a:pt x="12871" y="893"/>
                    <a:pt x="12966" y="762"/>
                    <a:pt x="12966" y="619"/>
                  </a:cubicBezTo>
                  <a:lnTo>
                    <a:pt x="12966" y="0"/>
                  </a:lnTo>
                  <a:cubicBezTo>
                    <a:pt x="12966" y="131"/>
                    <a:pt x="12883" y="274"/>
                    <a:pt x="12704" y="369"/>
                  </a:cubicBezTo>
                  <a:lnTo>
                    <a:pt x="7156" y="3596"/>
                  </a:lnTo>
                  <a:cubicBezTo>
                    <a:pt x="6983" y="3697"/>
                    <a:pt x="6751" y="3748"/>
                    <a:pt x="6518" y="3748"/>
                  </a:cubicBezTo>
                  <a:cubicBezTo>
                    <a:pt x="6284" y="3748"/>
                    <a:pt x="6049" y="3697"/>
                    <a:pt x="5870" y="3596"/>
                  </a:cubicBezTo>
                  <a:lnTo>
                    <a:pt x="286" y="369"/>
                  </a:lnTo>
                  <a:cubicBezTo>
                    <a:pt x="108" y="274"/>
                    <a:pt x="12" y="131"/>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3"/>
            <p:cNvSpPr/>
            <p:nvPr/>
          </p:nvSpPr>
          <p:spPr>
            <a:xfrm>
              <a:off x="1686793" y="1002610"/>
              <a:ext cx="420157" cy="240085"/>
            </a:xfrm>
            <a:custGeom>
              <a:avLst/>
              <a:gdLst/>
              <a:ahLst/>
              <a:cxnLst/>
              <a:rect l="l" t="t" r="r" b="b"/>
              <a:pathLst>
                <a:path w="13134" h="7505" extrusionOk="0">
                  <a:moveTo>
                    <a:pt x="6543" y="1"/>
                  </a:moveTo>
                  <a:cubicBezTo>
                    <a:pt x="6308" y="1"/>
                    <a:pt x="6073" y="55"/>
                    <a:pt x="5895" y="162"/>
                  </a:cubicBezTo>
                  <a:lnTo>
                    <a:pt x="358" y="3376"/>
                  </a:lnTo>
                  <a:cubicBezTo>
                    <a:pt x="1" y="3591"/>
                    <a:pt x="1" y="3924"/>
                    <a:pt x="358" y="4126"/>
                  </a:cubicBezTo>
                  <a:lnTo>
                    <a:pt x="5942" y="7353"/>
                  </a:lnTo>
                  <a:cubicBezTo>
                    <a:pt x="6121" y="7454"/>
                    <a:pt x="6356" y="7505"/>
                    <a:pt x="6590" y="7505"/>
                  </a:cubicBezTo>
                  <a:cubicBezTo>
                    <a:pt x="6823" y="7505"/>
                    <a:pt x="7055" y="7454"/>
                    <a:pt x="7228" y="7353"/>
                  </a:cubicBezTo>
                  <a:lnTo>
                    <a:pt x="12776" y="4126"/>
                  </a:lnTo>
                  <a:cubicBezTo>
                    <a:pt x="13134" y="3924"/>
                    <a:pt x="13134" y="3591"/>
                    <a:pt x="12776" y="3376"/>
                  </a:cubicBezTo>
                  <a:lnTo>
                    <a:pt x="7192" y="162"/>
                  </a:lnTo>
                  <a:cubicBezTo>
                    <a:pt x="7014" y="55"/>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3"/>
            <p:cNvSpPr/>
            <p:nvPr/>
          </p:nvSpPr>
          <p:spPr>
            <a:xfrm>
              <a:off x="1689097" y="1083575"/>
              <a:ext cx="414814" cy="140084"/>
            </a:xfrm>
            <a:custGeom>
              <a:avLst/>
              <a:gdLst/>
              <a:ahLst/>
              <a:cxnLst/>
              <a:rect l="l" t="t" r="r" b="b"/>
              <a:pathLst>
                <a:path w="12967" h="4379" extrusionOk="0">
                  <a:moveTo>
                    <a:pt x="12" y="0"/>
                  </a:moveTo>
                  <a:lnTo>
                    <a:pt x="0" y="619"/>
                  </a:lnTo>
                  <a:cubicBezTo>
                    <a:pt x="0" y="762"/>
                    <a:pt x="96" y="893"/>
                    <a:pt x="274" y="1000"/>
                  </a:cubicBezTo>
                  <a:lnTo>
                    <a:pt x="5858" y="4227"/>
                  </a:lnTo>
                  <a:cubicBezTo>
                    <a:pt x="6037" y="4328"/>
                    <a:pt x="6272" y="4379"/>
                    <a:pt x="6507" y="4379"/>
                  </a:cubicBezTo>
                  <a:cubicBezTo>
                    <a:pt x="6742" y="4379"/>
                    <a:pt x="6977" y="4328"/>
                    <a:pt x="7156" y="4227"/>
                  </a:cubicBezTo>
                  <a:lnTo>
                    <a:pt x="12692" y="1000"/>
                  </a:lnTo>
                  <a:cubicBezTo>
                    <a:pt x="12871" y="893"/>
                    <a:pt x="12966" y="762"/>
                    <a:pt x="12966" y="631"/>
                  </a:cubicBezTo>
                  <a:lnTo>
                    <a:pt x="12966" y="0"/>
                  </a:lnTo>
                  <a:cubicBezTo>
                    <a:pt x="12966" y="143"/>
                    <a:pt x="12883" y="274"/>
                    <a:pt x="12704" y="381"/>
                  </a:cubicBezTo>
                  <a:lnTo>
                    <a:pt x="7156" y="3596"/>
                  </a:lnTo>
                  <a:cubicBezTo>
                    <a:pt x="6983" y="3703"/>
                    <a:pt x="6751" y="3756"/>
                    <a:pt x="6518" y="3756"/>
                  </a:cubicBezTo>
                  <a:cubicBezTo>
                    <a:pt x="6284" y="3756"/>
                    <a:pt x="6049" y="3703"/>
                    <a:pt x="5870" y="3596"/>
                  </a:cubicBezTo>
                  <a:lnTo>
                    <a:pt x="286" y="381"/>
                  </a:lnTo>
                  <a:cubicBezTo>
                    <a:pt x="108" y="274"/>
                    <a:pt x="12" y="131"/>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3"/>
            <p:cNvSpPr/>
            <p:nvPr/>
          </p:nvSpPr>
          <p:spPr>
            <a:xfrm>
              <a:off x="1686793" y="963678"/>
              <a:ext cx="420157" cy="240085"/>
            </a:xfrm>
            <a:custGeom>
              <a:avLst/>
              <a:gdLst/>
              <a:ahLst/>
              <a:cxnLst/>
              <a:rect l="l" t="t" r="r" b="b"/>
              <a:pathLst>
                <a:path w="13134" h="7505" extrusionOk="0">
                  <a:moveTo>
                    <a:pt x="6543" y="1"/>
                  </a:moveTo>
                  <a:cubicBezTo>
                    <a:pt x="6308" y="1"/>
                    <a:pt x="6073" y="51"/>
                    <a:pt x="5895" y="152"/>
                  </a:cubicBezTo>
                  <a:lnTo>
                    <a:pt x="358" y="3379"/>
                  </a:lnTo>
                  <a:cubicBezTo>
                    <a:pt x="1" y="3581"/>
                    <a:pt x="1" y="3915"/>
                    <a:pt x="358" y="4129"/>
                  </a:cubicBezTo>
                  <a:lnTo>
                    <a:pt x="5942" y="7344"/>
                  </a:lnTo>
                  <a:cubicBezTo>
                    <a:pt x="6121" y="7451"/>
                    <a:pt x="6356" y="7504"/>
                    <a:pt x="6590" y="7504"/>
                  </a:cubicBezTo>
                  <a:cubicBezTo>
                    <a:pt x="6823" y="7504"/>
                    <a:pt x="7055" y="7451"/>
                    <a:pt x="7228" y="7344"/>
                  </a:cubicBezTo>
                  <a:lnTo>
                    <a:pt x="12776" y="4129"/>
                  </a:lnTo>
                  <a:cubicBezTo>
                    <a:pt x="13134" y="3915"/>
                    <a:pt x="13134" y="3581"/>
                    <a:pt x="12776" y="3379"/>
                  </a:cubicBezTo>
                  <a:lnTo>
                    <a:pt x="7192" y="152"/>
                  </a:lnTo>
                  <a:cubicBezTo>
                    <a:pt x="7014" y="51"/>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3"/>
            <p:cNvSpPr/>
            <p:nvPr/>
          </p:nvSpPr>
          <p:spPr>
            <a:xfrm>
              <a:off x="1660914" y="976922"/>
              <a:ext cx="471565" cy="220539"/>
            </a:xfrm>
            <a:custGeom>
              <a:avLst/>
              <a:gdLst/>
              <a:ahLst/>
              <a:cxnLst/>
              <a:rect l="l" t="t" r="r" b="b"/>
              <a:pathLst>
                <a:path w="14741" h="6894" extrusionOk="0">
                  <a:moveTo>
                    <a:pt x="14740" y="12"/>
                  </a:moveTo>
                  <a:lnTo>
                    <a:pt x="14740" y="15"/>
                  </a:lnTo>
                  <a:lnTo>
                    <a:pt x="14740" y="15"/>
                  </a:lnTo>
                  <a:cubicBezTo>
                    <a:pt x="14740" y="14"/>
                    <a:pt x="14740" y="13"/>
                    <a:pt x="14740" y="12"/>
                  </a:cubicBezTo>
                  <a:close/>
                  <a:moveTo>
                    <a:pt x="12" y="0"/>
                  </a:moveTo>
                  <a:lnTo>
                    <a:pt x="0" y="2632"/>
                  </a:lnTo>
                  <a:cubicBezTo>
                    <a:pt x="0" y="2786"/>
                    <a:pt x="96" y="2941"/>
                    <a:pt x="310" y="3060"/>
                  </a:cubicBezTo>
                  <a:lnTo>
                    <a:pt x="6656" y="6715"/>
                  </a:lnTo>
                  <a:cubicBezTo>
                    <a:pt x="6858" y="6834"/>
                    <a:pt x="7123" y="6894"/>
                    <a:pt x="7388" y="6894"/>
                  </a:cubicBezTo>
                  <a:cubicBezTo>
                    <a:pt x="7653" y="6894"/>
                    <a:pt x="7918" y="6834"/>
                    <a:pt x="8120" y="6715"/>
                  </a:cubicBezTo>
                  <a:lnTo>
                    <a:pt x="14431" y="3060"/>
                  </a:lnTo>
                  <a:cubicBezTo>
                    <a:pt x="14633" y="2941"/>
                    <a:pt x="14728" y="2786"/>
                    <a:pt x="14728" y="2632"/>
                  </a:cubicBezTo>
                  <a:lnTo>
                    <a:pt x="14740" y="15"/>
                  </a:lnTo>
                  <a:lnTo>
                    <a:pt x="14740" y="15"/>
                  </a:lnTo>
                  <a:cubicBezTo>
                    <a:pt x="14739" y="157"/>
                    <a:pt x="14644" y="311"/>
                    <a:pt x="14443" y="429"/>
                  </a:cubicBezTo>
                  <a:lnTo>
                    <a:pt x="8132" y="4096"/>
                  </a:lnTo>
                  <a:cubicBezTo>
                    <a:pt x="7930" y="4215"/>
                    <a:pt x="7665" y="4275"/>
                    <a:pt x="7400" y="4275"/>
                  </a:cubicBezTo>
                  <a:cubicBezTo>
                    <a:pt x="7135" y="4275"/>
                    <a:pt x="6870" y="4215"/>
                    <a:pt x="6668" y="4096"/>
                  </a:cubicBezTo>
                  <a:lnTo>
                    <a:pt x="322" y="429"/>
                  </a:lnTo>
                  <a:cubicBezTo>
                    <a:pt x="107" y="310"/>
                    <a:pt x="12" y="155"/>
                    <a:pt x="1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3"/>
            <p:cNvSpPr/>
            <p:nvPr/>
          </p:nvSpPr>
          <p:spPr>
            <a:xfrm>
              <a:off x="1657875" y="840550"/>
              <a:ext cx="478027" cy="273131"/>
            </a:xfrm>
            <a:custGeom>
              <a:avLst/>
              <a:gdLst/>
              <a:ahLst/>
              <a:cxnLst/>
              <a:rect l="l" t="t" r="r" b="b"/>
              <a:pathLst>
                <a:path w="14943" h="8538" extrusionOk="0">
                  <a:moveTo>
                    <a:pt x="7447" y="1"/>
                  </a:moveTo>
                  <a:cubicBezTo>
                    <a:pt x="7182" y="1"/>
                    <a:pt x="6918" y="60"/>
                    <a:pt x="6715" y="179"/>
                  </a:cubicBezTo>
                  <a:lnTo>
                    <a:pt x="405" y="3835"/>
                  </a:lnTo>
                  <a:cubicBezTo>
                    <a:pt x="0" y="4073"/>
                    <a:pt x="0" y="4454"/>
                    <a:pt x="417" y="4692"/>
                  </a:cubicBezTo>
                  <a:lnTo>
                    <a:pt x="6763" y="8359"/>
                  </a:lnTo>
                  <a:cubicBezTo>
                    <a:pt x="6965" y="8478"/>
                    <a:pt x="7230" y="8538"/>
                    <a:pt x="7495" y="8538"/>
                  </a:cubicBezTo>
                  <a:cubicBezTo>
                    <a:pt x="7760" y="8538"/>
                    <a:pt x="8025" y="8478"/>
                    <a:pt x="8227" y="8359"/>
                  </a:cubicBezTo>
                  <a:lnTo>
                    <a:pt x="14538" y="4692"/>
                  </a:lnTo>
                  <a:cubicBezTo>
                    <a:pt x="14942" y="4454"/>
                    <a:pt x="14942" y="4073"/>
                    <a:pt x="14526" y="3835"/>
                  </a:cubicBezTo>
                  <a:lnTo>
                    <a:pt x="8180" y="179"/>
                  </a:lnTo>
                  <a:cubicBezTo>
                    <a:pt x="7977" y="60"/>
                    <a:pt x="7712" y="1"/>
                    <a:pt x="7447"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3"/>
            <p:cNvSpPr/>
            <p:nvPr/>
          </p:nvSpPr>
          <p:spPr>
            <a:xfrm>
              <a:off x="1941239" y="1117644"/>
              <a:ext cx="14875" cy="19322"/>
            </a:xfrm>
            <a:custGeom>
              <a:avLst/>
              <a:gdLst/>
              <a:ahLst/>
              <a:cxnLst/>
              <a:rect l="l" t="t" r="r" b="b"/>
              <a:pathLst>
                <a:path w="465" h="604" extrusionOk="0">
                  <a:moveTo>
                    <a:pt x="332" y="0"/>
                  </a:moveTo>
                  <a:cubicBezTo>
                    <a:pt x="300" y="0"/>
                    <a:pt x="264" y="10"/>
                    <a:pt x="227" y="30"/>
                  </a:cubicBezTo>
                  <a:cubicBezTo>
                    <a:pt x="96" y="102"/>
                    <a:pt x="0" y="292"/>
                    <a:pt x="0" y="435"/>
                  </a:cubicBezTo>
                  <a:cubicBezTo>
                    <a:pt x="0" y="542"/>
                    <a:pt x="46" y="604"/>
                    <a:pt x="118" y="604"/>
                  </a:cubicBezTo>
                  <a:cubicBezTo>
                    <a:pt x="149" y="604"/>
                    <a:pt x="186" y="592"/>
                    <a:pt x="227" y="566"/>
                  </a:cubicBezTo>
                  <a:cubicBezTo>
                    <a:pt x="357" y="495"/>
                    <a:pt x="465" y="316"/>
                    <a:pt x="465" y="161"/>
                  </a:cubicBezTo>
                  <a:cubicBezTo>
                    <a:pt x="465" y="60"/>
                    <a:pt x="410"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3"/>
            <p:cNvSpPr/>
            <p:nvPr/>
          </p:nvSpPr>
          <p:spPr>
            <a:xfrm>
              <a:off x="1985417" y="1094932"/>
              <a:ext cx="14875" cy="19322"/>
            </a:xfrm>
            <a:custGeom>
              <a:avLst/>
              <a:gdLst/>
              <a:ahLst/>
              <a:cxnLst/>
              <a:rect l="l" t="t" r="r" b="b"/>
              <a:pathLst>
                <a:path w="465" h="604" extrusionOk="0">
                  <a:moveTo>
                    <a:pt x="347" y="0"/>
                  </a:moveTo>
                  <a:cubicBezTo>
                    <a:pt x="316" y="0"/>
                    <a:pt x="279" y="12"/>
                    <a:pt x="239" y="38"/>
                  </a:cubicBezTo>
                  <a:cubicBezTo>
                    <a:pt x="108" y="109"/>
                    <a:pt x="0" y="288"/>
                    <a:pt x="0" y="443"/>
                  </a:cubicBezTo>
                  <a:cubicBezTo>
                    <a:pt x="0" y="544"/>
                    <a:pt x="55" y="604"/>
                    <a:pt x="133" y="604"/>
                  </a:cubicBezTo>
                  <a:cubicBezTo>
                    <a:pt x="165" y="604"/>
                    <a:pt x="201" y="594"/>
                    <a:pt x="239" y="574"/>
                  </a:cubicBezTo>
                  <a:cubicBezTo>
                    <a:pt x="370" y="502"/>
                    <a:pt x="465" y="312"/>
                    <a:pt x="465" y="169"/>
                  </a:cubicBezTo>
                  <a:cubicBezTo>
                    <a:pt x="465" y="62"/>
                    <a:pt x="419"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3"/>
            <p:cNvSpPr/>
            <p:nvPr/>
          </p:nvSpPr>
          <p:spPr>
            <a:xfrm>
              <a:off x="2029594" y="1072315"/>
              <a:ext cx="15259" cy="19482"/>
            </a:xfrm>
            <a:custGeom>
              <a:avLst/>
              <a:gdLst/>
              <a:ahLst/>
              <a:cxnLst/>
              <a:rect l="l" t="t" r="r" b="b"/>
              <a:pathLst>
                <a:path w="477" h="609" extrusionOk="0">
                  <a:moveTo>
                    <a:pt x="342" y="1"/>
                  </a:moveTo>
                  <a:cubicBezTo>
                    <a:pt x="311" y="1"/>
                    <a:pt x="276" y="10"/>
                    <a:pt x="239" y="31"/>
                  </a:cubicBezTo>
                  <a:cubicBezTo>
                    <a:pt x="108" y="114"/>
                    <a:pt x="1" y="292"/>
                    <a:pt x="1" y="435"/>
                  </a:cubicBezTo>
                  <a:cubicBezTo>
                    <a:pt x="1" y="546"/>
                    <a:pt x="56" y="608"/>
                    <a:pt x="135" y="608"/>
                  </a:cubicBezTo>
                  <a:cubicBezTo>
                    <a:pt x="166" y="608"/>
                    <a:pt x="202" y="598"/>
                    <a:pt x="239" y="578"/>
                  </a:cubicBezTo>
                  <a:cubicBezTo>
                    <a:pt x="370" y="495"/>
                    <a:pt x="477" y="316"/>
                    <a:pt x="477" y="173"/>
                  </a:cubicBezTo>
                  <a:cubicBezTo>
                    <a:pt x="477" y="63"/>
                    <a:pt x="422" y="1"/>
                    <a:pt x="3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3"/>
            <p:cNvSpPr/>
            <p:nvPr/>
          </p:nvSpPr>
          <p:spPr>
            <a:xfrm>
              <a:off x="2074156" y="1049826"/>
              <a:ext cx="14875" cy="19354"/>
            </a:xfrm>
            <a:custGeom>
              <a:avLst/>
              <a:gdLst/>
              <a:ahLst/>
              <a:cxnLst/>
              <a:rect l="l" t="t" r="r" b="b"/>
              <a:pathLst>
                <a:path w="465" h="605" extrusionOk="0">
                  <a:moveTo>
                    <a:pt x="332" y="1"/>
                  </a:moveTo>
                  <a:cubicBezTo>
                    <a:pt x="300" y="1"/>
                    <a:pt x="264" y="11"/>
                    <a:pt x="227" y="31"/>
                  </a:cubicBezTo>
                  <a:cubicBezTo>
                    <a:pt x="96" y="103"/>
                    <a:pt x="1" y="293"/>
                    <a:pt x="1" y="436"/>
                  </a:cubicBezTo>
                  <a:cubicBezTo>
                    <a:pt x="1" y="543"/>
                    <a:pt x="46" y="605"/>
                    <a:pt x="118" y="605"/>
                  </a:cubicBezTo>
                  <a:cubicBezTo>
                    <a:pt x="150" y="605"/>
                    <a:pt x="187" y="592"/>
                    <a:pt x="227" y="567"/>
                  </a:cubicBezTo>
                  <a:cubicBezTo>
                    <a:pt x="358" y="495"/>
                    <a:pt x="465" y="317"/>
                    <a:pt x="465" y="162"/>
                  </a:cubicBezTo>
                  <a:cubicBezTo>
                    <a:pt x="465" y="60"/>
                    <a:pt x="411" y="1"/>
                    <a:pt x="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3"/>
            <p:cNvSpPr/>
            <p:nvPr/>
          </p:nvSpPr>
          <p:spPr>
            <a:xfrm>
              <a:off x="1689097" y="931977"/>
              <a:ext cx="414814" cy="139988"/>
            </a:xfrm>
            <a:custGeom>
              <a:avLst/>
              <a:gdLst/>
              <a:ahLst/>
              <a:cxnLst/>
              <a:rect l="l" t="t" r="r" b="b"/>
              <a:pathLst>
                <a:path w="12967" h="4376" extrusionOk="0">
                  <a:moveTo>
                    <a:pt x="12" y="0"/>
                  </a:moveTo>
                  <a:lnTo>
                    <a:pt x="0" y="619"/>
                  </a:lnTo>
                  <a:cubicBezTo>
                    <a:pt x="0" y="750"/>
                    <a:pt x="96" y="893"/>
                    <a:pt x="274" y="1000"/>
                  </a:cubicBezTo>
                  <a:lnTo>
                    <a:pt x="5858" y="4215"/>
                  </a:lnTo>
                  <a:cubicBezTo>
                    <a:pt x="6037" y="4322"/>
                    <a:pt x="6272" y="4376"/>
                    <a:pt x="6507" y="4376"/>
                  </a:cubicBezTo>
                  <a:cubicBezTo>
                    <a:pt x="6742" y="4376"/>
                    <a:pt x="6977" y="4322"/>
                    <a:pt x="7156" y="4215"/>
                  </a:cubicBezTo>
                  <a:lnTo>
                    <a:pt x="12692" y="1000"/>
                  </a:lnTo>
                  <a:cubicBezTo>
                    <a:pt x="12871" y="893"/>
                    <a:pt x="12966" y="762"/>
                    <a:pt x="12966" y="619"/>
                  </a:cubicBezTo>
                  <a:lnTo>
                    <a:pt x="12966" y="0"/>
                  </a:lnTo>
                  <a:cubicBezTo>
                    <a:pt x="12966" y="131"/>
                    <a:pt x="12883" y="274"/>
                    <a:pt x="12704" y="369"/>
                  </a:cubicBezTo>
                  <a:lnTo>
                    <a:pt x="7156" y="3596"/>
                  </a:lnTo>
                  <a:cubicBezTo>
                    <a:pt x="6983" y="3697"/>
                    <a:pt x="6751" y="3748"/>
                    <a:pt x="6518" y="3748"/>
                  </a:cubicBezTo>
                  <a:cubicBezTo>
                    <a:pt x="6284" y="3748"/>
                    <a:pt x="6049" y="3697"/>
                    <a:pt x="5870" y="3596"/>
                  </a:cubicBezTo>
                  <a:lnTo>
                    <a:pt x="286" y="369"/>
                  </a:lnTo>
                  <a:cubicBezTo>
                    <a:pt x="108" y="274"/>
                    <a:pt x="12" y="131"/>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3"/>
            <p:cNvSpPr/>
            <p:nvPr/>
          </p:nvSpPr>
          <p:spPr>
            <a:xfrm>
              <a:off x="1686793" y="811791"/>
              <a:ext cx="420157" cy="240085"/>
            </a:xfrm>
            <a:custGeom>
              <a:avLst/>
              <a:gdLst/>
              <a:ahLst/>
              <a:cxnLst/>
              <a:rect l="l" t="t" r="r" b="b"/>
              <a:pathLst>
                <a:path w="13134" h="7505" extrusionOk="0">
                  <a:moveTo>
                    <a:pt x="6543" y="1"/>
                  </a:moveTo>
                  <a:cubicBezTo>
                    <a:pt x="6308" y="1"/>
                    <a:pt x="6073" y="55"/>
                    <a:pt x="5895" y="162"/>
                  </a:cubicBezTo>
                  <a:lnTo>
                    <a:pt x="358" y="3376"/>
                  </a:lnTo>
                  <a:cubicBezTo>
                    <a:pt x="1" y="3591"/>
                    <a:pt x="1" y="3924"/>
                    <a:pt x="358" y="4126"/>
                  </a:cubicBezTo>
                  <a:lnTo>
                    <a:pt x="5942" y="7353"/>
                  </a:lnTo>
                  <a:cubicBezTo>
                    <a:pt x="6121" y="7454"/>
                    <a:pt x="6356" y="7505"/>
                    <a:pt x="6590" y="7505"/>
                  </a:cubicBezTo>
                  <a:cubicBezTo>
                    <a:pt x="6823" y="7505"/>
                    <a:pt x="7055" y="7454"/>
                    <a:pt x="7228" y="7353"/>
                  </a:cubicBezTo>
                  <a:lnTo>
                    <a:pt x="12776" y="4126"/>
                  </a:lnTo>
                  <a:cubicBezTo>
                    <a:pt x="13134" y="3924"/>
                    <a:pt x="13134" y="3591"/>
                    <a:pt x="12776" y="3376"/>
                  </a:cubicBezTo>
                  <a:lnTo>
                    <a:pt x="7192" y="162"/>
                  </a:lnTo>
                  <a:cubicBezTo>
                    <a:pt x="7014" y="55"/>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3"/>
            <p:cNvSpPr/>
            <p:nvPr/>
          </p:nvSpPr>
          <p:spPr>
            <a:xfrm>
              <a:off x="1689097" y="892725"/>
              <a:ext cx="414814" cy="140020"/>
            </a:xfrm>
            <a:custGeom>
              <a:avLst/>
              <a:gdLst/>
              <a:ahLst/>
              <a:cxnLst/>
              <a:rect l="l" t="t" r="r" b="b"/>
              <a:pathLst>
                <a:path w="12967" h="4377" extrusionOk="0">
                  <a:moveTo>
                    <a:pt x="12" y="1"/>
                  </a:moveTo>
                  <a:lnTo>
                    <a:pt x="0" y="620"/>
                  </a:lnTo>
                  <a:cubicBezTo>
                    <a:pt x="0" y="763"/>
                    <a:pt x="96" y="894"/>
                    <a:pt x="274" y="1001"/>
                  </a:cubicBezTo>
                  <a:lnTo>
                    <a:pt x="5858" y="4216"/>
                  </a:lnTo>
                  <a:cubicBezTo>
                    <a:pt x="6037" y="4323"/>
                    <a:pt x="6272" y="4377"/>
                    <a:pt x="6507" y="4377"/>
                  </a:cubicBezTo>
                  <a:cubicBezTo>
                    <a:pt x="6742" y="4377"/>
                    <a:pt x="6977" y="4323"/>
                    <a:pt x="7156" y="4216"/>
                  </a:cubicBezTo>
                  <a:lnTo>
                    <a:pt x="12692" y="1001"/>
                  </a:lnTo>
                  <a:cubicBezTo>
                    <a:pt x="12871" y="894"/>
                    <a:pt x="12966" y="763"/>
                    <a:pt x="12966" y="632"/>
                  </a:cubicBezTo>
                  <a:lnTo>
                    <a:pt x="12966" y="1"/>
                  </a:lnTo>
                  <a:cubicBezTo>
                    <a:pt x="12966" y="144"/>
                    <a:pt x="12883" y="275"/>
                    <a:pt x="12704" y="382"/>
                  </a:cubicBezTo>
                  <a:lnTo>
                    <a:pt x="7156" y="3597"/>
                  </a:lnTo>
                  <a:cubicBezTo>
                    <a:pt x="6983" y="3698"/>
                    <a:pt x="6751" y="3748"/>
                    <a:pt x="6518" y="3748"/>
                  </a:cubicBezTo>
                  <a:cubicBezTo>
                    <a:pt x="6284" y="3748"/>
                    <a:pt x="6049" y="3698"/>
                    <a:pt x="5870" y="3597"/>
                  </a:cubicBezTo>
                  <a:lnTo>
                    <a:pt x="286" y="370"/>
                  </a:lnTo>
                  <a:cubicBezTo>
                    <a:pt x="108" y="275"/>
                    <a:pt x="12" y="132"/>
                    <a:pt x="1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3"/>
            <p:cNvSpPr/>
            <p:nvPr/>
          </p:nvSpPr>
          <p:spPr>
            <a:xfrm>
              <a:off x="1686793" y="772860"/>
              <a:ext cx="420157" cy="240085"/>
            </a:xfrm>
            <a:custGeom>
              <a:avLst/>
              <a:gdLst/>
              <a:ahLst/>
              <a:cxnLst/>
              <a:rect l="l" t="t" r="r" b="b"/>
              <a:pathLst>
                <a:path w="13134" h="7505" extrusionOk="0">
                  <a:moveTo>
                    <a:pt x="6543" y="1"/>
                  </a:moveTo>
                  <a:cubicBezTo>
                    <a:pt x="6308" y="1"/>
                    <a:pt x="6073" y="51"/>
                    <a:pt x="5895" y="152"/>
                  </a:cubicBezTo>
                  <a:lnTo>
                    <a:pt x="358" y="3379"/>
                  </a:lnTo>
                  <a:cubicBezTo>
                    <a:pt x="1" y="3581"/>
                    <a:pt x="1" y="3915"/>
                    <a:pt x="358" y="4129"/>
                  </a:cubicBezTo>
                  <a:lnTo>
                    <a:pt x="5942" y="7344"/>
                  </a:lnTo>
                  <a:cubicBezTo>
                    <a:pt x="6121" y="7451"/>
                    <a:pt x="6356" y="7504"/>
                    <a:pt x="6590" y="7504"/>
                  </a:cubicBezTo>
                  <a:cubicBezTo>
                    <a:pt x="6823" y="7504"/>
                    <a:pt x="7055" y="7451"/>
                    <a:pt x="7228" y="7344"/>
                  </a:cubicBezTo>
                  <a:lnTo>
                    <a:pt x="12776" y="4129"/>
                  </a:lnTo>
                  <a:cubicBezTo>
                    <a:pt x="13134" y="3915"/>
                    <a:pt x="13134" y="3581"/>
                    <a:pt x="12776" y="3379"/>
                  </a:cubicBezTo>
                  <a:lnTo>
                    <a:pt x="7192" y="152"/>
                  </a:lnTo>
                  <a:cubicBezTo>
                    <a:pt x="7014" y="51"/>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3"/>
            <p:cNvSpPr/>
            <p:nvPr/>
          </p:nvSpPr>
          <p:spPr>
            <a:xfrm>
              <a:off x="1689097" y="853506"/>
              <a:ext cx="414814" cy="140116"/>
            </a:xfrm>
            <a:custGeom>
              <a:avLst/>
              <a:gdLst/>
              <a:ahLst/>
              <a:cxnLst/>
              <a:rect l="l" t="t" r="r" b="b"/>
              <a:pathLst>
                <a:path w="12967" h="4380" extrusionOk="0">
                  <a:moveTo>
                    <a:pt x="12" y="1"/>
                  </a:moveTo>
                  <a:lnTo>
                    <a:pt x="0" y="620"/>
                  </a:lnTo>
                  <a:cubicBezTo>
                    <a:pt x="0" y="763"/>
                    <a:pt x="96" y="894"/>
                    <a:pt x="274" y="1001"/>
                  </a:cubicBezTo>
                  <a:lnTo>
                    <a:pt x="5858" y="4227"/>
                  </a:lnTo>
                  <a:cubicBezTo>
                    <a:pt x="6037" y="4329"/>
                    <a:pt x="6272" y="4379"/>
                    <a:pt x="6507" y="4379"/>
                  </a:cubicBezTo>
                  <a:cubicBezTo>
                    <a:pt x="6742" y="4379"/>
                    <a:pt x="6977" y="4329"/>
                    <a:pt x="7156" y="4227"/>
                  </a:cubicBezTo>
                  <a:lnTo>
                    <a:pt x="12692" y="1001"/>
                  </a:lnTo>
                  <a:cubicBezTo>
                    <a:pt x="12871" y="894"/>
                    <a:pt x="12966" y="763"/>
                    <a:pt x="12966" y="632"/>
                  </a:cubicBezTo>
                  <a:lnTo>
                    <a:pt x="12966" y="1"/>
                  </a:lnTo>
                  <a:cubicBezTo>
                    <a:pt x="12966" y="144"/>
                    <a:pt x="12883" y="274"/>
                    <a:pt x="12704" y="382"/>
                  </a:cubicBezTo>
                  <a:lnTo>
                    <a:pt x="7156" y="3596"/>
                  </a:lnTo>
                  <a:cubicBezTo>
                    <a:pt x="6983" y="3703"/>
                    <a:pt x="6751" y="3757"/>
                    <a:pt x="6518" y="3757"/>
                  </a:cubicBezTo>
                  <a:cubicBezTo>
                    <a:pt x="6284" y="3757"/>
                    <a:pt x="6049" y="3703"/>
                    <a:pt x="5870" y="3596"/>
                  </a:cubicBezTo>
                  <a:lnTo>
                    <a:pt x="286" y="382"/>
                  </a:lnTo>
                  <a:cubicBezTo>
                    <a:pt x="108" y="274"/>
                    <a:pt x="12" y="132"/>
                    <a:pt x="1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3"/>
            <p:cNvSpPr/>
            <p:nvPr/>
          </p:nvSpPr>
          <p:spPr>
            <a:xfrm>
              <a:off x="1686793" y="733641"/>
              <a:ext cx="420157" cy="240085"/>
            </a:xfrm>
            <a:custGeom>
              <a:avLst/>
              <a:gdLst/>
              <a:ahLst/>
              <a:cxnLst/>
              <a:rect l="l" t="t" r="r" b="b"/>
              <a:pathLst>
                <a:path w="13134" h="7505" extrusionOk="0">
                  <a:moveTo>
                    <a:pt x="6543" y="0"/>
                  </a:moveTo>
                  <a:cubicBezTo>
                    <a:pt x="6308" y="0"/>
                    <a:pt x="6073" y="51"/>
                    <a:pt x="5895" y="152"/>
                  </a:cubicBezTo>
                  <a:lnTo>
                    <a:pt x="358" y="3379"/>
                  </a:lnTo>
                  <a:cubicBezTo>
                    <a:pt x="1" y="3581"/>
                    <a:pt x="1" y="3914"/>
                    <a:pt x="358" y="4129"/>
                  </a:cubicBezTo>
                  <a:lnTo>
                    <a:pt x="5942" y="7343"/>
                  </a:lnTo>
                  <a:cubicBezTo>
                    <a:pt x="6121" y="7450"/>
                    <a:pt x="6356" y="7504"/>
                    <a:pt x="6590" y="7504"/>
                  </a:cubicBezTo>
                  <a:cubicBezTo>
                    <a:pt x="6823" y="7504"/>
                    <a:pt x="7055" y="7450"/>
                    <a:pt x="7228" y="7343"/>
                  </a:cubicBezTo>
                  <a:lnTo>
                    <a:pt x="12776" y="4129"/>
                  </a:lnTo>
                  <a:cubicBezTo>
                    <a:pt x="13134" y="3914"/>
                    <a:pt x="13134" y="3581"/>
                    <a:pt x="12776" y="3379"/>
                  </a:cubicBezTo>
                  <a:lnTo>
                    <a:pt x="7192" y="152"/>
                  </a:lnTo>
                  <a:cubicBezTo>
                    <a:pt x="7014" y="51"/>
                    <a:pt x="6779" y="0"/>
                    <a:pt x="6543"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3"/>
            <p:cNvSpPr/>
            <p:nvPr/>
          </p:nvSpPr>
          <p:spPr>
            <a:xfrm>
              <a:off x="1660914" y="746852"/>
              <a:ext cx="471565" cy="220571"/>
            </a:xfrm>
            <a:custGeom>
              <a:avLst/>
              <a:gdLst/>
              <a:ahLst/>
              <a:cxnLst/>
              <a:rect l="l" t="t" r="r" b="b"/>
              <a:pathLst>
                <a:path w="14741" h="6895" extrusionOk="0">
                  <a:moveTo>
                    <a:pt x="14740" y="13"/>
                  </a:moveTo>
                  <a:lnTo>
                    <a:pt x="14740" y="16"/>
                  </a:lnTo>
                  <a:lnTo>
                    <a:pt x="14740" y="16"/>
                  </a:lnTo>
                  <a:cubicBezTo>
                    <a:pt x="14740" y="15"/>
                    <a:pt x="14740" y="14"/>
                    <a:pt x="14740" y="13"/>
                  </a:cubicBezTo>
                  <a:close/>
                  <a:moveTo>
                    <a:pt x="12" y="1"/>
                  </a:moveTo>
                  <a:lnTo>
                    <a:pt x="0" y="2632"/>
                  </a:lnTo>
                  <a:cubicBezTo>
                    <a:pt x="0" y="2787"/>
                    <a:pt x="96" y="2942"/>
                    <a:pt x="310" y="3061"/>
                  </a:cubicBezTo>
                  <a:lnTo>
                    <a:pt x="6656" y="6716"/>
                  </a:lnTo>
                  <a:cubicBezTo>
                    <a:pt x="6858" y="6835"/>
                    <a:pt x="7123" y="6895"/>
                    <a:pt x="7388" y="6895"/>
                  </a:cubicBezTo>
                  <a:cubicBezTo>
                    <a:pt x="7653" y="6895"/>
                    <a:pt x="7918" y="6835"/>
                    <a:pt x="8120" y="6716"/>
                  </a:cubicBezTo>
                  <a:lnTo>
                    <a:pt x="14431" y="3061"/>
                  </a:lnTo>
                  <a:cubicBezTo>
                    <a:pt x="14633" y="2942"/>
                    <a:pt x="14728" y="2787"/>
                    <a:pt x="14728" y="2632"/>
                  </a:cubicBezTo>
                  <a:lnTo>
                    <a:pt x="14740" y="16"/>
                  </a:lnTo>
                  <a:lnTo>
                    <a:pt x="14740" y="16"/>
                  </a:lnTo>
                  <a:cubicBezTo>
                    <a:pt x="14739" y="170"/>
                    <a:pt x="14643" y="311"/>
                    <a:pt x="14443" y="430"/>
                  </a:cubicBezTo>
                  <a:lnTo>
                    <a:pt x="8132" y="4097"/>
                  </a:lnTo>
                  <a:cubicBezTo>
                    <a:pt x="7930" y="4216"/>
                    <a:pt x="7665" y="4275"/>
                    <a:pt x="7400" y="4275"/>
                  </a:cubicBezTo>
                  <a:cubicBezTo>
                    <a:pt x="7135" y="4275"/>
                    <a:pt x="6870" y="4216"/>
                    <a:pt x="6668" y="4097"/>
                  </a:cubicBezTo>
                  <a:lnTo>
                    <a:pt x="322" y="430"/>
                  </a:lnTo>
                  <a:cubicBezTo>
                    <a:pt x="107" y="310"/>
                    <a:pt x="12" y="156"/>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3"/>
            <p:cNvSpPr/>
            <p:nvPr/>
          </p:nvSpPr>
          <p:spPr>
            <a:xfrm>
              <a:off x="1657875" y="610513"/>
              <a:ext cx="478027" cy="273131"/>
            </a:xfrm>
            <a:custGeom>
              <a:avLst/>
              <a:gdLst/>
              <a:ahLst/>
              <a:cxnLst/>
              <a:rect l="l" t="t" r="r" b="b"/>
              <a:pathLst>
                <a:path w="14943" h="8538" extrusionOk="0">
                  <a:moveTo>
                    <a:pt x="7447" y="0"/>
                  </a:moveTo>
                  <a:cubicBezTo>
                    <a:pt x="7182" y="0"/>
                    <a:pt x="6918" y="60"/>
                    <a:pt x="6715" y="179"/>
                  </a:cubicBezTo>
                  <a:lnTo>
                    <a:pt x="405" y="3846"/>
                  </a:lnTo>
                  <a:cubicBezTo>
                    <a:pt x="0" y="4084"/>
                    <a:pt x="0" y="4465"/>
                    <a:pt x="417" y="4692"/>
                  </a:cubicBezTo>
                  <a:lnTo>
                    <a:pt x="6763" y="8359"/>
                  </a:lnTo>
                  <a:cubicBezTo>
                    <a:pt x="6965" y="8478"/>
                    <a:pt x="7230" y="8537"/>
                    <a:pt x="7495" y="8537"/>
                  </a:cubicBezTo>
                  <a:cubicBezTo>
                    <a:pt x="7760" y="8537"/>
                    <a:pt x="8025" y="8478"/>
                    <a:pt x="8227" y="8359"/>
                  </a:cubicBezTo>
                  <a:lnTo>
                    <a:pt x="14538" y="4692"/>
                  </a:lnTo>
                  <a:cubicBezTo>
                    <a:pt x="14942" y="4465"/>
                    <a:pt x="14942" y="4072"/>
                    <a:pt x="14526" y="3846"/>
                  </a:cubicBezTo>
                  <a:lnTo>
                    <a:pt x="8180" y="179"/>
                  </a:lnTo>
                  <a:cubicBezTo>
                    <a:pt x="7977" y="60"/>
                    <a:pt x="7712" y="0"/>
                    <a:pt x="7447"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3"/>
            <p:cNvSpPr/>
            <p:nvPr/>
          </p:nvSpPr>
          <p:spPr>
            <a:xfrm>
              <a:off x="1941239" y="887575"/>
              <a:ext cx="14875" cy="19482"/>
            </a:xfrm>
            <a:custGeom>
              <a:avLst/>
              <a:gdLst/>
              <a:ahLst/>
              <a:cxnLst/>
              <a:rect l="l" t="t" r="r" b="b"/>
              <a:pathLst>
                <a:path w="465" h="609" extrusionOk="0">
                  <a:moveTo>
                    <a:pt x="332" y="1"/>
                  </a:moveTo>
                  <a:cubicBezTo>
                    <a:pt x="300" y="1"/>
                    <a:pt x="264" y="10"/>
                    <a:pt x="227" y="31"/>
                  </a:cubicBezTo>
                  <a:cubicBezTo>
                    <a:pt x="96" y="102"/>
                    <a:pt x="0" y="293"/>
                    <a:pt x="0" y="436"/>
                  </a:cubicBezTo>
                  <a:cubicBezTo>
                    <a:pt x="0" y="547"/>
                    <a:pt x="49" y="609"/>
                    <a:pt x="125" y="609"/>
                  </a:cubicBezTo>
                  <a:cubicBezTo>
                    <a:pt x="155" y="609"/>
                    <a:pt x="189" y="599"/>
                    <a:pt x="227" y="579"/>
                  </a:cubicBezTo>
                  <a:cubicBezTo>
                    <a:pt x="357" y="495"/>
                    <a:pt x="465" y="317"/>
                    <a:pt x="465" y="162"/>
                  </a:cubicBezTo>
                  <a:cubicBezTo>
                    <a:pt x="465" y="60"/>
                    <a:pt x="410" y="1"/>
                    <a:pt x="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3"/>
            <p:cNvSpPr/>
            <p:nvPr/>
          </p:nvSpPr>
          <p:spPr>
            <a:xfrm>
              <a:off x="1985417" y="865118"/>
              <a:ext cx="14875" cy="19098"/>
            </a:xfrm>
            <a:custGeom>
              <a:avLst/>
              <a:gdLst/>
              <a:ahLst/>
              <a:cxnLst/>
              <a:rect l="l" t="t" r="r" b="b"/>
              <a:pathLst>
                <a:path w="465" h="597" extrusionOk="0">
                  <a:moveTo>
                    <a:pt x="341" y="0"/>
                  </a:moveTo>
                  <a:cubicBezTo>
                    <a:pt x="311" y="0"/>
                    <a:pt x="276" y="10"/>
                    <a:pt x="239" y="31"/>
                  </a:cubicBezTo>
                  <a:cubicBezTo>
                    <a:pt x="108" y="102"/>
                    <a:pt x="0" y="281"/>
                    <a:pt x="0" y="435"/>
                  </a:cubicBezTo>
                  <a:cubicBezTo>
                    <a:pt x="0" y="537"/>
                    <a:pt x="55" y="597"/>
                    <a:pt x="133" y="597"/>
                  </a:cubicBezTo>
                  <a:cubicBezTo>
                    <a:pt x="165" y="597"/>
                    <a:pt x="201" y="587"/>
                    <a:pt x="239" y="566"/>
                  </a:cubicBezTo>
                  <a:cubicBezTo>
                    <a:pt x="370" y="495"/>
                    <a:pt x="465" y="316"/>
                    <a:pt x="465" y="162"/>
                  </a:cubicBezTo>
                  <a:cubicBezTo>
                    <a:pt x="465" y="60"/>
                    <a:pt x="416" y="0"/>
                    <a:pt x="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a:off x="2029594" y="842406"/>
              <a:ext cx="15259" cy="19354"/>
            </a:xfrm>
            <a:custGeom>
              <a:avLst/>
              <a:gdLst/>
              <a:ahLst/>
              <a:cxnLst/>
              <a:rect l="l" t="t" r="r" b="b"/>
              <a:pathLst>
                <a:path w="477" h="605" extrusionOk="0">
                  <a:moveTo>
                    <a:pt x="350" y="0"/>
                  </a:moveTo>
                  <a:cubicBezTo>
                    <a:pt x="317" y="0"/>
                    <a:pt x="279" y="12"/>
                    <a:pt x="239" y="38"/>
                  </a:cubicBezTo>
                  <a:cubicBezTo>
                    <a:pt x="108" y="110"/>
                    <a:pt x="1" y="288"/>
                    <a:pt x="1" y="443"/>
                  </a:cubicBezTo>
                  <a:cubicBezTo>
                    <a:pt x="1" y="545"/>
                    <a:pt x="55" y="604"/>
                    <a:pt x="133" y="604"/>
                  </a:cubicBezTo>
                  <a:cubicBezTo>
                    <a:pt x="165" y="604"/>
                    <a:pt x="201" y="594"/>
                    <a:pt x="239" y="574"/>
                  </a:cubicBezTo>
                  <a:cubicBezTo>
                    <a:pt x="370" y="502"/>
                    <a:pt x="477" y="312"/>
                    <a:pt x="477" y="169"/>
                  </a:cubicBezTo>
                  <a:cubicBezTo>
                    <a:pt x="477" y="62"/>
                    <a:pt x="425" y="0"/>
                    <a:pt x="3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a:off x="2074156" y="819789"/>
              <a:ext cx="14875" cy="19482"/>
            </a:xfrm>
            <a:custGeom>
              <a:avLst/>
              <a:gdLst/>
              <a:ahLst/>
              <a:cxnLst/>
              <a:rect l="l" t="t" r="r" b="b"/>
              <a:pathLst>
                <a:path w="465" h="609" extrusionOk="0">
                  <a:moveTo>
                    <a:pt x="332" y="0"/>
                  </a:moveTo>
                  <a:cubicBezTo>
                    <a:pt x="300" y="0"/>
                    <a:pt x="264" y="10"/>
                    <a:pt x="227" y="31"/>
                  </a:cubicBezTo>
                  <a:cubicBezTo>
                    <a:pt x="96" y="102"/>
                    <a:pt x="1" y="293"/>
                    <a:pt x="1" y="436"/>
                  </a:cubicBezTo>
                  <a:cubicBezTo>
                    <a:pt x="1" y="546"/>
                    <a:pt x="49" y="608"/>
                    <a:pt x="125" y="608"/>
                  </a:cubicBezTo>
                  <a:cubicBezTo>
                    <a:pt x="155" y="608"/>
                    <a:pt x="190" y="599"/>
                    <a:pt x="227" y="578"/>
                  </a:cubicBezTo>
                  <a:cubicBezTo>
                    <a:pt x="358" y="495"/>
                    <a:pt x="465" y="316"/>
                    <a:pt x="465" y="162"/>
                  </a:cubicBezTo>
                  <a:cubicBezTo>
                    <a:pt x="465" y="60"/>
                    <a:pt x="411"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1897061" y="721357"/>
              <a:ext cx="142835" cy="112381"/>
            </a:xfrm>
            <a:custGeom>
              <a:avLst/>
              <a:gdLst/>
              <a:ahLst/>
              <a:cxnLst/>
              <a:rect l="l" t="t" r="r" b="b"/>
              <a:pathLst>
                <a:path w="4465" h="3513" extrusionOk="0">
                  <a:moveTo>
                    <a:pt x="4465" y="0"/>
                  </a:moveTo>
                  <a:lnTo>
                    <a:pt x="0" y="2584"/>
                  </a:lnTo>
                  <a:lnTo>
                    <a:pt x="0" y="3513"/>
                  </a:lnTo>
                  <a:lnTo>
                    <a:pt x="4453" y="917"/>
                  </a:lnTo>
                  <a:lnTo>
                    <a:pt x="4465"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1753460" y="721357"/>
              <a:ext cx="143635" cy="112381"/>
            </a:xfrm>
            <a:custGeom>
              <a:avLst/>
              <a:gdLst/>
              <a:ahLst/>
              <a:cxnLst/>
              <a:rect l="l" t="t" r="r" b="b"/>
              <a:pathLst>
                <a:path w="4490" h="3513" extrusionOk="0">
                  <a:moveTo>
                    <a:pt x="12" y="0"/>
                  </a:moveTo>
                  <a:lnTo>
                    <a:pt x="1" y="917"/>
                  </a:lnTo>
                  <a:lnTo>
                    <a:pt x="4489" y="3513"/>
                  </a:lnTo>
                  <a:lnTo>
                    <a:pt x="4489" y="2584"/>
                  </a:lnTo>
                  <a:lnTo>
                    <a:pt x="12"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1753844" y="638312"/>
              <a:ext cx="286055" cy="165708"/>
            </a:xfrm>
            <a:custGeom>
              <a:avLst/>
              <a:gdLst/>
              <a:ahLst/>
              <a:cxnLst/>
              <a:rect l="l" t="t" r="r" b="b"/>
              <a:pathLst>
                <a:path w="8942" h="5180" extrusionOk="0">
                  <a:moveTo>
                    <a:pt x="4453" y="1"/>
                  </a:moveTo>
                  <a:lnTo>
                    <a:pt x="0" y="2596"/>
                  </a:lnTo>
                  <a:lnTo>
                    <a:pt x="4477" y="5180"/>
                  </a:lnTo>
                  <a:lnTo>
                    <a:pt x="8942" y="2596"/>
                  </a:lnTo>
                  <a:lnTo>
                    <a:pt x="44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1806787" y="675675"/>
              <a:ext cx="179816" cy="94466"/>
            </a:xfrm>
            <a:custGeom>
              <a:avLst/>
              <a:gdLst/>
              <a:ahLst/>
              <a:cxnLst/>
              <a:rect l="l" t="t" r="r" b="b"/>
              <a:pathLst>
                <a:path w="5621" h="2953" extrusionOk="0">
                  <a:moveTo>
                    <a:pt x="2790" y="1"/>
                  </a:moveTo>
                  <a:cubicBezTo>
                    <a:pt x="2140" y="1"/>
                    <a:pt x="1492" y="144"/>
                    <a:pt x="1001" y="428"/>
                  </a:cubicBezTo>
                  <a:cubicBezTo>
                    <a:pt x="0" y="1000"/>
                    <a:pt x="0" y="1940"/>
                    <a:pt x="1001" y="2524"/>
                  </a:cubicBezTo>
                  <a:cubicBezTo>
                    <a:pt x="1507" y="2809"/>
                    <a:pt x="2164" y="2952"/>
                    <a:pt x="2819" y="2952"/>
                  </a:cubicBezTo>
                  <a:cubicBezTo>
                    <a:pt x="3474" y="2952"/>
                    <a:pt x="4126" y="2809"/>
                    <a:pt x="4620" y="2524"/>
                  </a:cubicBezTo>
                  <a:cubicBezTo>
                    <a:pt x="5620" y="1952"/>
                    <a:pt x="5608" y="1011"/>
                    <a:pt x="4608" y="440"/>
                  </a:cubicBezTo>
                  <a:cubicBezTo>
                    <a:pt x="4105" y="147"/>
                    <a:pt x="3446" y="1"/>
                    <a:pt x="2790"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33"/>
          <p:cNvSpPr/>
          <p:nvPr/>
        </p:nvSpPr>
        <p:spPr>
          <a:xfrm>
            <a:off x="6853200" y="2260477"/>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6853200" y="2736393"/>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7458288" y="-503375"/>
            <a:ext cx="2376600" cy="23766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33"/>
          <p:cNvGrpSpPr/>
          <p:nvPr/>
        </p:nvGrpSpPr>
        <p:grpSpPr>
          <a:xfrm>
            <a:off x="8199987" y="4442720"/>
            <a:ext cx="1062623" cy="1196017"/>
            <a:chOff x="867539" y="598708"/>
            <a:chExt cx="491750" cy="553455"/>
          </a:xfrm>
        </p:grpSpPr>
        <p:sp>
          <p:nvSpPr>
            <p:cNvPr id="410" name="Google Shape;410;p33"/>
            <p:cNvSpPr/>
            <p:nvPr/>
          </p:nvSpPr>
          <p:spPr>
            <a:xfrm>
              <a:off x="867539" y="812751"/>
              <a:ext cx="491750" cy="285319"/>
            </a:xfrm>
            <a:custGeom>
              <a:avLst/>
              <a:gdLst/>
              <a:ahLst/>
              <a:cxnLst/>
              <a:rect l="l" t="t" r="r" b="b"/>
              <a:pathLst>
                <a:path w="15372" h="8919" extrusionOk="0">
                  <a:moveTo>
                    <a:pt x="9609" y="1"/>
                  </a:moveTo>
                  <a:lnTo>
                    <a:pt x="1" y="5585"/>
                  </a:lnTo>
                  <a:lnTo>
                    <a:pt x="5763" y="8918"/>
                  </a:lnTo>
                  <a:lnTo>
                    <a:pt x="15372" y="3334"/>
                  </a:lnTo>
                  <a:lnTo>
                    <a:pt x="9609"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1051895" y="919405"/>
              <a:ext cx="307392" cy="232759"/>
            </a:xfrm>
            <a:custGeom>
              <a:avLst/>
              <a:gdLst/>
              <a:ahLst/>
              <a:cxnLst/>
              <a:rect l="l" t="t" r="r" b="b"/>
              <a:pathLst>
                <a:path w="9609" h="7276" extrusionOk="0">
                  <a:moveTo>
                    <a:pt x="9609" y="0"/>
                  </a:moveTo>
                  <a:lnTo>
                    <a:pt x="0" y="5584"/>
                  </a:lnTo>
                  <a:lnTo>
                    <a:pt x="0" y="7275"/>
                  </a:lnTo>
                  <a:lnTo>
                    <a:pt x="9609" y="1691"/>
                  </a:lnTo>
                  <a:lnTo>
                    <a:pt x="9609"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867539" y="991381"/>
              <a:ext cx="184390" cy="160782"/>
            </a:xfrm>
            <a:custGeom>
              <a:avLst/>
              <a:gdLst/>
              <a:ahLst/>
              <a:cxnLst/>
              <a:rect l="l" t="t" r="r" b="b"/>
              <a:pathLst>
                <a:path w="5764" h="5026" extrusionOk="0">
                  <a:moveTo>
                    <a:pt x="1" y="1"/>
                  </a:moveTo>
                  <a:lnTo>
                    <a:pt x="1" y="1691"/>
                  </a:lnTo>
                  <a:lnTo>
                    <a:pt x="5763" y="5025"/>
                  </a:lnTo>
                  <a:lnTo>
                    <a:pt x="5763" y="3334"/>
                  </a:lnTo>
                  <a:lnTo>
                    <a:pt x="1"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867539" y="705746"/>
              <a:ext cx="491750" cy="285287"/>
            </a:xfrm>
            <a:custGeom>
              <a:avLst/>
              <a:gdLst/>
              <a:ahLst/>
              <a:cxnLst/>
              <a:rect l="l" t="t" r="r" b="b"/>
              <a:pathLst>
                <a:path w="15372" h="8918" extrusionOk="0">
                  <a:moveTo>
                    <a:pt x="9609" y="0"/>
                  </a:moveTo>
                  <a:lnTo>
                    <a:pt x="1" y="5584"/>
                  </a:lnTo>
                  <a:lnTo>
                    <a:pt x="5763" y="8918"/>
                  </a:lnTo>
                  <a:lnTo>
                    <a:pt x="15372" y="3334"/>
                  </a:lnTo>
                  <a:lnTo>
                    <a:pt x="9609"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1051895" y="812367"/>
              <a:ext cx="307392" cy="232759"/>
            </a:xfrm>
            <a:custGeom>
              <a:avLst/>
              <a:gdLst/>
              <a:ahLst/>
              <a:cxnLst/>
              <a:rect l="l" t="t" r="r" b="b"/>
              <a:pathLst>
                <a:path w="9609" h="7276" extrusionOk="0">
                  <a:moveTo>
                    <a:pt x="9609" y="1"/>
                  </a:moveTo>
                  <a:lnTo>
                    <a:pt x="0" y="5585"/>
                  </a:lnTo>
                  <a:lnTo>
                    <a:pt x="0" y="7275"/>
                  </a:lnTo>
                  <a:lnTo>
                    <a:pt x="9609" y="1691"/>
                  </a:lnTo>
                  <a:lnTo>
                    <a:pt x="9609"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867539" y="884376"/>
              <a:ext cx="184390" cy="160750"/>
            </a:xfrm>
            <a:custGeom>
              <a:avLst/>
              <a:gdLst/>
              <a:ahLst/>
              <a:cxnLst/>
              <a:rect l="l" t="t" r="r" b="b"/>
              <a:pathLst>
                <a:path w="5764" h="5025" extrusionOk="0">
                  <a:moveTo>
                    <a:pt x="1" y="0"/>
                  </a:moveTo>
                  <a:lnTo>
                    <a:pt x="1" y="1691"/>
                  </a:lnTo>
                  <a:lnTo>
                    <a:pt x="5763" y="5024"/>
                  </a:lnTo>
                  <a:lnTo>
                    <a:pt x="5763" y="3334"/>
                  </a:lnTo>
                  <a:lnTo>
                    <a:pt x="1"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867539" y="598708"/>
              <a:ext cx="491750" cy="284935"/>
            </a:xfrm>
            <a:custGeom>
              <a:avLst/>
              <a:gdLst/>
              <a:ahLst/>
              <a:cxnLst/>
              <a:rect l="l" t="t" r="r" b="b"/>
              <a:pathLst>
                <a:path w="15372" h="8907" extrusionOk="0">
                  <a:moveTo>
                    <a:pt x="9609" y="0"/>
                  </a:moveTo>
                  <a:lnTo>
                    <a:pt x="1" y="5584"/>
                  </a:lnTo>
                  <a:lnTo>
                    <a:pt x="5763" y="8906"/>
                  </a:lnTo>
                  <a:lnTo>
                    <a:pt x="15372" y="3334"/>
                  </a:lnTo>
                  <a:lnTo>
                    <a:pt x="9609"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1051895" y="705362"/>
              <a:ext cx="307392" cy="232343"/>
            </a:xfrm>
            <a:custGeom>
              <a:avLst/>
              <a:gdLst/>
              <a:ahLst/>
              <a:cxnLst/>
              <a:rect l="l" t="t" r="r" b="b"/>
              <a:pathLst>
                <a:path w="9609" h="7263" extrusionOk="0">
                  <a:moveTo>
                    <a:pt x="9609" y="0"/>
                  </a:moveTo>
                  <a:lnTo>
                    <a:pt x="0" y="5572"/>
                  </a:lnTo>
                  <a:lnTo>
                    <a:pt x="0" y="7263"/>
                  </a:lnTo>
                  <a:lnTo>
                    <a:pt x="9609" y="1679"/>
                  </a:lnTo>
                  <a:lnTo>
                    <a:pt x="9609"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867539" y="777339"/>
              <a:ext cx="184390" cy="160366"/>
            </a:xfrm>
            <a:custGeom>
              <a:avLst/>
              <a:gdLst/>
              <a:ahLst/>
              <a:cxnLst/>
              <a:rect l="l" t="t" r="r" b="b"/>
              <a:pathLst>
                <a:path w="5764" h="5013" extrusionOk="0">
                  <a:moveTo>
                    <a:pt x="1" y="0"/>
                  </a:moveTo>
                  <a:lnTo>
                    <a:pt x="1" y="1691"/>
                  </a:lnTo>
                  <a:lnTo>
                    <a:pt x="5763" y="5013"/>
                  </a:lnTo>
                  <a:lnTo>
                    <a:pt x="5763" y="3322"/>
                  </a:lnTo>
                  <a:lnTo>
                    <a:pt x="1"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3"/>
          <p:cNvGrpSpPr/>
          <p:nvPr/>
        </p:nvGrpSpPr>
        <p:grpSpPr>
          <a:xfrm>
            <a:off x="7725463" y="1166334"/>
            <a:ext cx="1645688" cy="2171872"/>
            <a:chOff x="683950" y="1497553"/>
            <a:chExt cx="701636" cy="925974"/>
          </a:xfrm>
        </p:grpSpPr>
        <p:sp>
          <p:nvSpPr>
            <p:cNvPr id="420" name="Google Shape;420;p33"/>
            <p:cNvSpPr/>
            <p:nvPr/>
          </p:nvSpPr>
          <p:spPr>
            <a:xfrm>
              <a:off x="913252" y="2289041"/>
              <a:ext cx="339766" cy="134486"/>
            </a:xfrm>
            <a:custGeom>
              <a:avLst/>
              <a:gdLst/>
              <a:ahLst/>
              <a:cxnLst/>
              <a:rect l="l" t="t" r="r" b="b"/>
              <a:pathLst>
                <a:path w="10621" h="4204" extrusionOk="0">
                  <a:moveTo>
                    <a:pt x="10609" y="0"/>
                  </a:moveTo>
                  <a:cubicBezTo>
                    <a:pt x="10609" y="24"/>
                    <a:pt x="10609" y="48"/>
                    <a:pt x="10597" y="84"/>
                  </a:cubicBezTo>
                  <a:cubicBezTo>
                    <a:pt x="10573" y="167"/>
                    <a:pt x="10502" y="250"/>
                    <a:pt x="10394" y="310"/>
                  </a:cubicBezTo>
                  <a:lnTo>
                    <a:pt x="4453" y="3739"/>
                  </a:lnTo>
                  <a:cubicBezTo>
                    <a:pt x="4418" y="3763"/>
                    <a:pt x="4370" y="3774"/>
                    <a:pt x="4334" y="3798"/>
                  </a:cubicBezTo>
                  <a:lnTo>
                    <a:pt x="4310" y="3798"/>
                  </a:lnTo>
                  <a:cubicBezTo>
                    <a:pt x="4275" y="3810"/>
                    <a:pt x="4251" y="3822"/>
                    <a:pt x="4203" y="3834"/>
                  </a:cubicBezTo>
                  <a:lnTo>
                    <a:pt x="4191" y="3834"/>
                  </a:lnTo>
                  <a:cubicBezTo>
                    <a:pt x="4144" y="3846"/>
                    <a:pt x="4108" y="3858"/>
                    <a:pt x="4060" y="3858"/>
                  </a:cubicBezTo>
                  <a:lnTo>
                    <a:pt x="4048" y="3858"/>
                  </a:lnTo>
                  <a:cubicBezTo>
                    <a:pt x="4001" y="3870"/>
                    <a:pt x="3965" y="3870"/>
                    <a:pt x="3917" y="3870"/>
                  </a:cubicBezTo>
                  <a:lnTo>
                    <a:pt x="3894" y="3870"/>
                  </a:lnTo>
                  <a:cubicBezTo>
                    <a:pt x="3858" y="3870"/>
                    <a:pt x="3810" y="3870"/>
                    <a:pt x="3775" y="3858"/>
                  </a:cubicBezTo>
                  <a:lnTo>
                    <a:pt x="3751" y="3858"/>
                  </a:lnTo>
                  <a:cubicBezTo>
                    <a:pt x="3715" y="3858"/>
                    <a:pt x="3691" y="3846"/>
                    <a:pt x="3656" y="3846"/>
                  </a:cubicBezTo>
                  <a:cubicBezTo>
                    <a:pt x="3632" y="3834"/>
                    <a:pt x="3608" y="3834"/>
                    <a:pt x="3584" y="3822"/>
                  </a:cubicBezTo>
                  <a:cubicBezTo>
                    <a:pt x="3560" y="3810"/>
                    <a:pt x="3536" y="3810"/>
                    <a:pt x="3513" y="3798"/>
                  </a:cubicBezTo>
                  <a:cubicBezTo>
                    <a:pt x="3501" y="3798"/>
                    <a:pt x="3489" y="3798"/>
                    <a:pt x="3477" y="3786"/>
                  </a:cubicBezTo>
                  <a:cubicBezTo>
                    <a:pt x="3441" y="3774"/>
                    <a:pt x="3406" y="3763"/>
                    <a:pt x="3370" y="3739"/>
                  </a:cubicBezTo>
                  <a:lnTo>
                    <a:pt x="227" y="1905"/>
                  </a:lnTo>
                  <a:cubicBezTo>
                    <a:pt x="203" y="1893"/>
                    <a:pt x="191" y="1881"/>
                    <a:pt x="179" y="1869"/>
                  </a:cubicBezTo>
                  <a:cubicBezTo>
                    <a:pt x="155" y="1858"/>
                    <a:pt x="143" y="1846"/>
                    <a:pt x="119" y="1834"/>
                  </a:cubicBezTo>
                  <a:cubicBezTo>
                    <a:pt x="96" y="1810"/>
                    <a:pt x="84" y="1798"/>
                    <a:pt x="60" y="1774"/>
                  </a:cubicBezTo>
                  <a:cubicBezTo>
                    <a:pt x="60" y="1762"/>
                    <a:pt x="60" y="1762"/>
                    <a:pt x="48" y="1762"/>
                  </a:cubicBezTo>
                  <a:cubicBezTo>
                    <a:pt x="36" y="1739"/>
                    <a:pt x="24" y="1715"/>
                    <a:pt x="12" y="1691"/>
                  </a:cubicBezTo>
                  <a:cubicBezTo>
                    <a:pt x="12" y="1679"/>
                    <a:pt x="12" y="1679"/>
                    <a:pt x="12" y="1679"/>
                  </a:cubicBezTo>
                  <a:cubicBezTo>
                    <a:pt x="12" y="1655"/>
                    <a:pt x="0" y="1631"/>
                    <a:pt x="0" y="1596"/>
                  </a:cubicBezTo>
                  <a:lnTo>
                    <a:pt x="0" y="1929"/>
                  </a:lnTo>
                  <a:cubicBezTo>
                    <a:pt x="0" y="1953"/>
                    <a:pt x="0" y="1965"/>
                    <a:pt x="12" y="1977"/>
                  </a:cubicBezTo>
                  <a:cubicBezTo>
                    <a:pt x="12" y="1989"/>
                    <a:pt x="12" y="2000"/>
                    <a:pt x="12" y="2000"/>
                  </a:cubicBezTo>
                  <a:cubicBezTo>
                    <a:pt x="12" y="2012"/>
                    <a:pt x="12" y="2012"/>
                    <a:pt x="12" y="2012"/>
                  </a:cubicBezTo>
                  <a:cubicBezTo>
                    <a:pt x="24" y="2012"/>
                    <a:pt x="24" y="2024"/>
                    <a:pt x="24" y="2024"/>
                  </a:cubicBezTo>
                  <a:cubicBezTo>
                    <a:pt x="24" y="2036"/>
                    <a:pt x="36" y="2048"/>
                    <a:pt x="36" y="2060"/>
                  </a:cubicBezTo>
                  <a:cubicBezTo>
                    <a:pt x="48" y="2072"/>
                    <a:pt x="48" y="2084"/>
                    <a:pt x="48" y="2084"/>
                  </a:cubicBezTo>
                  <a:cubicBezTo>
                    <a:pt x="60" y="2096"/>
                    <a:pt x="60" y="2096"/>
                    <a:pt x="60" y="2096"/>
                  </a:cubicBezTo>
                  <a:cubicBezTo>
                    <a:pt x="60" y="2108"/>
                    <a:pt x="72" y="2108"/>
                    <a:pt x="72" y="2108"/>
                  </a:cubicBezTo>
                  <a:cubicBezTo>
                    <a:pt x="84" y="2131"/>
                    <a:pt x="96" y="2143"/>
                    <a:pt x="119" y="2155"/>
                  </a:cubicBezTo>
                  <a:cubicBezTo>
                    <a:pt x="119" y="2167"/>
                    <a:pt x="119" y="2167"/>
                    <a:pt x="119" y="2167"/>
                  </a:cubicBezTo>
                  <a:cubicBezTo>
                    <a:pt x="143" y="2179"/>
                    <a:pt x="155" y="2191"/>
                    <a:pt x="179" y="2203"/>
                  </a:cubicBezTo>
                  <a:cubicBezTo>
                    <a:pt x="191" y="2215"/>
                    <a:pt x="203" y="2227"/>
                    <a:pt x="215" y="2227"/>
                  </a:cubicBezTo>
                  <a:cubicBezTo>
                    <a:pt x="215" y="2227"/>
                    <a:pt x="215" y="2239"/>
                    <a:pt x="227" y="2239"/>
                  </a:cubicBezTo>
                  <a:lnTo>
                    <a:pt x="3370" y="4072"/>
                  </a:lnTo>
                  <a:cubicBezTo>
                    <a:pt x="3406" y="4084"/>
                    <a:pt x="3441" y="4108"/>
                    <a:pt x="3477" y="4120"/>
                  </a:cubicBezTo>
                  <a:cubicBezTo>
                    <a:pt x="3489" y="4120"/>
                    <a:pt x="3501" y="4120"/>
                    <a:pt x="3513" y="4132"/>
                  </a:cubicBezTo>
                  <a:cubicBezTo>
                    <a:pt x="3525" y="4132"/>
                    <a:pt x="3525" y="4144"/>
                    <a:pt x="3536" y="4144"/>
                  </a:cubicBezTo>
                  <a:cubicBezTo>
                    <a:pt x="3548" y="4144"/>
                    <a:pt x="3572" y="4144"/>
                    <a:pt x="3584" y="4155"/>
                  </a:cubicBezTo>
                  <a:cubicBezTo>
                    <a:pt x="3608" y="4155"/>
                    <a:pt x="3632" y="4167"/>
                    <a:pt x="3656" y="4167"/>
                  </a:cubicBezTo>
                  <a:cubicBezTo>
                    <a:pt x="3667" y="4167"/>
                    <a:pt x="3679" y="4179"/>
                    <a:pt x="3679" y="4179"/>
                  </a:cubicBezTo>
                  <a:cubicBezTo>
                    <a:pt x="3703" y="4179"/>
                    <a:pt x="3727" y="4179"/>
                    <a:pt x="3751" y="4191"/>
                  </a:cubicBezTo>
                  <a:lnTo>
                    <a:pt x="3775" y="4191"/>
                  </a:lnTo>
                  <a:cubicBezTo>
                    <a:pt x="3810" y="4191"/>
                    <a:pt x="3834" y="4191"/>
                    <a:pt x="3870" y="4203"/>
                  </a:cubicBezTo>
                  <a:lnTo>
                    <a:pt x="3941" y="4203"/>
                  </a:lnTo>
                  <a:cubicBezTo>
                    <a:pt x="3965" y="4203"/>
                    <a:pt x="3989" y="4191"/>
                    <a:pt x="4013" y="4191"/>
                  </a:cubicBezTo>
                  <a:lnTo>
                    <a:pt x="4096" y="4191"/>
                  </a:lnTo>
                  <a:cubicBezTo>
                    <a:pt x="4120" y="4179"/>
                    <a:pt x="4144" y="4179"/>
                    <a:pt x="4168" y="4167"/>
                  </a:cubicBezTo>
                  <a:lnTo>
                    <a:pt x="4203" y="4167"/>
                  </a:lnTo>
                  <a:cubicBezTo>
                    <a:pt x="4227" y="4155"/>
                    <a:pt x="4239" y="4155"/>
                    <a:pt x="4251" y="4155"/>
                  </a:cubicBezTo>
                  <a:cubicBezTo>
                    <a:pt x="4275" y="4144"/>
                    <a:pt x="4287" y="4144"/>
                    <a:pt x="4310" y="4132"/>
                  </a:cubicBezTo>
                  <a:cubicBezTo>
                    <a:pt x="4322" y="4132"/>
                    <a:pt x="4322" y="4132"/>
                    <a:pt x="4334" y="4120"/>
                  </a:cubicBezTo>
                  <a:cubicBezTo>
                    <a:pt x="4382" y="4108"/>
                    <a:pt x="4418" y="4096"/>
                    <a:pt x="4441" y="4072"/>
                  </a:cubicBezTo>
                  <a:lnTo>
                    <a:pt x="10394" y="643"/>
                  </a:lnTo>
                  <a:cubicBezTo>
                    <a:pt x="10537" y="548"/>
                    <a:pt x="10621" y="441"/>
                    <a:pt x="10621" y="322"/>
                  </a:cubicBezTo>
                  <a:lnTo>
                    <a:pt x="106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910949" y="2216201"/>
              <a:ext cx="344372" cy="196451"/>
            </a:xfrm>
            <a:custGeom>
              <a:avLst/>
              <a:gdLst/>
              <a:ahLst/>
              <a:cxnLst/>
              <a:rect l="l" t="t" r="r" b="b"/>
              <a:pathLst>
                <a:path w="10765" h="6141" extrusionOk="0">
                  <a:moveTo>
                    <a:pt x="6776" y="0"/>
                  </a:moveTo>
                  <a:cubicBezTo>
                    <a:pt x="6582" y="0"/>
                    <a:pt x="6389" y="45"/>
                    <a:pt x="6240" y="134"/>
                  </a:cubicBezTo>
                  <a:lnTo>
                    <a:pt x="299" y="3563"/>
                  </a:lnTo>
                  <a:cubicBezTo>
                    <a:pt x="1" y="3730"/>
                    <a:pt x="1" y="4016"/>
                    <a:pt x="299" y="4182"/>
                  </a:cubicBezTo>
                  <a:lnTo>
                    <a:pt x="3442" y="6016"/>
                  </a:lnTo>
                  <a:cubicBezTo>
                    <a:pt x="3591" y="6099"/>
                    <a:pt x="3787" y="6141"/>
                    <a:pt x="3984" y="6141"/>
                  </a:cubicBezTo>
                  <a:cubicBezTo>
                    <a:pt x="4180" y="6141"/>
                    <a:pt x="4376" y="6099"/>
                    <a:pt x="4525" y="6016"/>
                  </a:cubicBezTo>
                  <a:lnTo>
                    <a:pt x="10466" y="2587"/>
                  </a:lnTo>
                  <a:cubicBezTo>
                    <a:pt x="10764" y="2408"/>
                    <a:pt x="10764" y="2134"/>
                    <a:pt x="10466" y="1968"/>
                  </a:cubicBezTo>
                  <a:lnTo>
                    <a:pt x="7311" y="134"/>
                  </a:lnTo>
                  <a:cubicBezTo>
                    <a:pt x="7162" y="45"/>
                    <a:pt x="6969" y="0"/>
                    <a:pt x="6776"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1017986" y="2130213"/>
              <a:ext cx="123066" cy="229688"/>
            </a:xfrm>
            <a:custGeom>
              <a:avLst/>
              <a:gdLst/>
              <a:ahLst/>
              <a:cxnLst/>
              <a:rect l="l" t="t" r="r" b="b"/>
              <a:pathLst>
                <a:path w="3847" h="7180" extrusionOk="0">
                  <a:moveTo>
                    <a:pt x="3822" y="0"/>
                  </a:moveTo>
                  <a:lnTo>
                    <a:pt x="1" y="2203"/>
                  </a:lnTo>
                  <a:lnTo>
                    <a:pt x="12" y="7180"/>
                  </a:lnTo>
                  <a:lnTo>
                    <a:pt x="3846" y="4977"/>
                  </a:lnTo>
                  <a:lnTo>
                    <a:pt x="3822"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1005798" y="2193808"/>
              <a:ext cx="12604" cy="166092"/>
            </a:xfrm>
            <a:custGeom>
              <a:avLst/>
              <a:gdLst/>
              <a:ahLst/>
              <a:cxnLst/>
              <a:rect l="l" t="t" r="r" b="b"/>
              <a:pathLst>
                <a:path w="394" h="5192" extrusionOk="0">
                  <a:moveTo>
                    <a:pt x="1" y="1"/>
                  </a:moveTo>
                  <a:lnTo>
                    <a:pt x="12" y="4977"/>
                  </a:lnTo>
                  <a:lnTo>
                    <a:pt x="393" y="5192"/>
                  </a:lnTo>
                  <a:lnTo>
                    <a:pt x="382" y="21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1005798" y="2122983"/>
              <a:ext cx="134486" cy="77704"/>
            </a:xfrm>
            <a:custGeom>
              <a:avLst/>
              <a:gdLst/>
              <a:ahLst/>
              <a:cxnLst/>
              <a:rect l="l" t="t" r="r" b="b"/>
              <a:pathLst>
                <a:path w="4204" h="2429" extrusionOk="0">
                  <a:moveTo>
                    <a:pt x="382" y="2429"/>
                  </a:moveTo>
                  <a:lnTo>
                    <a:pt x="1" y="2215"/>
                  </a:lnTo>
                  <a:lnTo>
                    <a:pt x="3834" y="0"/>
                  </a:lnTo>
                  <a:lnTo>
                    <a:pt x="4203" y="226"/>
                  </a:lnTo>
                  <a:close/>
                </a:path>
              </a:pathLst>
            </a:custGeom>
            <a:solidFill>
              <a:srgbClr val="BCB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683950" y="1497553"/>
              <a:ext cx="692871" cy="911107"/>
            </a:xfrm>
            <a:custGeom>
              <a:avLst/>
              <a:gdLst/>
              <a:ahLst/>
              <a:cxnLst/>
              <a:rect l="l" t="t" r="r" b="b"/>
              <a:pathLst>
                <a:path w="21659" h="28481" extrusionOk="0">
                  <a:moveTo>
                    <a:pt x="20546" y="1"/>
                  </a:moveTo>
                  <a:cubicBezTo>
                    <a:pt x="20442" y="1"/>
                    <a:pt x="20324" y="33"/>
                    <a:pt x="20194" y="108"/>
                  </a:cubicBezTo>
                  <a:lnTo>
                    <a:pt x="775" y="11324"/>
                  </a:lnTo>
                  <a:cubicBezTo>
                    <a:pt x="346" y="11574"/>
                    <a:pt x="1" y="12169"/>
                    <a:pt x="1" y="12669"/>
                  </a:cubicBezTo>
                  <a:lnTo>
                    <a:pt x="36" y="27445"/>
                  </a:lnTo>
                  <a:cubicBezTo>
                    <a:pt x="36" y="27695"/>
                    <a:pt x="132" y="27874"/>
                    <a:pt x="275" y="27945"/>
                  </a:cubicBezTo>
                  <a:lnTo>
                    <a:pt x="1175" y="28478"/>
                  </a:lnTo>
                  <a:lnTo>
                    <a:pt x="1175" y="28478"/>
                  </a:lnTo>
                  <a:cubicBezTo>
                    <a:pt x="1035" y="28394"/>
                    <a:pt x="953" y="28217"/>
                    <a:pt x="953" y="27981"/>
                  </a:cubicBezTo>
                  <a:lnTo>
                    <a:pt x="906" y="13193"/>
                  </a:lnTo>
                  <a:cubicBezTo>
                    <a:pt x="906" y="12705"/>
                    <a:pt x="1251" y="12098"/>
                    <a:pt x="1680" y="11848"/>
                  </a:cubicBezTo>
                  <a:lnTo>
                    <a:pt x="21099" y="632"/>
                  </a:lnTo>
                  <a:cubicBezTo>
                    <a:pt x="21228" y="564"/>
                    <a:pt x="21346" y="531"/>
                    <a:pt x="21451" y="531"/>
                  </a:cubicBezTo>
                  <a:cubicBezTo>
                    <a:pt x="21528" y="531"/>
                    <a:pt x="21597" y="549"/>
                    <a:pt x="21658" y="584"/>
                  </a:cubicBezTo>
                  <a:lnTo>
                    <a:pt x="20753" y="49"/>
                  </a:lnTo>
                  <a:cubicBezTo>
                    <a:pt x="20693" y="18"/>
                    <a:pt x="20623" y="1"/>
                    <a:pt x="20546" y="1"/>
                  </a:cubicBezTo>
                  <a:close/>
                  <a:moveTo>
                    <a:pt x="1175" y="28478"/>
                  </a:moveTo>
                  <a:cubicBezTo>
                    <a:pt x="1177" y="28479"/>
                    <a:pt x="1178" y="28480"/>
                    <a:pt x="1179" y="28481"/>
                  </a:cubicBezTo>
                  <a:lnTo>
                    <a:pt x="1175" y="28478"/>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712901" y="1514316"/>
              <a:ext cx="672686" cy="895880"/>
            </a:xfrm>
            <a:custGeom>
              <a:avLst/>
              <a:gdLst/>
              <a:ahLst/>
              <a:cxnLst/>
              <a:rect l="l" t="t" r="r" b="b"/>
              <a:pathLst>
                <a:path w="21028" h="28005" extrusionOk="0">
                  <a:moveTo>
                    <a:pt x="20548" y="1"/>
                  </a:moveTo>
                  <a:cubicBezTo>
                    <a:pt x="20442" y="1"/>
                    <a:pt x="20322" y="35"/>
                    <a:pt x="20194" y="108"/>
                  </a:cubicBezTo>
                  <a:lnTo>
                    <a:pt x="775" y="11324"/>
                  </a:lnTo>
                  <a:cubicBezTo>
                    <a:pt x="346" y="11574"/>
                    <a:pt x="1" y="12181"/>
                    <a:pt x="1" y="12669"/>
                  </a:cubicBezTo>
                  <a:lnTo>
                    <a:pt x="48" y="27457"/>
                  </a:lnTo>
                  <a:cubicBezTo>
                    <a:pt x="48" y="27802"/>
                    <a:pt x="221" y="28005"/>
                    <a:pt x="474" y="28005"/>
                  </a:cubicBezTo>
                  <a:cubicBezTo>
                    <a:pt x="579" y="28005"/>
                    <a:pt x="697" y="27970"/>
                    <a:pt x="822" y="27897"/>
                  </a:cubicBezTo>
                  <a:lnTo>
                    <a:pt x="20241" y="16682"/>
                  </a:lnTo>
                  <a:cubicBezTo>
                    <a:pt x="20682" y="16443"/>
                    <a:pt x="21027" y="15836"/>
                    <a:pt x="21027" y="15336"/>
                  </a:cubicBezTo>
                  <a:lnTo>
                    <a:pt x="20979" y="561"/>
                  </a:lnTo>
                  <a:cubicBezTo>
                    <a:pt x="20979" y="206"/>
                    <a:pt x="20806" y="1"/>
                    <a:pt x="20548"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714052" y="1909676"/>
              <a:ext cx="671534" cy="500516"/>
            </a:xfrm>
            <a:custGeom>
              <a:avLst/>
              <a:gdLst/>
              <a:ahLst/>
              <a:cxnLst/>
              <a:rect l="l" t="t" r="r" b="b"/>
              <a:pathLst>
                <a:path w="20992" h="15646" extrusionOk="0">
                  <a:moveTo>
                    <a:pt x="20979" y="1"/>
                  </a:moveTo>
                  <a:lnTo>
                    <a:pt x="0" y="12109"/>
                  </a:lnTo>
                  <a:lnTo>
                    <a:pt x="12" y="15098"/>
                  </a:lnTo>
                  <a:cubicBezTo>
                    <a:pt x="12" y="15443"/>
                    <a:pt x="185" y="15646"/>
                    <a:pt x="438" y="15646"/>
                  </a:cubicBezTo>
                  <a:cubicBezTo>
                    <a:pt x="543" y="15646"/>
                    <a:pt x="661" y="15611"/>
                    <a:pt x="786" y="15538"/>
                  </a:cubicBezTo>
                  <a:lnTo>
                    <a:pt x="20205" y="4323"/>
                  </a:lnTo>
                  <a:cubicBezTo>
                    <a:pt x="20646" y="4073"/>
                    <a:pt x="20991" y="3477"/>
                    <a:pt x="20991" y="2977"/>
                  </a:cubicBezTo>
                  <a:lnTo>
                    <a:pt x="20979"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748697" y="1576824"/>
              <a:ext cx="606786" cy="639864"/>
            </a:xfrm>
            <a:custGeom>
              <a:avLst/>
              <a:gdLst/>
              <a:ahLst/>
              <a:cxnLst/>
              <a:rect l="l" t="t" r="r" b="b"/>
              <a:pathLst>
                <a:path w="18968" h="20002" extrusionOk="0">
                  <a:moveTo>
                    <a:pt x="18503" y="0"/>
                  </a:moveTo>
                  <a:cubicBezTo>
                    <a:pt x="18409" y="0"/>
                    <a:pt x="18304" y="31"/>
                    <a:pt x="18194" y="95"/>
                  </a:cubicBezTo>
                  <a:lnTo>
                    <a:pt x="775" y="10120"/>
                  </a:lnTo>
                  <a:cubicBezTo>
                    <a:pt x="346" y="10358"/>
                    <a:pt x="1" y="11025"/>
                    <a:pt x="1" y="11596"/>
                  </a:cubicBezTo>
                  <a:lnTo>
                    <a:pt x="1" y="19323"/>
                  </a:lnTo>
                  <a:cubicBezTo>
                    <a:pt x="1" y="19748"/>
                    <a:pt x="191" y="20002"/>
                    <a:pt x="465" y="20002"/>
                  </a:cubicBezTo>
                  <a:cubicBezTo>
                    <a:pt x="560" y="20002"/>
                    <a:pt x="664" y="19971"/>
                    <a:pt x="775" y="19907"/>
                  </a:cubicBezTo>
                  <a:lnTo>
                    <a:pt x="18194" y="9894"/>
                  </a:lnTo>
                  <a:cubicBezTo>
                    <a:pt x="18622" y="9644"/>
                    <a:pt x="18967" y="8977"/>
                    <a:pt x="18967" y="8405"/>
                  </a:cubicBezTo>
                  <a:lnTo>
                    <a:pt x="18967" y="678"/>
                  </a:lnTo>
                  <a:cubicBezTo>
                    <a:pt x="18967" y="254"/>
                    <a:pt x="18777" y="0"/>
                    <a:pt x="18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791371" y="1865338"/>
              <a:ext cx="204928" cy="289094"/>
            </a:xfrm>
            <a:custGeom>
              <a:avLst/>
              <a:gdLst/>
              <a:ahLst/>
              <a:cxnLst/>
              <a:rect l="l" t="t" r="r" b="b"/>
              <a:pathLst>
                <a:path w="6406" h="9037" extrusionOk="0">
                  <a:moveTo>
                    <a:pt x="6308" y="1"/>
                  </a:moveTo>
                  <a:cubicBezTo>
                    <a:pt x="6290" y="1"/>
                    <a:pt x="6271" y="6"/>
                    <a:pt x="6251" y="17"/>
                  </a:cubicBezTo>
                  <a:lnTo>
                    <a:pt x="167" y="3530"/>
                  </a:lnTo>
                  <a:cubicBezTo>
                    <a:pt x="72" y="3577"/>
                    <a:pt x="0" y="3720"/>
                    <a:pt x="0" y="3827"/>
                  </a:cubicBezTo>
                  <a:lnTo>
                    <a:pt x="0" y="8899"/>
                  </a:lnTo>
                  <a:cubicBezTo>
                    <a:pt x="0" y="8988"/>
                    <a:pt x="40" y="9037"/>
                    <a:pt x="99" y="9037"/>
                  </a:cubicBezTo>
                  <a:cubicBezTo>
                    <a:pt x="119" y="9037"/>
                    <a:pt x="142" y="9031"/>
                    <a:pt x="167" y="9019"/>
                  </a:cubicBezTo>
                  <a:lnTo>
                    <a:pt x="6251" y="5506"/>
                  </a:lnTo>
                  <a:cubicBezTo>
                    <a:pt x="6334" y="5459"/>
                    <a:pt x="6406" y="5328"/>
                    <a:pt x="6406" y="5209"/>
                  </a:cubicBezTo>
                  <a:lnTo>
                    <a:pt x="6406" y="136"/>
                  </a:lnTo>
                  <a:cubicBezTo>
                    <a:pt x="6406" y="55"/>
                    <a:pt x="6364" y="1"/>
                    <a:pt x="6308"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791755" y="1950815"/>
              <a:ext cx="204544" cy="203712"/>
            </a:xfrm>
            <a:custGeom>
              <a:avLst/>
              <a:gdLst/>
              <a:ahLst/>
              <a:cxnLst/>
              <a:rect l="l" t="t" r="r" b="b"/>
              <a:pathLst>
                <a:path w="6394" h="6368" extrusionOk="0">
                  <a:moveTo>
                    <a:pt x="6013" y="0"/>
                  </a:moveTo>
                  <a:lnTo>
                    <a:pt x="5513" y="727"/>
                  </a:lnTo>
                  <a:lnTo>
                    <a:pt x="5215" y="72"/>
                  </a:lnTo>
                  <a:lnTo>
                    <a:pt x="4870" y="715"/>
                  </a:lnTo>
                  <a:lnTo>
                    <a:pt x="4513" y="1798"/>
                  </a:lnTo>
                  <a:lnTo>
                    <a:pt x="4156" y="1417"/>
                  </a:lnTo>
                  <a:lnTo>
                    <a:pt x="3739" y="465"/>
                  </a:lnTo>
                  <a:lnTo>
                    <a:pt x="3096" y="2703"/>
                  </a:lnTo>
                  <a:lnTo>
                    <a:pt x="2679" y="2275"/>
                  </a:lnTo>
                  <a:lnTo>
                    <a:pt x="2334" y="2906"/>
                  </a:lnTo>
                  <a:lnTo>
                    <a:pt x="1834" y="2465"/>
                  </a:lnTo>
                  <a:lnTo>
                    <a:pt x="1322" y="3346"/>
                  </a:lnTo>
                  <a:lnTo>
                    <a:pt x="774" y="3370"/>
                  </a:lnTo>
                  <a:lnTo>
                    <a:pt x="179" y="4584"/>
                  </a:lnTo>
                  <a:lnTo>
                    <a:pt x="0" y="4846"/>
                  </a:lnTo>
                  <a:lnTo>
                    <a:pt x="0" y="6263"/>
                  </a:lnTo>
                  <a:cubicBezTo>
                    <a:pt x="0" y="6330"/>
                    <a:pt x="30" y="6368"/>
                    <a:pt x="80" y="6368"/>
                  </a:cubicBezTo>
                  <a:cubicBezTo>
                    <a:pt x="101" y="6368"/>
                    <a:pt x="127" y="6361"/>
                    <a:pt x="155" y="6347"/>
                  </a:cubicBezTo>
                  <a:lnTo>
                    <a:pt x="6239" y="2834"/>
                  </a:lnTo>
                  <a:cubicBezTo>
                    <a:pt x="6322" y="2787"/>
                    <a:pt x="6394" y="2667"/>
                    <a:pt x="6394" y="2560"/>
                  </a:cubicBezTo>
                  <a:lnTo>
                    <a:pt x="6394" y="512"/>
                  </a:lnTo>
                  <a:lnTo>
                    <a:pt x="6191" y="536"/>
                  </a:lnTo>
                  <a:lnTo>
                    <a:pt x="6013"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1038171" y="1770617"/>
              <a:ext cx="292549" cy="177576"/>
            </a:xfrm>
            <a:custGeom>
              <a:avLst/>
              <a:gdLst/>
              <a:ahLst/>
              <a:cxnLst/>
              <a:rect l="l" t="t" r="r" b="b"/>
              <a:pathLst>
                <a:path w="9145" h="5551" extrusionOk="0">
                  <a:moveTo>
                    <a:pt x="9080" y="0"/>
                  </a:moveTo>
                  <a:cubicBezTo>
                    <a:pt x="9067" y="0"/>
                    <a:pt x="9053" y="5"/>
                    <a:pt x="9037" y="14"/>
                  </a:cubicBezTo>
                  <a:lnTo>
                    <a:pt x="120" y="5229"/>
                  </a:lnTo>
                  <a:cubicBezTo>
                    <a:pt x="60" y="5264"/>
                    <a:pt x="1" y="5360"/>
                    <a:pt x="1" y="5443"/>
                  </a:cubicBezTo>
                  <a:cubicBezTo>
                    <a:pt x="1" y="5507"/>
                    <a:pt x="36" y="5550"/>
                    <a:pt x="79" y="5550"/>
                  </a:cubicBezTo>
                  <a:cubicBezTo>
                    <a:pt x="92" y="5550"/>
                    <a:pt x="106" y="5546"/>
                    <a:pt x="120" y="5538"/>
                  </a:cubicBezTo>
                  <a:lnTo>
                    <a:pt x="9037" y="323"/>
                  </a:lnTo>
                  <a:cubicBezTo>
                    <a:pt x="9097" y="288"/>
                    <a:pt x="9145" y="192"/>
                    <a:pt x="9145" y="109"/>
                  </a:cubicBezTo>
                  <a:cubicBezTo>
                    <a:pt x="9145" y="38"/>
                    <a:pt x="9118" y="0"/>
                    <a:pt x="9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1038171" y="1739363"/>
              <a:ext cx="292549" cy="177257"/>
            </a:xfrm>
            <a:custGeom>
              <a:avLst/>
              <a:gdLst/>
              <a:ahLst/>
              <a:cxnLst/>
              <a:rect l="l" t="t" r="r" b="b"/>
              <a:pathLst>
                <a:path w="9145" h="5541" extrusionOk="0">
                  <a:moveTo>
                    <a:pt x="9081" y="1"/>
                  </a:moveTo>
                  <a:cubicBezTo>
                    <a:pt x="9068" y="1"/>
                    <a:pt x="9053" y="5"/>
                    <a:pt x="9037" y="14"/>
                  </a:cubicBezTo>
                  <a:lnTo>
                    <a:pt x="120" y="5217"/>
                  </a:lnTo>
                  <a:cubicBezTo>
                    <a:pt x="60" y="5265"/>
                    <a:pt x="1" y="5360"/>
                    <a:pt x="1" y="5444"/>
                  </a:cubicBezTo>
                  <a:cubicBezTo>
                    <a:pt x="1" y="5505"/>
                    <a:pt x="33" y="5541"/>
                    <a:pt x="74" y="5541"/>
                  </a:cubicBezTo>
                  <a:cubicBezTo>
                    <a:pt x="89" y="5541"/>
                    <a:pt x="104" y="5536"/>
                    <a:pt x="120" y="5527"/>
                  </a:cubicBezTo>
                  <a:lnTo>
                    <a:pt x="9037" y="312"/>
                  </a:lnTo>
                  <a:cubicBezTo>
                    <a:pt x="9097" y="288"/>
                    <a:pt x="9145" y="181"/>
                    <a:pt x="9145" y="98"/>
                  </a:cubicBezTo>
                  <a:cubicBezTo>
                    <a:pt x="9145" y="36"/>
                    <a:pt x="9119" y="1"/>
                    <a:pt x="9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1038171" y="1708141"/>
              <a:ext cx="292549" cy="177257"/>
            </a:xfrm>
            <a:custGeom>
              <a:avLst/>
              <a:gdLst/>
              <a:ahLst/>
              <a:cxnLst/>
              <a:rect l="l" t="t" r="r" b="b"/>
              <a:pathLst>
                <a:path w="9145" h="5541" extrusionOk="0">
                  <a:moveTo>
                    <a:pt x="9081" y="0"/>
                  </a:moveTo>
                  <a:cubicBezTo>
                    <a:pt x="9068" y="0"/>
                    <a:pt x="9053" y="5"/>
                    <a:pt x="9037" y="14"/>
                  </a:cubicBezTo>
                  <a:lnTo>
                    <a:pt x="120" y="5217"/>
                  </a:lnTo>
                  <a:cubicBezTo>
                    <a:pt x="60" y="5253"/>
                    <a:pt x="1" y="5348"/>
                    <a:pt x="1" y="5431"/>
                  </a:cubicBezTo>
                  <a:cubicBezTo>
                    <a:pt x="1" y="5502"/>
                    <a:pt x="34" y="5540"/>
                    <a:pt x="75" y="5540"/>
                  </a:cubicBezTo>
                  <a:cubicBezTo>
                    <a:pt x="89" y="5540"/>
                    <a:pt x="104" y="5536"/>
                    <a:pt x="120" y="5527"/>
                  </a:cubicBezTo>
                  <a:lnTo>
                    <a:pt x="9037" y="312"/>
                  </a:lnTo>
                  <a:cubicBezTo>
                    <a:pt x="9097" y="276"/>
                    <a:pt x="9145" y="181"/>
                    <a:pt x="9145" y="97"/>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1038171" y="1676536"/>
              <a:ext cx="292549" cy="177257"/>
            </a:xfrm>
            <a:custGeom>
              <a:avLst/>
              <a:gdLst/>
              <a:ahLst/>
              <a:cxnLst/>
              <a:rect l="l" t="t" r="r" b="b"/>
              <a:pathLst>
                <a:path w="9145" h="5541" extrusionOk="0">
                  <a:moveTo>
                    <a:pt x="9081" y="0"/>
                  </a:moveTo>
                  <a:cubicBezTo>
                    <a:pt x="9068" y="0"/>
                    <a:pt x="9053" y="5"/>
                    <a:pt x="9037" y="14"/>
                  </a:cubicBezTo>
                  <a:lnTo>
                    <a:pt x="120" y="5229"/>
                  </a:lnTo>
                  <a:cubicBezTo>
                    <a:pt x="60" y="5265"/>
                    <a:pt x="1" y="5360"/>
                    <a:pt x="1" y="5443"/>
                  </a:cubicBezTo>
                  <a:cubicBezTo>
                    <a:pt x="1" y="5505"/>
                    <a:pt x="33" y="5540"/>
                    <a:pt x="74" y="5540"/>
                  </a:cubicBezTo>
                  <a:cubicBezTo>
                    <a:pt x="89" y="5540"/>
                    <a:pt x="104" y="5536"/>
                    <a:pt x="120" y="5526"/>
                  </a:cubicBezTo>
                  <a:lnTo>
                    <a:pt x="9037" y="323"/>
                  </a:lnTo>
                  <a:cubicBezTo>
                    <a:pt x="9097" y="288"/>
                    <a:pt x="9145" y="181"/>
                    <a:pt x="9145" y="97"/>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1038171" y="1832293"/>
              <a:ext cx="292549" cy="177257"/>
            </a:xfrm>
            <a:custGeom>
              <a:avLst/>
              <a:gdLst/>
              <a:ahLst/>
              <a:cxnLst/>
              <a:rect l="l" t="t" r="r" b="b"/>
              <a:pathLst>
                <a:path w="9145" h="5541" extrusionOk="0">
                  <a:moveTo>
                    <a:pt x="9081" y="1"/>
                  </a:moveTo>
                  <a:cubicBezTo>
                    <a:pt x="9068" y="1"/>
                    <a:pt x="9053" y="5"/>
                    <a:pt x="9037" y="15"/>
                  </a:cubicBezTo>
                  <a:lnTo>
                    <a:pt x="120" y="5229"/>
                  </a:lnTo>
                  <a:cubicBezTo>
                    <a:pt x="60" y="5265"/>
                    <a:pt x="1" y="5360"/>
                    <a:pt x="1" y="5444"/>
                  </a:cubicBezTo>
                  <a:cubicBezTo>
                    <a:pt x="1" y="5505"/>
                    <a:pt x="33" y="5541"/>
                    <a:pt x="74" y="5541"/>
                  </a:cubicBezTo>
                  <a:cubicBezTo>
                    <a:pt x="89" y="5541"/>
                    <a:pt x="104" y="5536"/>
                    <a:pt x="120" y="5527"/>
                  </a:cubicBezTo>
                  <a:lnTo>
                    <a:pt x="9037" y="324"/>
                  </a:lnTo>
                  <a:cubicBezTo>
                    <a:pt x="9097" y="288"/>
                    <a:pt x="9145" y="181"/>
                    <a:pt x="9145" y="98"/>
                  </a:cubicBezTo>
                  <a:cubicBezTo>
                    <a:pt x="9145" y="36"/>
                    <a:pt x="9119" y="1"/>
                    <a:pt x="9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1038171" y="1801071"/>
              <a:ext cx="292549" cy="177257"/>
            </a:xfrm>
            <a:custGeom>
              <a:avLst/>
              <a:gdLst/>
              <a:ahLst/>
              <a:cxnLst/>
              <a:rect l="l" t="t" r="r" b="b"/>
              <a:pathLst>
                <a:path w="9145" h="5541" extrusionOk="0">
                  <a:moveTo>
                    <a:pt x="9081" y="0"/>
                  </a:moveTo>
                  <a:cubicBezTo>
                    <a:pt x="9068" y="0"/>
                    <a:pt x="9053" y="5"/>
                    <a:pt x="9037" y="14"/>
                  </a:cubicBezTo>
                  <a:lnTo>
                    <a:pt x="120" y="5217"/>
                  </a:lnTo>
                  <a:cubicBezTo>
                    <a:pt x="60" y="5253"/>
                    <a:pt x="1" y="5348"/>
                    <a:pt x="1" y="5443"/>
                  </a:cubicBezTo>
                  <a:cubicBezTo>
                    <a:pt x="1" y="5505"/>
                    <a:pt x="33" y="5541"/>
                    <a:pt x="74" y="5541"/>
                  </a:cubicBezTo>
                  <a:cubicBezTo>
                    <a:pt x="89" y="5541"/>
                    <a:pt x="104" y="5536"/>
                    <a:pt x="120" y="5527"/>
                  </a:cubicBezTo>
                  <a:lnTo>
                    <a:pt x="9037" y="312"/>
                  </a:lnTo>
                  <a:cubicBezTo>
                    <a:pt x="9097" y="276"/>
                    <a:pt x="9145" y="181"/>
                    <a:pt x="9145" y="98"/>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790603" y="1792370"/>
              <a:ext cx="223226" cy="148210"/>
            </a:xfrm>
            <a:custGeom>
              <a:avLst/>
              <a:gdLst/>
              <a:ahLst/>
              <a:cxnLst/>
              <a:rect l="l" t="t" r="r" b="b"/>
              <a:pathLst>
                <a:path w="6978" h="4633" extrusionOk="0">
                  <a:moveTo>
                    <a:pt x="6978" y="0"/>
                  </a:moveTo>
                  <a:lnTo>
                    <a:pt x="1" y="4037"/>
                  </a:lnTo>
                  <a:lnTo>
                    <a:pt x="1" y="4632"/>
                  </a:lnTo>
                  <a:lnTo>
                    <a:pt x="6978" y="608"/>
                  </a:lnTo>
                  <a:lnTo>
                    <a:pt x="69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33"/>
          <p:cNvGrpSpPr/>
          <p:nvPr/>
        </p:nvGrpSpPr>
        <p:grpSpPr>
          <a:xfrm>
            <a:off x="8332995" y="3042427"/>
            <a:ext cx="1241789" cy="734416"/>
            <a:chOff x="942970" y="2297423"/>
            <a:chExt cx="529434" cy="313117"/>
          </a:xfrm>
        </p:grpSpPr>
        <p:sp>
          <p:nvSpPr>
            <p:cNvPr id="439" name="Google Shape;439;p33"/>
            <p:cNvSpPr/>
            <p:nvPr/>
          </p:nvSpPr>
          <p:spPr>
            <a:xfrm>
              <a:off x="944090" y="2382355"/>
              <a:ext cx="526811" cy="228185"/>
            </a:xfrm>
            <a:custGeom>
              <a:avLst/>
              <a:gdLst/>
              <a:ahLst/>
              <a:cxnLst/>
              <a:rect l="l" t="t" r="r" b="b"/>
              <a:pathLst>
                <a:path w="16468" h="7133" extrusionOk="0">
                  <a:moveTo>
                    <a:pt x="16467" y="0"/>
                  </a:moveTo>
                  <a:cubicBezTo>
                    <a:pt x="16467" y="72"/>
                    <a:pt x="16419" y="131"/>
                    <a:pt x="16336" y="191"/>
                  </a:cubicBezTo>
                  <a:lnTo>
                    <a:pt x="4906" y="6787"/>
                  </a:lnTo>
                  <a:cubicBezTo>
                    <a:pt x="4817" y="6834"/>
                    <a:pt x="4704" y="6858"/>
                    <a:pt x="4592" y="6858"/>
                  </a:cubicBezTo>
                  <a:cubicBezTo>
                    <a:pt x="4480" y="6858"/>
                    <a:pt x="4370" y="6834"/>
                    <a:pt x="4287" y="6787"/>
                  </a:cubicBezTo>
                  <a:lnTo>
                    <a:pt x="132" y="4370"/>
                  </a:lnTo>
                  <a:cubicBezTo>
                    <a:pt x="48" y="4322"/>
                    <a:pt x="1" y="4263"/>
                    <a:pt x="1" y="4191"/>
                  </a:cubicBezTo>
                  <a:lnTo>
                    <a:pt x="1" y="4465"/>
                  </a:lnTo>
                  <a:cubicBezTo>
                    <a:pt x="1" y="4537"/>
                    <a:pt x="48" y="4596"/>
                    <a:pt x="132" y="4644"/>
                  </a:cubicBezTo>
                  <a:lnTo>
                    <a:pt x="4287" y="7061"/>
                  </a:lnTo>
                  <a:cubicBezTo>
                    <a:pt x="4370" y="7108"/>
                    <a:pt x="4480" y="7132"/>
                    <a:pt x="4592" y="7132"/>
                  </a:cubicBezTo>
                  <a:cubicBezTo>
                    <a:pt x="4704" y="7132"/>
                    <a:pt x="4817" y="7108"/>
                    <a:pt x="4906" y="7061"/>
                  </a:cubicBezTo>
                  <a:lnTo>
                    <a:pt x="16336" y="465"/>
                  </a:lnTo>
                  <a:cubicBezTo>
                    <a:pt x="16431" y="405"/>
                    <a:pt x="16467" y="346"/>
                    <a:pt x="16467" y="274"/>
                  </a:cubicBezTo>
                  <a:lnTo>
                    <a:pt x="16467"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942970" y="2297423"/>
              <a:ext cx="529434" cy="304353"/>
            </a:xfrm>
            <a:custGeom>
              <a:avLst/>
              <a:gdLst/>
              <a:ahLst/>
              <a:cxnLst/>
              <a:rect l="l" t="t" r="r" b="b"/>
              <a:pathLst>
                <a:path w="16550" h="9514" extrusionOk="0">
                  <a:moveTo>
                    <a:pt x="11911" y="0"/>
                  </a:moveTo>
                  <a:cubicBezTo>
                    <a:pt x="11799" y="0"/>
                    <a:pt x="11686" y="24"/>
                    <a:pt x="11597" y="72"/>
                  </a:cubicBezTo>
                  <a:lnTo>
                    <a:pt x="167" y="6668"/>
                  </a:lnTo>
                  <a:cubicBezTo>
                    <a:pt x="0" y="6775"/>
                    <a:pt x="0" y="6930"/>
                    <a:pt x="167" y="7025"/>
                  </a:cubicBezTo>
                  <a:lnTo>
                    <a:pt x="4322" y="9442"/>
                  </a:lnTo>
                  <a:cubicBezTo>
                    <a:pt x="4405" y="9489"/>
                    <a:pt x="4515" y="9513"/>
                    <a:pt x="4627" y="9513"/>
                  </a:cubicBezTo>
                  <a:cubicBezTo>
                    <a:pt x="4739" y="9513"/>
                    <a:pt x="4852" y="9489"/>
                    <a:pt x="4941" y="9442"/>
                  </a:cubicBezTo>
                  <a:lnTo>
                    <a:pt x="16371" y="2846"/>
                  </a:lnTo>
                  <a:cubicBezTo>
                    <a:pt x="16550" y="2739"/>
                    <a:pt x="16550" y="2584"/>
                    <a:pt x="16371" y="2489"/>
                  </a:cubicBezTo>
                  <a:lnTo>
                    <a:pt x="12216" y="72"/>
                  </a:lnTo>
                  <a:cubicBezTo>
                    <a:pt x="12132" y="24"/>
                    <a:pt x="12022" y="0"/>
                    <a:pt x="11911"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990187" y="2501165"/>
              <a:ext cx="31254" cy="18330"/>
            </a:xfrm>
            <a:custGeom>
              <a:avLst/>
              <a:gdLst/>
              <a:ahLst/>
              <a:cxnLst/>
              <a:rect l="l" t="t" r="r" b="b"/>
              <a:pathLst>
                <a:path w="977" h="573" extrusionOk="0">
                  <a:moveTo>
                    <a:pt x="489" y="1"/>
                  </a:moveTo>
                  <a:lnTo>
                    <a:pt x="0"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1011908" y="2488625"/>
              <a:ext cx="31638" cy="17914"/>
            </a:xfrm>
            <a:custGeom>
              <a:avLst/>
              <a:gdLst/>
              <a:ahLst/>
              <a:cxnLst/>
              <a:rect l="l" t="t" r="r" b="b"/>
              <a:pathLst>
                <a:path w="989" h="560" extrusionOk="0">
                  <a:moveTo>
                    <a:pt x="488" y="0"/>
                  </a:moveTo>
                  <a:lnTo>
                    <a:pt x="0" y="274"/>
                  </a:lnTo>
                  <a:lnTo>
                    <a:pt x="500" y="560"/>
                  </a:lnTo>
                  <a:lnTo>
                    <a:pt x="988"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1033981" y="2475669"/>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1056086" y="2463097"/>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1078158" y="2450525"/>
              <a:ext cx="31286" cy="17946"/>
            </a:xfrm>
            <a:custGeom>
              <a:avLst/>
              <a:gdLst/>
              <a:ahLst/>
              <a:cxnLst/>
              <a:rect l="l" t="t" r="r" b="b"/>
              <a:pathLst>
                <a:path w="978" h="561" extrusionOk="0">
                  <a:moveTo>
                    <a:pt x="489" y="0"/>
                  </a:moveTo>
                  <a:lnTo>
                    <a:pt x="1" y="274"/>
                  </a:lnTo>
                  <a:lnTo>
                    <a:pt x="489" y="560"/>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1099879" y="2437569"/>
              <a:ext cx="31638" cy="18330"/>
            </a:xfrm>
            <a:custGeom>
              <a:avLst/>
              <a:gdLst/>
              <a:ahLst/>
              <a:cxnLst/>
              <a:rect l="l" t="t" r="r" b="b"/>
              <a:pathLst>
                <a:path w="989" h="573" extrusionOk="0">
                  <a:moveTo>
                    <a:pt x="489" y="1"/>
                  </a:moveTo>
                  <a:lnTo>
                    <a:pt x="0" y="286"/>
                  </a:lnTo>
                  <a:lnTo>
                    <a:pt x="500" y="572"/>
                  </a:lnTo>
                  <a:lnTo>
                    <a:pt x="989"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1121952" y="2424997"/>
              <a:ext cx="31286" cy="18330"/>
            </a:xfrm>
            <a:custGeom>
              <a:avLst/>
              <a:gdLst/>
              <a:ahLst/>
              <a:cxnLst/>
              <a:rect l="l" t="t" r="r" b="b"/>
              <a:pathLst>
                <a:path w="978" h="573" extrusionOk="0">
                  <a:moveTo>
                    <a:pt x="489" y="1"/>
                  </a:moveTo>
                  <a:lnTo>
                    <a:pt x="1"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1144057" y="2412425"/>
              <a:ext cx="31254" cy="17946"/>
            </a:xfrm>
            <a:custGeom>
              <a:avLst/>
              <a:gdLst/>
              <a:ahLst/>
              <a:cxnLst/>
              <a:rect l="l" t="t" r="r" b="b"/>
              <a:pathLst>
                <a:path w="977" h="561" extrusionOk="0">
                  <a:moveTo>
                    <a:pt x="489" y="1"/>
                  </a:moveTo>
                  <a:lnTo>
                    <a:pt x="1" y="287"/>
                  </a:lnTo>
                  <a:lnTo>
                    <a:pt x="489" y="560"/>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1165778" y="2399853"/>
              <a:ext cx="31638" cy="17946"/>
            </a:xfrm>
            <a:custGeom>
              <a:avLst/>
              <a:gdLst/>
              <a:ahLst/>
              <a:cxnLst/>
              <a:rect l="l" t="t" r="r" b="b"/>
              <a:pathLst>
                <a:path w="989" h="561" extrusionOk="0">
                  <a:moveTo>
                    <a:pt x="488" y="1"/>
                  </a:moveTo>
                  <a:lnTo>
                    <a:pt x="0" y="275"/>
                  </a:lnTo>
                  <a:lnTo>
                    <a:pt x="500" y="561"/>
                  </a:lnTo>
                  <a:lnTo>
                    <a:pt x="988" y="275"/>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1187851" y="2386930"/>
              <a:ext cx="31286" cy="18298"/>
            </a:xfrm>
            <a:custGeom>
              <a:avLst/>
              <a:gdLst/>
              <a:ahLst/>
              <a:cxnLst/>
              <a:rect l="l" t="t" r="r" b="b"/>
              <a:pathLst>
                <a:path w="978"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1209956" y="2374358"/>
              <a:ext cx="31254" cy="17914"/>
            </a:xfrm>
            <a:custGeom>
              <a:avLst/>
              <a:gdLst/>
              <a:ahLst/>
              <a:cxnLst/>
              <a:rect l="l" t="t" r="r" b="b"/>
              <a:pathLst>
                <a:path w="977" h="560" extrusionOk="0">
                  <a:moveTo>
                    <a:pt x="488" y="0"/>
                  </a:moveTo>
                  <a:lnTo>
                    <a:pt x="0" y="286"/>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1232029" y="2361786"/>
              <a:ext cx="31286" cy="17914"/>
            </a:xfrm>
            <a:custGeom>
              <a:avLst/>
              <a:gdLst/>
              <a:ahLst/>
              <a:cxnLst/>
              <a:rect l="l" t="t" r="r" b="b"/>
              <a:pathLst>
                <a:path w="978" h="560" extrusionOk="0">
                  <a:moveTo>
                    <a:pt x="489" y="0"/>
                  </a:moveTo>
                  <a:lnTo>
                    <a:pt x="1"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1253750" y="2348830"/>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1275854" y="2336258"/>
              <a:ext cx="31254" cy="17946"/>
            </a:xfrm>
            <a:custGeom>
              <a:avLst/>
              <a:gdLst/>
              <a:ahLst/>
              <a:cxnLst/>
              <a:rect l="l" t="t" r="r" b="b"/>
              <a:pathLst>
                <a:path w="977" h="561" extrusionOk="0">
                  <a:moveTo>
                    <a:pt x="488" y="1"/>
                  </a:moveTo>
                  <a:lnTo>
                    <a:pt x="0" y="286"/>
                  </a:lnTo>
                  <a:lnTo>
                    <a:pt x="488" y="560"/>
                  </a:lnTo>
                  <a:lnTo>
                    <a:pt x="976" y="286"/>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1297927" y="2323686"/>
              <a:ext cx="31254" cy="17946"/>
            </a:xfrm>
            <a:custGeom>
              <a:avLst/>
              <a:gdLst/>
              <a:ahLst/>
              <a:cxnLst/>
              <a:rect l="l" t="t" r="r" b="b"/>
              <a:pathLst>
                <a:path w="977" h="561" extrusionOk="0">
                  <a:moveTo>
                    <a:pt x="489" y="1"/>
                  </a:moveTo>
                  <a:lnTo>
                    <a:pt x="1" y="275"/>
                  </a:lnTo>
                  <a:lnTo>
                    <a:pt x="489" y="560"/>
                  </a:lnTo>
                  <a:lnTo>
                    <a:pt x="977" y="275"/>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1037020" y="2503084"/>
              <a:ext cx="31286" cy="17946"/>
            </a:xfrm>
            <a:custGeom>
              <a:avLst/>
              <a:gdLst/>
              <a:ahLst/>
              <a:cxnLst/>
              <a:rect l="l" t="t" r="r" b="b"/>
              <a:pathLst>
                <a:path w="978" h="561" extrusionOk="0">
                  <a:moveTo>
                    <a:pt x="489" y="1"/>
                  </a:moveTo>
                  <a:lnTo>
                    <a:pt x="1" y="274"/>
                  </a:lnTo>
                  <a:lnTo>
                    <a:pt x="489" y="560"/>
                  </a:lnTo>
                  <a:lnTo>
                    <a:pt x="977" y="274"/>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1059125" y="2490128"/>
              <a:ext cx="31254" cy="18330"/>
            </a:xfrm>
            <a:custGeom>
              <a:avLst/>
              <a:gdLst/>
              <a:ahLst/>
              <a:cxnLst/>
              <a:rect l="l" t="t" r="r" b="b"/>
              <a:pathLst>
                <a:path w="977" h="573" extrusionOk="0">
                  <a:moveTo>
                    <a:pt x="489" y="1"/>
                  </a:moveTo>
                  <a:lnTo>
                    <a:pt x="0"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1080846" y="2477556"/>
              <a:ext cx="31638" cy="17946"/>
            </a:xfrm>
            <a:custGeom>
              <a:avLst/>
              <a:gdLst/>
              <a:ahLst/>
              <a:cxnLst/>
              <a:rect l="l" t="t" r="r" b="b"/>
              <a:pathLst>
                <a:path w="989" h="561" extrusionOk="0">
                  <a:moveTo>
                    <a:pt x="488" y="1"/>
                  </a:moveTo>
                  <a:lnTo>
                    <a:pt x="0" y="287"/>
                  </a:lnTo>
                  <a:lnTo>
                    <a:pt x="500" y="560"/>
                  </a:lnTo>
                  <a:lnTo>
                    <a:pt x="988"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1102918" y="2464984"/>
              <a:ext cx="31254" cy="17946"/>
            </a:xfrm>
            <a:custGeom>
              <a:avLst/>
              <a:gdLst/>
              <a:ahLst/>
              <a:cxnLst/>
              <a:rect l="l" t="t" r="r" b="b"/>
              <a:pathLst>
                <a:path w="977" h="561" extrusionOk="0">
                  <a:moveTo>
                    <a:pt x="489" y="1"/>
                  </a:moveTo>
                  <a:lnTo>
                    <a:pt x="1" y="275"/>
                  </a:lnTo>
                  <a:lnTo>
                    <a:pt x="489" y="560"/>
                  </a:lnTo>
                  <a:lnTo>
                    <a:pt x="977" y="275"/>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1125023" y="2452061"/>
              <a:ext cx="31254" cy="18298"/>
            </a:xfrm>
            <a:custGeom>
              <a:avLst/>
              <a:gdLst/>
              <a:ahLst/>
              <a:cxnLst/>
              <a:rect l="l" t="t" r="r" b="b"/>
              <a:pathLst>
                <a:path w="977" h="572" extrusionOk="0">
                  <a:moveTo>
                    <a:pt x="488" y="0"/>
                  </a:moveTo>
                  <a:lnTo>
                    <a:pt x="0" y="286"/>
                  </a:lnTo>
                  <a:lnTo>
                    <a:pt x="488" y="572"/>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1146712" y="2439489"/>
              <a:ext cx="31670" cy="17914"/>
            </a:xfrm>
            <a:custGeom>
              <a:avLst/>
              <a:gdLst/>
              <a:ahLst/>
              <a:cxnLst/>
              <a:rect l="l" t="t" r="r" b="b"/>
              <a:pathLst>
                <a:path w="990" h="560" extrusionOk="0">
                  <a:moveTo>
                    <a:pt x="489" y="0"/>
                  </a:moveTo>
                  <a:lnTo>
                    <a:pt x="1" y="286"/>
                  </a:lnTo>
                  <a:lnTo>
                    <a:pt x="501" y="560"/>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1168817" y="2426917"/>
              <a:ext cx="31254" cy="17914"/>
            </a:xfrm>
            <a:custGeom>
              <a:avLst/>
              <a:gdLst/>
              <a:ahLst/>
              <a:cxnLst/>
              <a:rect l="l" t="t" r="r" b="b"/>
              <a:pathLst>
                <a:path w="977" h="560" extrusionOk="0">
                  <a:moveTo>
                    <a:pt x="489" y="0"/>
                  </a:moveTo>
                  <a:lnTo>
                    <a:pt x="0"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1190890" y="2413961"/>
              <a:ext cx="31286" cy="18298"/>
            </a:xfrm>
            <a:custGeom>
              <a:avLst/>
              <a:gdLst/>
              <a:ahLst/>
              <a:cxnLst/>
              <a:rect l="l" t="t" r="r" b="b"/>
              <a:pathLst>
                <a:path w="978"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1212995" y="2401389"/>
              <a:ext cx="31254" cy="17946"/>
            </a:xfrm>
            <a:custGeom>
              <a:avLst/>
              <a:gdLst/>
              <a:ahLst/>
              <a:cxnLst/>
              <a:rect l="l" t="t" r="r" b="b"/>
              <a:pathLst>
                <a:path w="977" h="561" extrusionOk="0">
                  <a:moveTo>
                    <a:pt x="489" y="1"/>
                  </a:moveTo>
                  <a:lnTo>
                    <a:pt x="1" y="286"/>
                  </a:lnTo>
                  <a:lnTo>
                    <a:pt x="489" y="560"/>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1234716" y="2388817"/>
              <a:ext cx="31638" cy="17946"/>
            </a:xfrm>
            <a:custGeom>
              <a:avLst/>
              <a:gdLst/>
              <a:ahLst/>
              <a:cxnLst/>
              <a:rect l="l" t="t" r="r" b="b"/>
              <a:pathLst>
                <a:path w="989" h="561" extrusionOk="0">
                  <a:moveTo>
                    <a:pt x="488" y="1"/>
                  </a:moveTo>
                  <a:lnTo>
                    <a:pt x="0" y="274"/>
                  </a:lnTo>
                  <a:lnTo>
                    <a:pt x="500" y="560"/>
                  </a:lnTo>
                  <a:lnTo>
                    <a:pt x="988" y="274"/>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p:nvPr/>
          </p:nvSpPr>
          <p:spPr>
            <a:xfrm>
              <a:off x="1256789" y="2375861"/>
              <a:ext cx="31286" cy="18330"/>
            </a:xfrm>
            <a:custGeom>
              <a:avLst/>
              <a:gdLst/>
              <a:ahLst/>
              <a:cxnLst/>
              <a:rect l="l" t="t" r="r" b="b"/>
              <a:pathLst>
                <a:path w="978"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3"/>
            <p:cNvSpPr/>
            <p:nvPr/>
          </p:nvSpPr>
          <p:spPr>
            <a:xfrm>
              <a:off x="1278893" y="2363289"/>
              <a:ext cx="31254" cy="18330"/>
            </a:xfrm>
            <a:custGeom>
              <a:avLst/>
              <a:gdLst/>
              <a:ahLst/>
              <a:cxnLst/>
              <a:rect l="l" t="t" r="r" b="b"/>
              <a:pathLst>
                <a:path w="977" h="573" extrusionOk="0">
                  <a:moveTo>
                    <a:pt x="488" y="1"/>
                  </a:moveTo>
                  <a:lnTo>
                    <a:pt x="0" y="287"/>
                  </a:lnTo>
                  <a:lnTo>
                    <a:pt x="488" y="572"/>
                  </a:lnTo>
                  <a:lnTo>
                    <a:pt x="977"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3"/>
            <p:cNvSpPr/>
            <p:nvPr/>
          </p:nvSpPr>
          <p:spPr>
            <a:xfrm>
              <a:off x="1300582" y="2350749"/>
              <a:ext cx="31670" cy="17914"/>
            </a:xfrm>
            <a:custGeom>
              <a:avLst/>
              <a:gdLst/>
              <a:ahLst/>
              <a:cxnLst/>
              <a:rect l="l" t="t" r="r" b="b"/>
              <a:pathLst>
                <a:path w="990" h="560" extrusionOk="0">
                  <a:moveTo>
                    <a:pt x="489" y="0"/>
                  </a:moveTo>
                  <a:lnTo>
                    <a:pt x="1" y="274"/>
                  </a:lnTo>
                  <a:lnTo>
                    <a:pt x="501" y="560"/>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3"/>
            <p:cNvSpPr/>
            <p:nvPr/>
          </p:nvSpPr>
          <p:spPr>
            <a:xfrm>
              <a:off x="1322687" y="2337794"/>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3"/>
            <p:cNvSpPr/>
            <p:nvPr/>
          </p:nvSpPr>
          <p:spPr>
            <a:xfrm>
              <a:off x="1014947" y="2515656"/>
              <a:ext cx="78120" cy="32406"/>
            </a:xfrm>
            <a:custGeom>
              <a:avLst/>
              <a:gdLst/>
              <a:ahLst/>
              <a:cxnLst/>
              <a:rect l="l" t="t" r="r" b="b"/>
              <a:pathLst>
                <a:path w="2442" h="1013" extrusionOk="0">
                  <a:moveTo>
                    <a:pt x="488" y="0"/>
                  </a:moveTo>
                  <a:lnTo>
                    <a:pt x="0" y="286"/>
                  </a:lnTo>
                  <a:lnTo>
                    <a:pt x="786" y="727"/>
                  </a:lnTo>
                  <a:lnTo>
                    <a:pt x="1012" y="870"/>
                  </a:lnTo>
                  <a:lnTo>
                    <a:pt x="1274" y="1012"/>
                  </a:lnTo>
                  <a:lnTo>
                    <a:pt x="1953" y="620"/>
                  </a:lnTo>
                  <a:lnTo>
                    <a:pt x="2322" y="405"/>
                  </a:lnTo>
                  <a:lnTo>
                    <a:pt x="2441" y="334"/>
                  </a:lnTo>
                  <a:lnTo>
                    <a:pt x="1953" y="48"/>
                  </a:lnTo>
                  <a:lnTo>
                    <a:pt x="1822" y="131"/>
                  </a:lnTo>
                  <a:lnTo>
                    <a:pt x="1465" y="334"/>
                  </a:lnTo>
                  <a:lnTo>
                    <a:pt x="1274" y="453"/>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3"/>
            <p:cNvSpPr/>
            <p:nvPr/>
          </p:nvSpPr>
          <p:spPr>
            <a:xfrm>
              <a:off x="1083885" y="2504620"/>
              <a:ext cx="31254" cy="17914"/>
            </a:xfrm>
            <a:custGeom>
              <a:avLst/>
              <a:gdLst/>
              <a:ahLst/>
              <a:cxnLst/>
              <a:rect l="l" t="t" r="r" b="b"/>
              <a:pathLst>
                <a:path w="977" h="560" extrusionOk="0">
                  <a:moveTo>
                    <a:pt x="488" y="0"/>
                  </a:moveTo>
                  <a:lnTo>
                    <a:pt x="0" y="286"/>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3"/>
            <p:cNvSpPr/>
            <p:nvPr/>
          </p:nvSpPr>
          <p:spPr>
            <a:xfrm>
              <a:off x="1105957" y="2492048"/>
              <a:ext cx="31286" cy="17914"/>
            </a:xfrm>
            <a:custGeom>
              <a:avLst/>
              <a:gdLst/>
              <a:ahLst/>
              <a:cxnLst/>
              <a:rect l="l" t="t" r="r" b="b"/>
              <a:pathLst>
                <a:path w="978" h="560" extrusionOk="0">
                  <a:moveTo>
                    <a:pt x="489" y="0"/>
                  </a:moveTo>
                  <a:lnTo>
                    <a:pt x="1"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3"/>
            <p:cNvSpPr/>
            <p:nvPr/>
          </p:nvSpPr>
          <p:spPr>
            <a:xfrm>
              <a:off x="1127678" y="2479092"/>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1149783" y="2466520"/>
              <a:ext cx="31254" cy="17946"/>
            </a:xfrm>
            <a:custGeom>
              <a:avLst/>
              <a:gdLst/>
              <a:ahLst/>
              <a:cxnLst/>
              <a:rect l="l" t="t" r="r" b="b"/>
              <a:pathLst>
                <a:path w="977" h="561" extrusionOk="0">
                  <a:moveTo>
                    <a:pt x="488" y="1"/>
                  </a:moveTo>
                  <a:lnTo>
                    <a:pt x="0" y="286"/>
                  </a:lnTo>
                  <a:lnTo>
                    <a:pt x="488" y="560"/>
                  </a:lnTo>
                  <a:lnTo>
                    <a:pt x="976" y="286"/>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1171856" y="2453948"/>
              <a:ext cx="31254" cy="17946"/>
            </a:xfrm>
            <a:custGeom>
              <a:avLst/>
              <a:gdLst/>
              <a:ahLst/>
              <a:cxnLst/>
              <a:rect l="l" t="t" r="r" b="b"/>
              <a:pathLst>
                <a:path w="977" h="561" extrusionOk="0">
                  <a:moveTo>
                    <a:pt x="489" y="1"/>
                  </a:moveTo>
                  <a:lnTo>
                    <a:pt x="1" y="274"/>
                  </a:lnTo>
                  <a:lnTo>
                    <a:pt x="489" y="560"/>
                  </a:lnTo>
                  <a:lnTo>
                    <a:pt x="977" y="274"/>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3"/>
            <p:cNvSpPr/>
            <p:nvPr/>
          </p:nvSpPr>
          <p:spPr>
            <a:xfrm>
              <a:off x="1193961" y="2440992"/>
              <a:ext cx="31254" cy="18330"/>
            </a:xfrm>
            <a:custGeom>
              <a:avLst/>
              <a:gdLst/>
              <a:ahLst/>
              <a:cxnLst/>
              <a:rect l="l" t="t" r="r" b="b"/>
              <a:pathLst>
                <a:path w="977" h="573" extrusionOk="0">
                  <a:moveTo>
                    <a:pt x="488" y="1"/>
                  </a:moveTo>
                  <a:lnTo>
                    <a:pt x="0" y="287"/>
                  </a:lnTo>
                  <a:lnTo>
                    <a:pt x="488" y="572"/>
                  </a:lnTo>
                  <a:lnTo>
                    <a:pt x="977"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3"/>
            <p:cNvSpPr/>
            <p:nvPr/>
          </p:nvSpPr>
          <p:spPr>
            <a:xfrm>
              <a:off x="1215650" y="2428420"/>
              <a:ext cx="31286" cy="18330"/>
            </a:xfrm>
            <a:custGeom>
              <a:avLst/>
              <a:gdLst/>
              <a:ahLst/>
              <a:cxnLst/>
              <a:rect l="l" t="t" r="r" b="b"/>
              <a:pathLst>
                <a:path w="978"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3"/>
            <p:cNvSpPr/>
            <p:nvPr/>
          </p:nvSpPr>
          <p:spPr>
            <a:xfrm>
              <a:off x="1237755" y="2415848"/>
              <a:ext cx="31254" cy="17946"/>
            </a:xfrm>
            <a:custGeom>
              <a:avLst/>
              <a:gdLst/>
              <a:ahLst/>
              <a:cxnLst/>
              <a:rect l="l" t="t" r="r" b="b"/>
              <a:pathLst>
                <a:path w="977" h="561" extrusionOk="0">
                  <a:moveTo>
                    <a:pt x="489" y="1"/>
                  </a:moveTo>
                  <a:lnTo>
                    <a:pt x="0" y="275"/>
                  </a:lnTo>
                  <a:lnTo>
                    <a:pt x="489" y="561"/>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1259860" y="2402924"/>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3"/>
            <p:cNvSpPr/>
            <p:nvPr/>
          </p:nvSpPr>
          <p:spPr>
            <a:xfrm>
              <a:off x="1281549" y="2390353"/>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3"/>
            <p:cNvSpPr/>
            <p:nvPr/>
          </p:nvSpPr>
          <p:spPr>
            <a:xfrm>
              <a:off x="1303653" y="2377781"/>
              <a:ext cx="31254" cy="17914"/>
            </a:xfrm>
            <a:custGeom>
              <a:avLst/>
              <a:gdLst/>
              <a:ahLst/>
              <a:cxnLst/>
              <a:rect l="l" t="t" r="r" b="b"/>
              <a:pathLst>
                <a:path w="977" h="560" extrusionOk="0">
                  <a:moveTo>
                    <a:pt x="488" y="0"/>
                  </a:moveTo>
                  <a:lnTo>
                    <a:pt x="0" y="274"/>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3"/>
            <p:cNvSpPr/>
            <p:nvPr/>
          </p:nvSpPr>
          <p:spPr>
            <a:xfrm>
              <a:off x="1325726" y="2364825"/>
              <a:ext cx="31286" cy="18330"/>
            </a:xfrm>
            <a:custGeom>
              <a:avLst/>
              <a:gdLst/>
              <a:ahLst/>
              <a:cxnLst/>
              <a:rect l="l" t="t" r="r" b="b"/>
              <a:pathLst>
                <a:path w="978" h="573" extrusionOk="0">
                  <a:moveTo>
                    <a:pt x="489" y="1"/>
                  </a:moveTo>
                  <a:lnTo>
                    <a:pt x="1"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3"/>
            <p:cNvSpPr/>
            <p:nvPr/>
          </p:nvSpPr>
          <p:spPr>
            <a:xfrm>
              <a:off x="1347447" y="2352253"/>
              <a:ext cx="31638" cy="18330"/>
            </a:xfrm>
            <a:custGeom>
              <a:avLst/>
              <a:gdLst/>
              <a:ahLst/>
              <a:cxnLst/>
              <a:rect l="l" t="t" r="r" b="b"/>
              <a:pathLst>
                <a:path w="989" h="573" extrusionOk="0">
                  <a:moveTo>
                    <a:pt x="489" y="1"/>
                  </a:moveTo>
                  <a:lnTo>
                    <a:pt x="0" y="286"/>
                  </a:lnTo>
                  <a:lnTo>
                    <a:pt x="501" y="572"/>
                  </a:lnTo>
                  <a:lnTo>
                    <a:pt x="989"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3"/>
            <p:cNvSpPr/>
            <p:nvPr/>
          </p:nvSpPr>
          <p:spPr>
            <a:xfrm>
              <a:off x="1064851" y="2544223"/>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3"/>
            <p:cNvSpPr/>
            <p:nvPr/>
          </p:nvSpPr>
          <p:spPr>
            <a:xfrm>
              <a:off x="1086924" y="2531651"/>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3"/>
            <p:cNvSpPr/>
            <p:nvPr/>
          </p:nvSpPr>
          <p:spPr>
            <a:xfrm>
              <a:off x="1108645" y="2519079"/>
              <a:ext cx="31638" cy="17946"/>
            </a:xfrm>
            <a:custGeom>
              <a:avLst/>
              <a:gdLst/>
              <a:ahLst/>
              <a:cxnLst/>
              <a:rect l="l" t="t" r="r" b="b"/>
              <a:pathLst>
                <a:path w="989" h="561" extrusionOk="0">
                  <a:moveTo>
                    <a:pt x="488" y="1"/>
                  </a:moveTo>
                  <a:lnTo>
                    <a:pt x="0" y="274"/>
                  </a:lnTo>
                  <a:lnTo>
                    <a:pt x="500" y="560"/>
                  </a:lnTo>
                  <a:lnTo>
                    <a:pt x="988" y="286"/>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3"/>
            <p:cNvSpPr/>
            <p:nvPr/>
          </p:nvSpPr>
          <p:spPr>
            <a:xfrm>
              <a:off x="1130717" y="2506123"/>
              <a:ext cx="31286" cy="18330"/>
            </a:xfrm>
            <a:custGeom>
              <a:avLst/>
              <a:gdLst/>
              <a:ahLst/>
              <a:cxnLst/>
              <a:rect l="l" t="t" r="r" b="b"/>
              <a:pathLst>
                <a:path w="978"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3"/>
            <p:cNvSpPr/>
            <p:nvPr/>
          </p:nvSpPr>
          <p:spPr>
            <a:xfrm>
              <a:off x="1152822" y="2493551"/>
              <a:ext cx="31254" cy="18330"/>
            </a:xfrm>
            <a:custGeom>
              <a:avLst/>
              <a:gdLst/>
              <a:ahLst/>
              <a:cxnLst/>
              <a:rect l="l" t="t" r="r" b="b"/>
              <a:pathLst>
                <a:path w="977" h="573" extrusionOk="0">
                  <a:moveTo>
                    <a:pt x="489" y="1"/>
                  </a:moveTo>
                  <a:lnTo>
                    <a:pt x="0"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3"/>
            <p:cNvSpPr/>
            <p:nvPr/>
          </p:nvSpPr>
          <p:spPr>
            <a:xfrm>
              <a:off x="1174543" y="2480979"/>
              <a:ext cx="31638" cy="17946"/>
            </a:xfrm>
            <a:custGeom>
              <a:avLst/>
              <a:gdLst/>
              <a:ahLst/>
              <a:cxnLst/>
              <a:rect l="l" t="t" r="r" b="b"/>
              <a:pathLst>
                <a:path w="989" h="561" extrusionOk="0">
                  <a:moveTo>
                    <a:pt x="488" y="1"/>
                  </a:moveTo>
                  <a:lnTo>
                    <a:pt x="0" y="275"/>
                  </a:lnTo>
                  <a:lnTo>
                    <a:pt x="500" y="561"/>
                  </a:lnTo>
                  <a:lnTo>
                    <a:pt x="988"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3"/>
            <p:cNvSpPr/>
            <p:nvPr/>
          </p:nvSpPr>
          <p:spPr>
            <a:xfrm>
              <a:off x="1196616" y="2468055"/>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3"/>
            <p:cNvSpPr/>
            <p:nvPr/>
          </p:nvSpPr>
          <p:spPr>
            <a:xfrm>
              <a:off x="1218721" y="2455483"/>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3"/>
            <p:cNvSpPr/>
            <p:nvPr/>
          </p:nvSpPr>
          <p:spPr>
            <a:xfrm>
              <a:off x="1240794" y="2442911"/>
              <a:ext cx="31254" cy="17914"/>
            </a:xfrm>
            <a:custGeom>
              <a:avLst/>
              <a:gdLst/>
              <a:ahLst/>
              <a:cxnLst/>
              <a:rect l="l" t="t" r="r" b="b"/>
              <a:pathLst>
                <a:path w="977" h="560" extrusionOk="0">
                  <a:moveTo>
                    <a:pt x="489" y="0"/>
                  </a:moveTo>
                  <a:lnTo>
                    <a:pt x="1" y="274"/>
                  </a:lnTo>
                  <a:lnTo>
                    <a:pt x="489" y="560"/>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3"/>
            <p:cNvSpPr/>
            <p:nvPr/>
          </p:nvSpPr>
          <p:spPr>
            <a:xfrm>
              <a:off x="1262515" y="2429956"/>
              <a:ext cx="31638" cy="18330"/>
            </a:xfrm>
            <a:custGeom>
              <a:avLst/>
              <a:gdLst/>
              <a:ahLst/>
              <a:cxnLst/>
              <a:rect l="l" t="t" r="r" b="b"/>
              <a:pathLst>
                <a:path w="989" h="573" extrusionOk="0">
                  <a:moveTo>
                    <a:pt x="489" y="1"/>
                  </a:moveTo>
                  <a:lnTo>
                    <a:pt x="0" y="286"/>
                  </a:lnTo>
                  <a:lnTo>
                    <a:pt x="500" y="572"/>
                  </a:lnTo>
                  <a:lnTo>
                    <a:pt x="989"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3"/>
            <p:cNvSpPr/>
            <p:nvPr/>
          </p:nvSpPr>
          <p:spPr>
            <a:xfrm>
              <a:off x="1284588" y="2417384"/>
              <a:ext cx="31286" cy="18330"/>
            </a:xfrm>
            <a:custGeom>
              <a:avLst/>
              <a:gdLst/>
              <a:ahLst/>
              <a:cxnLst/>
              <a:rect l="l" t="t" r="r" b="b"/>
              <a:pathLst>
                <a:path w="978" h="573" extrusionOk="0">
                  <a:moveTo>
                    <a:pt x="489" y="1"/>
                  </a:moveTo>
                  <a:lnTo>
                    <a:pt x="1"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3"/>
            <p:cNvSpPr/>
            <p:nvPr/>
          </p:nvSpPr>
          <p:spPr>
            <a:xfrm>
              <a:off x="1306692" y="2404812"/>
              <a:ext cx="31254" cy="17946"/>
            </a:xfrm>
            <a:custGeom>
              <a:avLst/>
              <a:gdLst/>
              <a:ahLst/>
              <a:cxnLst/>
              <a:rect l="l" t="t" r="r" b="b"/>
              <a:pathLst>
                <a:path w="977" h="561" extrusionOk="0">
                  <a:moveTo>
                    <a:pt x="489" y="1"/>
                  </a:moveTo>
                  <a:lnTo>
                    <a:pt x="0" y="275"/>
                  </a:lnTo>
                  <a:lnTo>
                    <a:pt x="489" y="560"/>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3"/>
            <p:cNvSpPr/>
            <p:nvPr/>
          </p:nvSpPr>
          <p:spPr>
            <a:xfrm>
              <a:off x="1328413" y="2392240"/>
              <a:ext cx="31638" cy="17946"/>
            </a:xfrm>
            <a:custGeom>
              <a:avLst/>
              <a:gdLst/>
              <a:ahLst/>
              <a:cxnLst/>
              <a:rect l="l" t="t" r="r" b="b"/>
              <a:pathLst>
                <a:path w="989" h="561" extrusionOk="0">
                  <a:moveTo>
                    <a:pt x="488" y="1"/>
                  </a:moveTo>
                  <a:lnTo>
                    <a:pt x="0" y="275"/>
                  </a:lnTo>
                  <a:lnTo>
                    <a:pt x="500" y="560"/>
                  </a:lnTo>
                  <a:lnTo>
                    <a:pt x="988" y="275"/>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3"/>
            <p:cNvSpPr/>
            <p:nvPr/>
          </p:nvSpPr>
          <p:spPr>
            <a:xfrm>
              <a:off x="1350486" y="2379284"/>
              <a:ext cx="31254" cy="18330"/>
            </a:xfrm>
            <a:custGeom>
              <a:avLst/>
              <a:gdLst/>
              <a:ahLst/>
              <a:cxnLst/>
              <a:rect l="l" t="t" r="r" b="b"/>
              <a:pathLst>
                <a:path w="977"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3"/>
            <p:cNvSpPr/>
            <p:nvPr/>
          </p:nvSpPr>
          <p:spPr>
            <a:xfrm>
              <a:off x="1372591" y="2366744"/>
              <a:ext cx="31254" cy="17914"/>
            </a:xfrm>
            <a:custGeom>
              <a:avLst/>
              <a:gdLst/>
              <a:ahLst/>
              <a:cxnLst/>
              <a:rect l="l" t="t" r="r" b="b"/>
              <a:pathLst>
                <a:path w="977" h="560" extrusionOk="0">
                  <a:moveTo>
                    <a:pt x="488" y="0"/>
                  </a:moveTo>
                  <a:lnTo>
                    <a:pt x="0" y="286"/>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3"/>
            <p:cNvSpPr/>
            <p:nvPr/>
          </p:nvSpPr>
          <p:spPr>
            <a:xfrm>
              <a:off x="1089579" y="2558682"/>
              <a:ext cx="31670" cy="18330"/>
            </a:xfrm>
            <a:custGeom>
              <a:avLst/>
              <a:gdLst/>
              <a:ahLst/>
              <a:cxnLst/>
              <a:rect l="l" t="t" r="r" b="b"/>
              <a:pathLst>
                <a:path w="990" h="573" extrusionOk="0">
                  <a:moveTo>
                    <a:pt x="489" y="1"/>
                  </a:moveTo>
                  <a:lnTo>
                    <a:pt x="1" y="287"/>
                  </a:lnTo>
                  <a:lnTo>
                    <a:pt x="501" y="572"/>
                  </a:lnTo>
                  <a:lnTo>
                    <a:pt x="989"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3"/>
            <p:cNvSpPr/>
            <p:nvPr/>
          </p:nvSpPr>
          <p:spPr>
            <a:xfrm>
              <a:off x="1111684" y="2546110"/>
              <a:ext cx="31254" cy="17946"/>
            </a:xfrm>
            <a:custGeom>
              <a:avLst/>
              <a:gdLst/>
              <a:ahLst/>
              <a:cxnLst/>
              <a:rect l="l" t="t" r="r" b="b"/>
              <a:pathLst>
                <a:path w="977" h="561" extrusionOk="0">
                  <a:moveTo>
                    <a:pt x="489" y="1"/>
                  </a:moveTo>
                  <a:lnTo>
                    <a:pt x="0" y="275"/>
                  </a:lnTo>
                  <a:lnTo>
                    <a:pt x="489" y="561"/>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3"/>
            <p:cNvSpPr/>
            <p:nvPr/>
          </p:nvSpPr>
          <p:spPr>
            <a:xfrm>
              <a:off x="1133788" y="2533186"/>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a:off x="1155477" y="2520614"/>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1177582" y="2431875"/>
              <a:ext cx="163437" cy="94083"/>
            </a:xfrm>
            <a:custGeom>
              <a:avLst/>
              <a:gdLst/>
              <a:ahLst/>
              <a:cxnLst/>
              <a:rect l="l" t="t" r="r" b="b"/>
              <a:pathLst>
                <a:path w="5109" h="2941" extrusionOk="0">
                  <a:moveTo>
                    <a:pt x="4608" y="0"/>
                  </a:moveTo>
                  <a:lnTo>
                    <a:pt x="4370" y="143"/>
                  </a:lnTo>
                  <a:lnTo>
                    <a:pt x="4120" y="286"/>
                  </a:lnTo>
                  <a:lnTo>
                    <a:pt x="3929" y="393"/>
                  </a:lnTo>
                  <a:lnTo>
                    <a:pt x="3441" y="679"/>
                  </a:lnTo>
                  <a:lnTo>
                    <a:pt x="3239" y="798"/>
                  </a:lnTo>
                  <a:lnTo>
                    <a:pt x="2751" y="1072"/>
                  </a:lnTo>
                  <a:lnTo>
                    <a:pt x="2548" y="1191"/>
                  </a:lnTo>
                  <a:lnTo>
                    <a:pt x="2060" y="1476"/>
                  </a:lnTo>
                  <a:lnTo>
                    <a:pt x="1870" y="1584"/>
                  </a:lnTo>
                  <a:lnTo>
                    <a:pt x="1381" y="1869"/>
                  </a:lnTo>
                  <a:lnTo>
                    <a:pt x="1179" y="1976"/>
                  </a:lnTo>
                  <a:lnTo>
                    <a:pt x="691" y="2262"/>
                  </a:lnTo>
                  <a:lnTo>
                    <a:pt x="0" y="2655"/>
                  </a:lnTo>
                  <a:lnTo>
                    <a:pt x="488" y="2941"/>
                  </a:lnTo>
                  <a:lnTo>
                    <a:pt x="1179" y="2548"/>
                  </a:lnTo>
                  <a:lnTo>
                    <a:pt x="1667" y="2262"/>
                  </a:lnTo>
                  <a:lnTo>
                    <a:pt x="1870" y="2155"/>
                  </a:lnTo>
                  <a:lnTo>
                    <a:pt x="2358" y="1869"/>
                  </a:lnTo>
                  <a:lnTo>
                    <a:pt x="2560" y="1750"/>
                  </a:lnTo>
                  <a:lnTo>
                    <a:pt x="3048" y="1476"/>
                  </a:lnTo>
                  <a:lnTo>
                    <a:pt x="3239" y="1357"/>
                  </a:lnTo>
                  <a:lnTo>
                    <a:pt x="3727" y="1072"/>
                  </a:lnTo>
                  <a:lnTo>
                    <a:pt x="3929" y="964"/>
                  </a:lnTo>
                  <a:lnTo>
                    <a:pt x="4417" y="679"/>
                  </a:lnTo>
                  <a:lnTo>
                    <a:pt x="4620" y="560"/>
                  </a:lnTo>
                  <a:lnTo>
                    <a:pt x="4858" y="429"/>
                  </a:lnTo>
                  <a:lnTo>
                    <a:pt x="5108" y="286"/>
                  </a:lnTo>
                  <a:lnTo>
                    <a:pt x="46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1331452" y="2419303"/>
              <a:ext cx="31254" cy="17914"/>
            </a:xfrm>
            <a:custGeom>
              <a:avLst/>
              <a:gdLst/>
              <a:ahLst/>
              <a:cxnLst/>
              <a:rect l="l" t="t" r="r" b="b"/>
              <a:pathLst>
                <a:path w="977" h="560" extrusionOk="0">
                  <a:moveTo>
                    <a:pt x="489" y="0"/>
                  </a:moveTo>
                  <a:lnTo>
                    <a:pt x="0"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1353525" y="2406347"/>
              <a:ext cx="31286" cy="18298"/>
            </a:xfrm>
            <a:custGeom>
              <a:avLst/>
              <a:gdLst/>
              <a:ahLst/>
              <a:cxnLst/>
              <a:rect l="l" t="t" r="r" b="b"/>
              <a:pathLst>
                <a:path w="978"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1375630" y="2393775"/>
              <a:ext cx="31254" cy="17946"/>
            </a:xfrm>
            <a:custGeom>
              <a:avLst/>
              <a:gdLst/>
              <a:ahLst/>
              <a:cxnLst/>
              <a:rect l="l" t="t" r="r" b="b"/>
              <a:pathLst>
                <a:path w="977" h="561" extrusionOk="0">
                  <a:moveTo>
                    <a:pt x="489" y="0"/>
                  </a:moveTo>
                  <a:lnTo>
                    <a:pt x="1" y="286"/>
                  </a:lnTo>
                  <a:lnTo>
                    <a:pt x="489" y="560"/>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1397351" y="2381203"/>
              <a:ext cx="31638" cy="17946"/>
            </a:xfrm>
            <a:custGeom>
              <a:avLst/>
              <a:gdLst/>
              <a:ahLst/>
              <a:cxnLst/>
              <a:rect l="l" t="t" r="r" b="b"/>
              <a:pathLst>
                <a:path w="989" h="561" extrusionOk="0">
                  <a:moveTo>
                    <a:pt x="488" y="1"/>
                  </a:moveTo>
                  <a:lnTo>
                    <a:pt x="0" y="274"/>
                  </a:lnTo>
                  <a:lnTo>
                    <a:pt x="500" y="560"/>
                  </a:lnTo>
                  <a:lnTo>
                    <a:pt x="988" y="274"/>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33"/>
          <p:cNvGrpSpPr/>
          <p:nvPr/>
        </p:nvGrpSpPr>
        <p:grpSpPr>
          <a:xfrm>
            <a:off x="9325440" y="2920350"/>
            <a:ext cx="433388" cy="242580"/>
            <a:chOff x="1366097" y="2245375"/>
            <a:chExt cx="184774" cy="103424"/>
          </a:xfrm>
        </p:grpSpPr>
        <p:sp>
          <p:nvSpPr>
            <p:cNvPr id="509" name="Google Shape;509;p33"/>
            <p:cNvSpPr/>
            <p:nvPr/>
          </p:nvSpPr>
          <p:spPr>
            <a:xfrm>
              <a:off x="1366097" y="2249758"/>
              <a:ext cx="184774" cy="99041"/>
            </a:xfrm>
            <a:custGeom>
              <a:avLst/>
              <a:gdLst/>
              <a:ahLst/>
              <a:cxnLst/>
              <a:rect l="l" t="t" r="r" b="b"/>
              <a:pathLst>
                <a:path w="5776" h="3096" extrusionOk="0">
                  <a:moveTo>
                    <a:pt x="2777" y="0"/>
                  </a:moveTo>
                  <a:cubicBezTo>
                    <a:pt x="2319" y="0"/>
                    <a:pt x="1844" y="116"/>
                    <a:pt x="1477" y="347"/>
                  </a:cubicBezTo>
                  <a:lnTo>
                    <a:pt x="739" y="538"/>
                  </a:lnTo>
                  <a:cubicBezTo>
                    <a:pt x="1" y="1002"/>
                    <a:pt x="275" y="1859"/>
                    <a:pt x="1084" y="2193"/>
                  </a:cubicBezTo>
                  <a:lnTo>
                    <a:pt x="2966" y="2943"/>
                  </a:lnTo>
                  <a:cubicBezTo>
                    <a:pt x="3218" y="3046"/>
                    <a:pt x="3511" y="3095"/>
                    <a:pt x="3809" y="3095"/>
                  </a:cubicBezTo>
                  <a:cubicBezTo>
                    <a:pt x="4269" y="3095"/>
                    <a:pt x="4742" y="2976"/>
                    <a:pt x="5097" y="2752"/>
                  </a:cubicBezTo>
                  <a:cubicBezTo>
                    <a:pt x="5680" y="2383"/>
                    <a:pt x="5775" y="1835"/>
                    <a:pt x="5311" y="1454"/>
                  </a:cubicBezTo>
                  <a:lnTo>
                    <a:pt x="3978" y="359"/>
                  </a:lnTo>
                  <a:cubicBezTo>
                    <a:pt x="3684" y="119"/>
                    <a:pt x="3240" y="0"/>
                    <a:pt x="2777"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1371823" y="2245375"/>
              <a:ext cx="174473" cy="93763"/>
            </a:xfrm>
            <a:custGeom>
              <a:avLst/>
              <a:gdLst/>
              <a:ahLst/>
              <a:cxnLst/>
              <a:rect l="l" t="t" r="r" b="b"/>
              <a:pathLst>
                <a:path w="5454" h="2931" extrusionOk="0">
                  <a:moveTo>
                    <a:pt x="2324" y="0"/>
                  </a:moveTo>
                  <a:cubicBezTo>
                    <a:pt x="1919" y="0"/>
                    <a:pt x="1513" y="88"/>
                    <a:pt x="1203" y="270"/>
                  </a:cubicBezTo>
                  <a:lnTo>
                    <a:pt x="691" y="567"/>
                  </a:lnTo>
                  <a:cubicBezTo>
                    <a:pt x="0" y="960"/>
                    <a:pt x="96" y="1627"/>
                    <a:pt x="893" y="1972"/>
                  </a:cubicBezTo>
                  <a:lnTo>
                    <a:pt x="2763" y="2746"/>
                  </a:lnTo>
                  <a:cubicBezTo>
                    <a:pt x="3047" y="2870"/>
                    <a:pt x="3381" y="2930"/>
                    <a:pt x="3715" y="2930"/>
                  </a:cubicBezTo>
                  <a:cubicBezTo>
                    <a:pt x="4122" y="2930"/>
                    <a:pt x="4527" y="2840"/>
                    <a:pt x="4834" y="2663"/>
                  </a:cubicBezTo>
                  <a:cubicBezTo>
                    <a:pt x="5394" y="2342"/>
                    <a:pt x="5454" y="1830"/>
                    <a:pt x="4989" y="1460"/>
                  </a:cubicBezTo>
                  <a:lnTo>
                    <a:pt x="3632" y="389"/>
                  </a:lnTo>
                  <a:cubicBezTo>
                    <a:pt x="3317" y="133"/>
                    <a:pt x="2821" y="0"/>
                    <a:pt x="2324"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1419040" y="2259483"/>
              <a:ext cx="35829" cy="19738"/>
            </a:xfrm>
            <a:custGeom>
              <a:avLst/>
              <a:gdLst/>
              <a:ahLst/>
              <a:cxnLst/>
              <a:rect l="l" t="t" r="r" b="b"/>
              <a:pathLst>
                <a:path w="1120" h="617" extrusionOk="0">
                  <a:moveTo>
                    <a:pt x="263" y="1"/>
                  </a:moveTo>
                  <a:cubicBezTo>
                    <a:pt x="205" y="1"/>
                    <a:pt x="143" y="16"/>
                    <a:pt x="96" y="43"/>
                  </a:cubicBezTo>
                  <a:cubicBezTo>
                    <a:pt x="13" y="91"/>
                    <a:pt x="1" y="162"/>
                    <a:pt x="72" y="210"/>
                  </a:cubicBezTo>
                  <a:lnTo>
                    <a:pt x="739" y="591"/>
                  </a:lnTo>
                  <a:cubicBezTo>
                    <a:pt x="772" y="607"/>
                    <a:pt x="818" y="616"/>
                    <a:pt x="866" y="616"/>
                  </a:cubicBezTo>
                  <a:cubicBezTo>
                    <a:pt x="922" y="616"/>
                    <a:pt x="980" y="604"/>
                    <a:pt x="1025" y="579"/>
                  </a:cubicBezTo>
                  <a:cubicBezTo>
                    <a:pt x="1108" y="519"/>
                    <a:pt x="1120" y="448"/>
                    <a:pt x="1049" y="412"/>
                  </a:cubicBezTo>
                  <a:lnTo>
                    <a:pt x="382" y="31"/>
                  </a:lnTo>
                  <a:cubicBezTo>
                    <a:pt x="350" y="10"/>
                    <a:pt x="308"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33"/>
          <p:cNvGrpSpPr/>
          <p:nvPr/>
        </p:nvGrpSpPr>
        <p:grpSpPr>
          <a:xfrm>
            <a:off x="7056910" y="387714"/>
            <a:ext cx="1007328" cy="1196023"/>
            <a:chOff x="1673102" y="2206764"/>
            <a:chExt cx="335575" cy="398435"/>
          </a:xfrm>
        </p:grpSpPr>
        <p:sp>
          <p:nvSpPr>
            <p:cNvPr id="513" name="Google Shape;513;p33"/>
            <p:cNvSpPr/>
            <p:nvPr/>
          </p:nvSpPr>
          <p:spPr>
            <a:xfrm>
              <a:off x="1743927" y="2534690"/>
              <a:ext cx="97538" cy="70506"/>
            </a:xfrm>
            <a:custGeom>
              <a:avLst/>
              <a:gdLst/>
              <a:ahLst/>
              <a:cxnLst/>
              <a:rect l="l" t="t" r="r" b="b"/>
              <a:pathLst>
                <a:path w="3049" h="2204" extrusionOk="0">
                  <a:moveTo>
                    <a:pt x="1" y="1"/>
                  </a:moveTo>
                  <a:lnTo>
                    <a:pt x="1561" y="1334"/>
                  </a:lnTo>
                  <a:lnTo>
                    <a:pt x="3049" y="2203"/>
                  </a:lnTo>
                  <a:lnTo>
                    <a:pt x="1489" y="87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1673102" y="2206764"/>
              <a:ext cx="324539" cy="377482"/>
            </a:xfrm>
            <a:custGeom>
              <a:avLst/>
              <a:gdLst/>
              <a:ahLst/>
              <a:cxnLst/>
              <a:rect l="l" t="t" r="r" b="b"/>
              <a:pathLst>
                <a:path w="10145" h="11800" extrusionOk="0">
                  <a:moveTo>
                    <a:pt x="8349" y="1"/>
                  </a:moveTo>
                  <a:cubicBezTo>
                    <a:pt x="8196" y="1"/>
                    <a:pt x="8025" y="52"/>
                    <a:pt x="7847" y="155"/>
                  </a:cubicBezTo>
                  <a:lnTo>
                    <a:pt x="1143" y="4025"/>
                  </a:lnTo>
                  <a:cubicBezTo>
                    <a:pt x="512" y="4382"/>
                    <a:pt x="0" y="5263"/>
                    <a:pt x="12" y="5989"/>
                  </a:cubicBezTo>
                  <a:lnTo>
                    <a:pt x="24" y="10204"/>
                  </a:lnTo>
                  <a:cubicBezTo>
                    <a:pt x="24" y="10561"/>
                    <a:pt x="143" y="10823"/>
                    <a:pt x="346" y="10942"/>
                  </a:cubicBezTo>
                  <a:lnTo>
                    <a:pt x="1834" y="11800"/>
                  </a:lnTo>
                  <a:cubicBezTo>
                    <a:pt x="1631" y="11680"/>
                    <a:pt x="1512" y="11430"/>
                    <a:pt x="1512" y="11073"/>
                  </a:cubicBezTo>
                  <a:lnTo>
                    <a:pt x="1500" y="6858"/>
                  </a:lnTo>
                  <a:cubicBezTo>
                    <a:pt x="1489" y="6132"/>
                    <a:pt x="2001" y="5251"/>
                    <a:pt x="2632" y="4894"/>
                  </a:cubicBezTo>
                  <a:lnTo>
                    <a:pt x="9335" y="1024"/>
                  </a:lnTo>
                  <a:cubicBezTo>
                    <a:pt x="9514" y="914"/>
                    <a:pt x="9685" y="864"/>
                    <a:pt x="9838" y="864"/>
                  </a:cubicBezTo>
                  <a:cubicBezTo>
                    <a:pt x="9951" y="864"/>
                    <a:pt x="10054" y="891"/>
                    <a:pt x="10144" y="941"/>
                  </a:cubicBezTo>
                  <a:lnTo>
                    <a:pt x="8656" y="84"/>
                  </a:lnTo>
                  <a:cubicBezTo>
                    <a:pt x="8565" y="28"/>
                    <a:pt x="8462" y="1"/>
                    <a:pt x="834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1720702" y="2234435"/>
              <a:ext cx="287974" cy="370764"/>
            </a:xfrm>
            <a:custGeom>
              <a:avLst/>
              <a:gdLst/>
              <a:ahLst/>
              <a:cxnLst/>
              <a:rect l="l" t="t" r="r" b="b"/>
              <a:pathLst>
                <a:path w="9002" h="11590" extrusionOk="0">
                  <a:moveTo>
                    <a:pt x="8352" y="1"/>
                  </a:moveTo>
                  <a:cubicBezTo>
                    <a:pt x="8199" y="1"/>
                    <a:pt x="8028" y="52"/>
                    <a:pt x="7847" y="159"/>
                  </a:cubicBezTo>
                  <a:lnTo>
                    <a:pt x="1144" y="4029"/>
                  </a:lnTo>
                  <a:cubicBezTo>
                    <a:pt x="513" y="4386"/>
                    <a:pt x="1" y="5267"/>
                    <a:pt x="12" y="5993"/>
                  </a:cubicBezTo>
                  <a:lnTo>
                    <a:pt x="24" y="10208"/>
                  </a:lnTo>
                  <a:cubicBezTo>
                    <a:pt x="24" y="10723"/>
                    <a:pt x="282" y="11017"/>
                    <a:pt x="656" y="11017"/>
                  </a:cubicBezTo>
                  <a:cubicBezTo>
                    <a:pt x="810" y="11017"/>
                    <a:pt x="984" y="10967"/>
                    <a:pt x="1167" y="10863"/>
                  </a:cubicBezTo>
                  <a:lnTo>
                    <a:pt x="2215" y="10256"/>
                  </a:lnTo>
                  <a:lnTo>
                    <a:pt x="3775" y="11589"/>
                  </a:lnTo>
                  <a:lnTo>
                    <a:pt x="3775" y="9351"/>
                  </a:lnTo>
                  <a:lnTo>
                    <a:pt x="7859" y="6994"/>
                  </a:lnTo>
                  <a:cubicBezTo>
                    <a:pt x="8490" y="6624"/>
                    <a:pt x="9002" y="5743"/>
                    <a:pt x="9002" y="5029"/>
                  </a:cubicBezTo>
                  <a:lnTo>
                    <a:pt x="8990" y="814"/>
                  </a:lnTo>
                  <a:cubicBezTo>
                    <a:pt x="8981" y="300"/>
                    <a:pt x="8722" y="1"/>
                    <a:pt x="835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1769455" y="2438465"/>
              <a:ext cx="27831" cy="35573"/>
            </a:xfrm>
            <a:custGeom>
              <a:avLst/>
              <a:gdLst/>
              <a:ahLst/>
              <a:cxnLst/>
              <a:rect l="l" t="t" r="r" b="b"/>
              <a:pathLst>
                <a:path w="870" h="1112" extrusionOk="0">
                  <a:moveTo>
                    <a:pt x="627" y="0"/>
                  </a:moveTo>
                  <a:cubicBezTo>
                    <a:pt x="568" y="0"/>
                    <a:pt x="501" y="18"/>
                    <a:pt x="429" y="56"/>
                  </a:cubicBezTo>
                  <a:cubicBezTo>
                    <a:pt x="191" y="199"/>
                    <a:pt x="1" y="532"/>
                    <a:pt x="1" y="806"/>
                  </a:cubicBezTo>
                  <a:cubicBezTo>
                    <a:pt x="1" y="1001"/>
                    <a:pt x="97" y="1112"/>
                    <a:pt x="239" y="1112"/>
                  </a:cubicBezTo>
                  <a:cubicBezTo>
                    <a:pt x="296" y="1112"/>
                    <a:pt x="361" y="1094"/>
                    <a:pt x="429" y="1056"/>
                  </a:cubicBezTo>
                  <a:cubicBezTo>
                    <a:pt x="679" y="913"/>
                    <a:pt x="870" y="580"/>
                    <a:pt x="870" y="306"/>
                  </a:cubicBezTo>
                  <a:cubicBezTo>
                    <a:pt x="870" y="111"/>
                    <a:pt x="773" y="0"/>
                    <a:pt x="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1822398" y="2407819"/>
              <a:ext cx="27831" cy="35765"/>
            </a:xfrm>
            <a:custGeom>
              <a:avLst/>
              <a:gdLst/>
              <a:ahLst/>
              <a:cxnLst/>
              <a:rect l="l" t="t" r="r" b="b"/>
              <a:pathLst>
                <a:path w="870" h="1118" extrusionOk="0">
                  <a:moveTo>
                    <a:pt x="633" y="1"/>
                  </a:moveTo>
                  <a:cubicBezTo>
                    <a:pt x="575" y="1"/>
                    <a:pt x="510" y="20"/>
                    <a:pt x="441" y="61"/>
                  </a:cubicBezTo>
                  <a:cubicBezTo>
                    <a:pt x="191" y="192"/>
                    <a:pt x="1" y="538"/>
                    <a:pt x="1" y="812"/>
                  </a:cubicBezTo>
                  <a:cubicBezTo>
                    <a:pt x="1" y="1007"/>
                    <a:pt x="97" y="1117"/>
                    <a:pt x="243" y="1117"/>
                  </a:cubicBezTo>
                  <a:cubicBezTo>
                    <a:pt x="302" y="1117"/>
                    <a:pt x="369" y="1099"/>
                    <a:pt x="441" y="1062"/>
                  </a:cubicBezTo>
                  <a:cubicBezTo>
                    <a:pt x="679" y="919"/>
                    <a:pt x="870" y="585"/>
                    <a:pt x="870" y="312"/>
                  </a:cubicBezTo>
                  <a:cubicBezTo>
                    <a:pt x="870" y="117"/>
                    <a:pt x="774"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1875340" y="2377269"/>
              <a:ext cx="27831" cy="35701"/>
            </a:xfrm>
            <a:custGeom>
              <a:avLst/>
              <a:gdLst/>
              <a:ahLst/>
              <a:cxnLst/>
              <a:rect l="l" t="t" r="r" b="b"/>
              <a:pathLst>
                <a:path w="870" h="1116" extrusionOk="0">
                  <a:moveTo>
                    <a:pt x="639" y="1"/>
                  </a:moveTo>
                  <a:cubicBezTo>
                    <a:pt x="580" y="1"/>
                    <a:pt x="513" y="21"/>
                    <a:pt x="441" y="64"/>
                  </a:cubicBezTo>
                  <a:cubicBezTo>
                    <a:pt x="191" y="195"/>
                    <a:pt x="1" y="528"/>
                    <a:pt x="1" y="802"/>
                  </a:cubicBezTo>
                  <a:cubicBezTo>
                    <a:pt x="1" y="1003"/>
                    <a:pt x="94" y="1115"/>
                    <a:pt x="237" y="1115"/>
                  </a:cubicBezTo>
                  <a:cubicBezTo>
                    <a:pt x="297" y="1115"/>
                    <a:pt x="366" y="1095"/>
                    <a:pt x="441" y="1052"/>
                  </a:cubicBezTo>
                  <a:cubicBezTo>
                    <a:pt x="679" y="921"/>
                    <a:pt x="870" y="576"/>
                    <a:pt x="870" y="302"/>
                  </a:cubicBezTo>
                  <a:cubicBezTo>
                    <a:pt x="870" y="111"/>
                    <a:pt x="777" y="1"/>
                    <a:pt x="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1928283" y="2346655"/>
              <a:ext cx="27831" cy="35765"/>
            </a:xfrm>
            <a:custGeom>
              <a:avLst/>
              <a:gdLst/>
              <a:ahLst/>
              <a:cxnLst/>
              <a:rect l="l" t="t" r="r" b="b"/>
              <a:pathLst>
                <a:path w="870" h="1118" extrusionOk="0">
                  <a:moveTo>
                    <a:pt x="631" y="1"/>
                  </a:moveTo>
                  <a:cubicBezTo>
                    <a:pt x="574" y="1"/>
                    <a:pt x="509" y="19"/>
                    <a:pt x="441" y="57"/>
                  </a:cubicBezTo>
                  <a:cubicBezTo>
                    <a:pt x="203" y="199"/>
                    <a:pt x="0" y="533"/>
                    <a:pt x="0" y="807"/>
                  </a:cubicBezTo>
                  <a:cubicBezTo>
                    <a:pt x="0" y="1001"/>
                    <a:pt x="103" y="1118"/>
                    <a:pt x="247" y="1118"/>
                  </a:cubicBezTo>
                  <a:cubicBezTo>
                    <a:pt x="306" y="1118"/>
                    <a:pt x="372" y="1098"/>
                    <a:pt x="441" y="1057"/>
                  </a:cubicBezTo>
                  <a:cubicBezTo>
                    <a:pt x="679" y="914"/>
                    <a:pt x="870" y="580"/>
                    <a:pt x="870" y="307"/>
                  </a:cubicBezTo>
                  <a:cubicBezTo>
                    <a:pt x="870" y="111"/>
                    <a:pt x="773"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33"/>
          <p:cNvGrpSpPr/>
          <p:nvPr/>
        </p:nvGrpSpPr>
        <p:grpSpPr>
          <a:xfrm>
            <a:off x="4781025" y="4108125"/>
            <a:ext cx="579625" cy="130500"/>
            <a:chOff x="304275" y="275275"/>
            <a:chExt cx="579625" cy="130500"/>
          </a:xfrm>
        </p:grpSpPr>
        <p:sp>
          <p:nvSpPr>
            <p:cNvPr id="521" name="Google Shape;521;p33"/>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33"/>
          <p:cNvSpPr/>
          <p:nvPr/>
        </p:nvSpPr>
        <p:spPr>
          <a:xfrm>
            <a:off x="363900" y="4337947"/>
            <a:ext cx="349500" cy="397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txBox="1"/>
          <p:nvPr/>
        </p:nvSpPr>
        <p:spPr>
          <a:xfrm>
            <a:off x="1512944" y="353760"/>
            <a:ext cx="3982842" cy="851892"/>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smtClean="0">
                <a:solidFill>
                  <a:schemeClr val="dk1"/>
                </a:solidFill>
                <a:latin typeface="Fahkwang"/>
                <a:ea typeface="Fahkwang"/>
                <a:cs typeface="Fahkwang"/>
                <a:sym typeface="Fahkwang"/>
              </a:rPr>
              <a:t>Trường Đại học Kinh tế Quốc dân</a:t>
            </a:r>
            <a:br>
              <a:rPr lang="en" b="1" dirty="0" smtClean="0">
                <a:solidFill>
                  <a:schemeClr val="dk1"/>
                </a:solidFill>
                <a:latin typeface="Fahkwang"/>
                <a:ea typeface="Fahkwang"/>
                <a:cs typeface="Fahkwang"/>
                <a:sym typeface="Fahkwang"/>
              </a:rPr>
            </a:br>
            <a:r>
              <a:rPr lang="en" b="1" dirty="0" smtClean="0">
                <a:solidFill>
                  <a:schemeClr val="dk1"/>
                </a:solidFill>
                <a:latin typeface="Fahkwang"/>
                <a:ea typeface="Fahkwang"/>
                <a:cs typeface="Fahkwang"/>
                <a:sym typeface="Fahkwang"/>
              </a:rPr>
              <a:t>Viện Công nghệ thông tin và Kinh tế số</a:t>
            </a:r>
            <a:endParaRPr b="1" dirty="0">
              <a:solidFill>
                <a:schemeClr val="dk1"/>
              </a:solidFill>
              <a:latin typeface="Fahkwang"/>
              <a:ea typeface="Fahkwang"/>
              <a:cs typeface="Fahkwang"/>
              <a:sym typeface="Fahkwang"/>
            </a:endParaRPr>
          </a:p>
        </p:txBody>
      </p:sp>
      <p:sp>
        <p:nvSpPr>
          <p:cNvPr id="183" name="Google Shape;359;p33"/>
          <p:cNvSpPr txBox="1">
            <a:spLocks/>
          </p:cNvSpPr>
          <p:nvPr/>
        </p:nvSpPr>
        <p:spPr>
          <a:xfrm>
            <a:off x="1957896" y="1191541"/>
            <a:ext cx="4606960" cy="5592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Fahkwang"/>
              <a:buNone/>
              <a:defRPr sz="4200" b="1" i="0" u="none" strike="noStrike" cap="none">
                <a:solidFill>
                  <a:schemeClr val="dk1"/>
                </a:solidFill>
                <a:latin typeface="Fahkwang"/>
                <a:ea typeface="Fahkwang"/>
                <a:cs typeface="Fahkwang"/>
                <a:sym typeface="Fahkwang"/>
              </a:defRPr>
            </a:lvl1pPr>
            <a:lvl2pPr marR="0" lvl="1"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2pPr>
            <a:lvl3pPr marR="0" lvl="2"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3pPr>
            <a:lvl4pPr marR="0" lvl="3"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4pPr>
            <a:lvl5pPr marR="0" lvl="4"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5pPr>
            <a:lvl6pPr marR="0" lvl="5"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6pPr>
            <a:lvl7pPr marR="0" lvl="6"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7pPr>
            <a:lvl8pPr marR="0" lvl="7"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8pPr>
            <a:lvl9pPr marR="0" lvl="8"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9pPr>
          </a:lstStyle>
          <a:p>
            <a:r>
              <a:rPr lang="en-US" sz="2400" dirty="0" smtClean="0"/>
              <a:t>CHUYÊN ĐỀ TỐT NGHIỆP</a:t>
            </a:r>
            <a:endParaRPr lang="en-US" sz="2400" dirty="0"/>
          </a:p>
        </p:txBody>
      </p:sp>
      <p:sp>
        <p:nvSpPr>
          <p:cNvPr id="184" name="Google Shape;359;p33"/>
          <p:cNvSpPr txBox="1">
            <a:spLocks/>
          </p:cNvSpPr>
          <p:nvPr/>
        </p:nvSpPr>
        <p:spPr>
          <a:xfrm>
            <a:off x="1098638" y="3057070"/>
            <a:ext cx="6654586" cy="15266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Fahkwang"/>
              <a:buNone/>
              <a:defRPr sz="4200" b="1" i="0" u="none" strike="noStrike" cap="none">
                <a:solidFill>
                  <a:schemeClr val="dk1"/>
                </a:solidFill>
                <a:latin typeface="Fahkwang"/>
                <a:ea typeface="Fahkwang"/>
                <a:cs typeface="Fahkwang"/>
                <a:sym typeface="Fahkwang"/>
              </a:defRPr>
            </a:lvl1pPr>
            <a:lvl2pPr marR="0" lvl="1"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2pPr>
            <a:lvl3pPr marR="0" lvl="2"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3pPr>
            <a:lvl4pPr marR="0" lvl="3"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4pPr>
            <a:lvl5pPr marR="0" lvl="4"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5pPr>
            <a:lvl6pPr marR="0" lvl="5"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6pPr>
            <a:lvl7pPr marR="0" lvl="6"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7pPr>
            <a:lvl8pPr marR="0" lvl="7"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8pPr>
            <a:lvl9pPr marR="0" lvl="8" algn="ctr" rtl="0">
              <a:lnSpc>
                <a:spcPct val="100000"/>
              </a:lnSpc>
              <a:spcBef>
                <a:spcPts val="0"/>
              </a:spcBef>
              <a:spcAft>
                <a:spcPts val="0"/>
              </a:spcAft>
              <a:buClr>
                <a:schemeClr val="dk1"/>
              </a:buClr>
              <a:buSzPts val="5200"/>
              <a:buFont typeface="Fahkwang"/>
              <a:buNone/>
              <a:defRPr sz="5200" b="1" i="0" u="none" strike="noStrike" cap="none">
                <a:solidFill>
                  <a:schemeClr val="dk1"/>
                </a:solidFill>
                <a:latin typeface="Fahkwang"/>
                <a:ea typeface="Fahkwang"/>
                <a:cs typeface="Fahkwang"/>
                <a:sym typeface="Fahkwang"/>
              </a:defRPr>
            </a:lvl9pPr>
          </a:lstStyle>
          <a:p>
            <a:r>
              <a:rPr lang="en-US" sz="1600" dirty="0" err="1" smtClean="0"/>
              <a:t>Giảng</a:t>
            </a:r>
            <a:r>
              <a:rPr lang="en-US" sz="1600" dirty="0" smtClean="0"/>
              <a:t> </a:t>
            </a:r>
            <a:r>
              <a:rPr lang="en-US" sz="1600" dirty="0" err="1" smtClean="0"/>
              <a:t>viên</a:t>
            </a:r>
            <a:r>
              <a:rPr lang="en-US" sz="1600" dirty="0" smtClean="0"/>
              <a:t> </a:t>
            </a:r>
            <a:r>
              <a:rPr lang="en-US" sz="1600" dirty="0" err="1" smtClean="0"/>
              <a:t>hướng</a:t>
            </a:r>
            <a:r>
              <a:rPr lang="en-US" sz="1600" dirty="0" smtClean="0"/>
              <a:t> </a:t>
            </a:r>
            <a:r>
              <a:rPr lang="en-US" sz="1600" dirty="0" err="1" smtClean="0"/>
              <a:t>dẫn</a:t>
            </a:r>
            <a:r>
              <a:rPr lang="en-US" sz="1600" dirty="0" smtClean="0"/>
              <a:t>  : TS. </a:t>
            </a:r>
            <a:r>
              <a:rPr lang="en-US" sz="1600" dirty="0" err="1" smtClean="0"/>
              <a:t>Đặng</a:t>
            </a:r>
            <a:r>
              <a:rPr lang="en-US" sz="1600" dirty="0" smtClean="0"/>
              <a:t> Minh </a:t>
            </a:r>
            <a:r>
              <a:rPr lang="en-US" sz="1600" dirty="0" err="1" smtClean="0"/>
              <a:t>Quân</a:t>
            </a:r>
            <a:endParaRPr lang="en-US" sz="1600" dirty="0" smtClean="0"/>
          </a:p>
          <a:p>
            <a:r>
              <a:rPr lang="en-US" sz="1600" dirty="0" smtClean="0"/>
              <a:t>    </a:t>
            </a:r>
            <a:r>
              <a:rPr lang="en-US" sz="1600" dirty="0" err="1" smtClean="0"/>
              <a:t>Sinh</a:t>
            </a:r>
            <a:r>
              <a:rPr lang="en-US" sz="1600" dirty="0" smtClean="0"/>
              <a:t> </a:t>
            </a:r>
            <a:r>
              <a:rPr lang="en-US" sz="1600" dirty="0" err="1" smtClean="0"/>
              <a:t>viên</a:t>
            </a:r>
            <a:r>
              <a:rPr lang="en-US" sz="1600" dirty="0"/>
              <a:t> </a:t>
            </a:r>
            <a:r>
              <a:rPr lang="en-US" sz="1600" dirty="0" err="1" smtClean="0"/>
              <a:t>thực</a:t>
            </a:r>
            <a:r>
              <a:rPr lang="en-US" sz="1600" dirty="0" smtClean="0"/>
              <a:t> </a:t>
            </a:r>
            <a:r>
              <a:rPr lang="en-US" sz="1600" dirty="0" err="1" smtClean="0"/>
              <a:t>hiện</a:t>
            </a:r>
            <a:r>
              <a:rPr lang="en-US" sz="1600" dirty="0" smtClean="0"/>
              <a:t>   : </a:t>
            </a:r>
            <a:r>
              <a:rPr lang="en-US" sz="1600" dirty="0" err="1" smtClean="0"/>
              <a:t>Nguyễn</a:t>
            </a:r>
            <a:r>
              <a:rPr lang="en-US" sz="1600" dirty="0" smtClean="0"/>
              <a:t> </a:t>
            </a:r>
            <a:r>
              <a:rPr lang="en-US" sz="1600" dirty="0" err="1" smtClean="0"/>
              <a:t>Thị</a:t>
            </a:r>
            <a:r>
              <a:rPr lang="en-US" sz="1600" dirty="0" smtClean="0"/>
              <a:t> </a:t>
            </a:r>
            <a:r>
              <a:rPr lang="en-US" sz="1600" dirty="0" err="1" smtClean="0"/>
              <a:t>Thanh</a:t>
            </a:r>
            <a:r>
              <a:rPr lang="en-US" sz="1600" dirty="0" smtClean="0"/>
              <a:t> </a:t>
            </a:r>
            <a:r>
              <a:rPr lang="en-US" sz="1600" dirty="0" err="1" smtClean="0"/>
              <a:t>Nhàn</a:t>
            </a:r>
            <a:r>
              <a:rPr lang="en-US" sz="1600" dirty="0" smtClean="0"/>
              <a:t/>
            </a:r>
            <a:br>
              <a:rPr lang="en-US" sz="1600" dirty="0" smtClean="0"/>
            </a:br>
            <a:r>
              <a:rPr lang="en-US" sz="1600" dirty="0" smtClean="0"/>
              <a:t>		  </a:t>
            </a:r>
            <a:r>
              <a:rPr lang="en-US" sz="1600" dirty="0" err="1" smtClean="0"/>
              <a:t>Lớp</a:t>
            </a:r>
            <a:r>
              <a:rPr lang="en-US" sz="1600" dirty="0" smtClean="0"/>
              <a:t>   : </a:t>
            </a:r>
            <a:r>
              <a:rPr lang="en-US" sz="1600" dirty="0" err="1" smtClean="0"/>
              <a:t>Khoa</a:t>
            </a:r>
            <a:r>
              <a:rPr lang="en-US" sz="1600" dirty="0" smtClean="0"/>
              <a:t> </a:t>
            </a:r>
            <a:r>
              <a:rPr lang="en-US" sz="1600" dirty="0" err="1" smtClean="0"/>
              <a:t>học</a:t>
            </a:r>
            <a:r>
              <a:rPr lang="en-US" sz="1600" dirty="0" smtClean="0"/>
              <a:t> </a:t>
            </a:r>
            <a:r>
              <a:rPr lang="en-US" sz="1600" dirty="0" err="1" smtClean="0"/>
              <a:t>máy</a:t>
            </a:r>
            <a:r>
              <a:rPr lang="en-US" sz="1600" dirty="0" smtClean="0"/>
              <a:t> </a:t>
            </a:r>
            <a:r>
              <a:rPr lang="en-US" sz="1600" dirty="0" err="1" smtClean="0"/>
              <a:t>tính</a:t>
            </a:r>
            <a:r>
              <a:rPr lang="en-US" sz="1600" dirty="0" smtClean="0"/>
              <a:t> 61</a:t>
            </a:r>
            <a:endParaRPr lang="en-US" sz="16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34"/>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graphicFrame>
        <p:nvGraphicFramePr>
          <p:cNvPr id="542" name="Google Shape;542;p34"/>
          <p:cNvGraphicFramePr/>
          <p:nvPr/>
        </p:nvGraphicFramePr>
        <p:xfrm>
          <a:off x="720000" y="1931425"/>
          <a:ext cx="7704000" cy="2103000"/>
        </p:xfrm>
        <a:graphic>
          <a:graphicData uri="http://schemas.openxmlformats.org/drawingml/2006/table">
            <a:tbl>
              <a:tblPr>
                <a:noFill/>
                <a:tableStyleId>{3694CA5F-9654-4C4F-8A36-B4288AAE404D}</a:tableStyleId>
              </a:tblPr>
              <a:tblGrid>
                <a:gridCol w="2372225">
                  <a:extLst>
                    <a:ext uri="{9D8B030D-6E8A-4147-A177-3AD203B41FA5}">
                      <a16:colId xmlns:a16="http://schemas.microsoft.com/office/drawing/2014/main" val="20000"/>
                    </a:ext>
                  </a:extLst>
                </a:gridCol>
                <a:gridCol w="533177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a:solidFill>
                            <a:schemeClr val="hlink"/>
                          </a:solidFill>
                          <a:uFill>
                            <a:noFill/>
                          </a:uFill>
                          <a:latin typeface="Chivo"/>
                          <a:ea typeface="Chivo"/>
                          <a:cs typeface="Chivo"/>
                          <a:sym typeface="Chivo"/>
                          <a:hlinkClick r:id="rId3" action="ppaction://hlinksldjump"/>
                        </a:rPr>
                        <a:t>Fonts</a:t>
                      </a:r>
                      <a:endParaRPr sz="1100" b="1">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accent2"/>
                          </a:solidFill>
                          <a:latin typeface="Chivo"/>
                          <a:ea typeface="Chivo"/>
                          <a:cs typeface="Chivo"/>
                          <a:sym typeface="Chivo"/>
                        </a:rPr>
                        <a:t>To view this template correctly in PowerPoint, download and install the fonts we used</a:t>
                      </a:r>
                      <a:endParaRPr sz="1000">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a:solidFill>
                            <a:schemeClr val="hlink"/>
                          </a:solidFill>
                          <a:uFill>
                            <a:noFill/>
                          </a:uFill>
                          <a:latin typeface="Chivo"/>
                          <a:ea typeface="Chivo"/>
                          <a:cs typeface="Chivo"/>
                          <a:sym typeface="Chivo"/>
                          <a:hlinkClick r:id="rId4" action="ppaction://hlinksldjump"/>
                        </a:rPr>
                        <a:t>Used </a:t>
                      </a:r>
                      <a:r>
                        <a:rPr lang="en" sz="1100" b="1">
                          <a:solidFill>
                            <a:schemeClr val="accent2"/>
                          </a:solidFill>
                          <a:latin typeface="Chivo"/>
                          <a:ea typeface="Chivo"/>
                          <a:cs typeface="Chivo"/>
                          <a:sym typeface="Chivo"/>
                        </a:rPr>
                        <a:t>and </a:t>
                      </a:r>
                      <a:r>
                        <a:rPr lang="en" sz="1100" b="1">
                          <a:solidFill>
                            <a:schemeClr val="hlink"/>
                          </a:solidFill>
                          <a:uFill>
                            <a:noFill/>
                          </a:uFill>
                          <a:latin typeface="Chivo"/>
                          <a:ea typeface="Chivo"/>
                          <a:cs typeface="Chivo"/>
                          <a:sym typeface="Chivo"/>
                          <a:hlinkClick r:id="rId5" action="ppaction://hlinksldjump"/>
                        </a:rPr>
                        <a:t>alternative resources</a:t>
                      </a:r>
                      <a:endParaRPr sz="1100" b="1">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accent2"/>
                          </a:solidFill>
                          <a:latin typeface="Chivo"/>
                          <a:ea typeface="Chivo"/>
                          <a:cs typeface="Chivo"/>
                          <a:sym typeface="Chivo"/>
                        </a:rPr>
                        <a:t>An assortment of graphic resources that are suitable for use in this presentation</a:t>
                      </a:r>
                      <a:endParaRPr sz="1000">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b="1">
                          <a:solidFill>
                            <a:schemeClr val="hlink"/>
                          </a:solidFill>
                          <a:uFill>
                            <a:noFill/>
                          </a:uFill>
                          <a:latin typeface="Chivo"/>
                          <a:ea typeface="Chivo"/>
                          <a:cs typeface="Chivo"/>
                          <a:sym typeface="Chivo"/>
                          <a:hlinkClick r:id="rId6" action="ppaction://hlinksldjump"/>
                        </a:rPr>
                        <a:t>Thanks slide</a:t>
                      </a:r>
                      <a:endParaRPr sz="1100" b="1">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accent2"/>
                          </a:solidFill>
                          <a:latin typeface="Chivo"/>
                          <a:ea typeface="Chivo"/>
                          <a:cs typeface="Chivo"/>
                          <a:sym typeface="Chivo"/>
                        </a:rPr>
                        <a:t>You must keep it so that proper credits for our design are given</a:t>
                      </a:r>
                      <a:endParaRPr sz="1000">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a:solidFill>
                            <a:schemeClr val="hlink"/>
                          </a:solidFill>
                          <a:uFill>
                            <a:noFill/>
                          </a:uFill>
                          <a:latin typeface="Chivo"/>
                          <a:ea typeface="Chivo"/>
                          <a:cs typeface="Chivo"/>
                          <a:sym typeface="Chivo"/>
                          <a:hlinkClick r:id="rId3" action="ppaction://hlinksldjump"/>
                        </a:rPr>
                        <a:t>Colors</a:t>
                      </a:r>
                      <a:endParaRPr sz="1100" b="1">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accent2"/>
                          </a:solidFill>
                          <a:latin typeface="Chivo"/>
                          <a:ea typeface="Chivo"/>
                          <a:cs typeface="Chivo"/>
                          <a:sym typeface="Chivo"/>
                        </a:rPr>
                        <a:t>All the colors used in this presentation</a:t>
                      </a:r>
                      <a:endParaRPr sz="1000">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a:solidFill>
                            <a:schemeClr val="hlink"/>
                          </a:solidFill>
                          <a:uFill>
                            <a:noFill/>
                          </a:uFill>
                          <a:latin typeface="Chivo"/>
                          <a:ea typeface="Chivo"/>
                          <a:cs typeface="Chivo"/>
                          <a:sym typeface="Chivo"/>
                          <a:hlinkClick r:id="rId7" action="ppaction://hlinksldjump"/>
                        </a:rPr>
                        <a:t>Infographic resources</a:t>
                      </a:r>
                      <a:endParaRPr sz="1100" b="1">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accent2"/>
                          </a:solidFill>
                          <a:latin typeface="Chivo"/>
                          <a:ea typeface="Chivo"/>
                          <a:cs typeface="Chivo"/>
                          <a:sym typeface="Chivo"/>
                        </a:rPr>
                        <a:t>These can be used in the template, and their size and color can be edited</a:t>
                      </a:r>
                      <a:endParaRPr sz="1000">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b="1">
                          <a:solidFill>
                            <a:schemeClr val="hlink"/>
                          </a:solidFill>
                          <a:uFill>
                            <a:noFill/>
                          </a:uFill>
                          <a:latin typeface="Chivo"/>
                          <a:ea typeface="Chivo"/>
                          <a:cs typeface="Chivo"/>
                          <a:sym typeface="Chivo"/>
                          <a:hlinkClick r:id="rId8" action="ppaction://hlinksldjump"/>
                        </a:rPr>
                        <a:t>Customizable icons</a:t>
                      </a:r>
                      <a:endParaRPr sz="1100" b="1">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accent2"/>
                          </a:solidFill>
                          <a:latin typeface="Chivo"/>
                          <a:ea typeface="Chivo"/>
                          <a:cs typeface="Chivo"/>
                          <a:sym typeface="Chivo"/>
                        </a:rPr>
                        <a:t>They are sorted by theme so you can use them in all kinds of presentations</a:t>
                      </a:r>
                      <a:endParaRPr sz="1000">
                        <a:solidFill>
                          <a:schemeClr val="accent2"/>
                        </a:solidFill>
                        <a:latin typeface="Chivo"/>
                        <a:ea typeface="Chivo"/>
                        <a:cs typeface="Chivo"/>
                        <a:sym typeface="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43" name="Google Shape;543;p34"/>
          <p:cNvSpPr txBox="1"/>
          <p:nvPr/>
        </p:nvSpPr>
        <p:spPr>
          <a:xfrm>
            <a:off x="720000" y="1297300"/>
            <a:ext cx="7704000" cy="5541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b="1">
                <a:solidFill>
                  <a:schemeClr val="accent2"/>
                </a:solidFill>
                <a:latin typeface="Chivo"/>
                <a:ea typeface="Chivo"/>
                <a:cs typeface="Chivo"/>
                <a:sym typeface="Chivo"/>
              </a:rPr>
              <a:t>This is a slide structure based on a project proposal presentation</a:t>
            </a:r>
            <a:endParaRPr sz="1200" b="1">
              <a:solidFill>
                <a:schemeClr val="accent2"/>
              </a:solidFill>
              <a:latin typeface="Chivo"/>
              <a:ea typeface="Chivo"/>
              <a:cs typeface="Chivo"/>
              <a:sym typeface="Chivo"/>
            </a:endParaRPr>
          </a:p>
          <a:p>
            <a:pPr marL="0" lvl="0" indent="0" algn="ctr" rtl="0">
              <a:spcBef>
                <a:spcPts val="0"/>
              </a:spcBef>
              <a:spcAft>
                <a:spcPts val="0"/>
              </a:spcAft>
              <a:buNone/>
            </a:pPr>
            <a:r>
              <a:rPr lang="en" sz="1200">
                <a:solidFill>
                  <a:schemeClr val="accent2"/>
                </a:solidFill>
                <a:latin typeface="Chivo"/>
                <a:ea typeface="Chivo"/>
                <a:cs typeface="Chivo"/>
                <a:sym typeface="Chivo"/>
              </a:rPr>
              <a:t>You can delete this slide when you’re done editing the presentation</a:t>
            </a:r>
            <a:endParaRPr sz="1200" b="1">
              <a:solidFill>
                <a:schemeClr val="accent2"/>
              </a:solidFill>
              <a:latin typeface="Chivo"/>
              <a:ea typeface="Chivo"/>
              <a:cs typeface="Chivo"/>
              <a:sym typeface="Chivo"/>
            </a:endParaRPr>
          </a:p>
        </p:txBody>
      </p:sp>
      <p:sp>
        <p:nvSpPr>
          <p:cNvPr id="544" name="Google Shape;544;p34"/>
          <p:cNvSpPr txBox="1"/>
          <p:nvPr/>
        </p:nvSpPr>
        <p:spPr>
          <a:xfrm>
            <a:off x="1230881" y="4147800"/>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accent2"/>
                </a:solidFill>
                <a:latin typeface="Chivo"/>
                <a:ea typeface="Chivo"/>
                <a:cs typeface="Chivo"/>
                <a:sym typeface="Chivo"/>
              </a:rPr>
              <a:t>For more info:</a:t>
            </a:r>
            <a:br>
              <a:rPr lang="en" sz="800" b="1">
                <a:solidFill>
                  <a:schemeClr val="accent2"/>
                </a:solidFill>
                <a:latin typeface="Chivo"/>
                <a:ea typeface="Chivo"/>
                <a:cs typeface="Chivo"/>
                <a:sym typeface="Chivo"/>
              </a:rPr>
            </a:br>
            <a:r>
              <a:rPr lang="en" sz="1000" b="1">
                <a:solidFill>
                  <a:schemeClr val="accent2"/>
                </a:solidFill>
                <a:uFill>
                  <a:noFill/>
                </a:uFill>
                <a:latin typeface="Chivo"/>
                <a:ea typeface="Chivo"/>
                <a:cs typeface="Chivo"/>
                <a:sym typeface="Chivo"/>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a:t>
            </a:r>
            <a:r>
              <a:rPr lang="en" sz="1000" b="1">
                <a:solidFill>
                  <a:schemeClr val="accent2"/>
                </a:solidFill>
                <a:latin typeface="Chivo"/>
                <a:ea typeface="Chivo"/>
                <a:cs typeface="Chivo"/>
                <a:sym typeface="Chivo"/>
              </a:rPr>
              <a:t> |  </a:t>
            </a:r>
            <a:r>
              <a:rPr lang="en" sz="1000" b="1">
                <a:solidFill>
                  <a:schemeClr val="accent2"/>
                </a:solidFill>
                <a:uFill>
                  <a:noFill/>
                </a:uFill>
                <a:latin typeface="Chivo"/>
                <a:ea typeface="Chivo"/>
                <a:cs typeface="Chivo"/>
                <a:sym typeface="Chivo"/>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 SCHOOL</a:t>
            </a:r>
            <a:r>
              <a:rPr lang="en" sz="1000" b="1">
                <a:solidFill>
                  <a:schemeClr val="accent2"/>
                </a:solidFill>
                <a:latin typeface="Chivo"/>
                <a:ea typeface="Chivo"/>
                <a:cs typeface="Chivo"/>
                <a:sym typeface="Chivo"/>
              </a:rPr>
              <a:t>  |  </a:t>
            </a:r>
            <a:r>
              <a:rPr lang="en" sz="1000" b="1">
                <a:solidFill>
                  <a:schemeClr val="accent2"/>
                </a:solidFill>
                <a:uFill>
                  <a:noFill/>
                </a:uFill>
                <a:latin typeface="Chivo"/>
                <a:ea typeface="Chivo"/>
                <a:cs typeface="Chivo"/>
                <a:sym typeface="Chivo"/>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FAQS</a:t>
            </a:r>
            <a:endParaRPr sz="1500">
              <a:solidFill>
                <a:schemeClr val="accent2"/>
              </a:solidFill>
              <a:latin typeface="Chivo"/>
              <a:ea typeface="Chivo"/>
              <a:cs typeface="Chivo"/>
              <a:sym typeface="Chivo"/>
            </a:endParaRPr>
          </a:p>
        </p:txBody>
      </p:sp>
      <p:sp>
        <p:nvSpPr>
          <p:cNvPr id="545" name="Google Shape;545;p34"/>
          <p:cNvSpPr txBox="1"/>
          <p:nvPr/>
        </p:nvSpPr>
        <p:spPr>
          <a:xfrm>
            <a:off x="4523119" y="4147800"/>
            <a:ext cx="339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accent2"/>
                </a:solidFill>
                <a:latin typeface="Chivo"/>
                <a:ea typeface="Chivo"/>
                <a:cs typeface="Chivo"/>
                <a:sym typeface="Chivo"/>
              </a:rPr>
              <a:t>You can visit our sister projects:</a:t>
            </a:r>
            <a:br>
              <a:rPr lang="en" sz="800" b="1">
                <a:solidFill>
                  <a:schemeClr val="accent2"/>
                </a:solidFill>
                <a:latin typeface="Chivo"/>
                <a:ea typeface="Chivo"/>
                <a:cs typeface="Chivo"/>
                <a:sym typeface="Chivo"/>
              </a:rPr>
            </a:br>
            <a:r>
              <a:rPr lang="en" sz="1000" b="1">
                <a:solidFill>
                  <a:schemeClr val="accent2"/>
                </a:solidFill>
                <a:uFill>
                  <a:noFill/>
                </a:uFill>
                <a:latin typeface="Chivo"/>
                <a:ea typeface="Chivo"/>
                <a:cs typeface="Chivo"/>
                <a:sym typeface="Chivo"/>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a:solidFill>
                  <a:schemeClr val="accent2"/>
                </a:solidFill>
                <a:latin typeface="Chivo"/>
                <a:ea typeface="Chivo"/>
                <a:cs typeface="Chivo"/>
                <a:sym typeface="Chivo"/>
              </a:rPr>
              <a:t> | </a:t>
            </a:r>
            <a:r>
              <a:rPr lang="en" sz="1000" b="1">
                <a:solidFill>
                  <a:schemeClr val="accent2"/>
                </a:solidFill>
                <a:uFill>
                  <a:noFill/>
                </a:uFill>
                <a:latin typeface="Chivo"/>
                <a:ea typeface="Chivo"/>
                <a:cs typeface="Chivo"/>
                <a:sym typeface="Chivo"/>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accent2"/>
                </a:solidFill>
                <a:latin typeface="Chivo"/>
                <a:ea typeface="Chivo"/>
                <a:cs typeface="Chivo"/>
                <a:sym typeface="Chivo"/>
              </a:rPr>
              <a:t> | </a:t>
            </a:r>
            <a:r>
              <a:rPr lang="en" sz="1000" b="1">
                <a:solidFill>
                  <a:schemeClr val="accent2"/>
                </a:solidFill>
                <a:uFill>
                  <a:noFill/>
                </a:uFill>
                <a:latin typeface="Chivo"/>
                <a:ea typeface="Chivo"/>
                <a:cs typeface="Chivo"/>
                <a:sym typeface="Chivo"/>
                <a:hlinkClick r:id="rId1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a:solidFill>
                  <a:schemeClr val="accent2"/>
                </a:solidFill>
                <a:latin typeface="Chivo"/>
                <a:ea typeface="Chivo"/>
                <a:cs typeface="Chivo"/>
                <a:sym typeface="Chivo"/>
              </a:rPr>
              <a:t> | </a:t>
            </a:r>
            <a:r>
              <a:rPr lang="en" sz="1000" b="1">
                <a:solidFill>
                  <a:schemeClr val="accent2"/>
                </a:solidFill>
                <a:uFill>
                  <a:noFill/>
                </a:uFill>
                <a:latin typeface="Chivo"/>
                <a:ea typeface="Chivo"/>
                <a:cs typeface="Chivo"/>
                <a:sym typeface="Chivo"/>
                <a:hlinkClick r:id="rId1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 </a:t>
            </a:r>
            <a:r>
              <a:rPr lang="en" sz="1000" b="1">
                <a:solidFill>
                  <a:schemeClr val="accent2"/>
                </a:solidFill>
                <a:latin typeface="Chivo"/>
                <a:ea typeface="Chivo"/>
                <a:cs typeface="Chivo"/>
                <a:sym typeface="Chivo"/>
              </a:rPr>
              <a:t>| </a:t>
            </a:r>
            <a:r>
              <a:rPr lang="en" sz="1000" b="1">
                <a:solidFill>
                  <a:schemeClr val="accent2"/>
                </a:solidFill>
                <a:uFill>
                  <a:noFill/>
                </a:uFill>
                <a:latin typeface="Chivo"/>
                <a:ea typeface="Chivo"/>
                <a:cs typeface="Chivo"/>
                <a:sym typeface="Chivo"/>
                <a:hlinkClick r:id="rId1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VIDFY</a:t>
            </a:r>
            <a:endParaRPr sz="600" b="1">
              <a:solidFill>
                <a:schemeClr val="accent2"/>
              </a:solidFill>
              <a:latin typeface="Chivo"/>
              <a:ea typeface="Chivo"/>
              <a:cs typeface="Chivo"/>
              <a:sym typeface="Chivo"/>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41"/>
          <p:cNvSpPr txBox="1">
            <a:spLocks noGrp="1"/>
          </p:cNvSpPr>
          <p:nvPr>
            <p:ph type="title"/>
          </p:nvPr>
        </p:nvSpPr>
        <p:spPr>
          <a:xfrm>
            <a:off x="2281961" y="3344350"/>
            <a:ext cx="45801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003" name="Google Shape;1003;p41"/>
          <p:cNvSpPr txBox="1">
            <a:spLocks noGrp="1"/>
          </p:cNvSpPr>
          <p:nvPr>
            <p:ph type="subTitle" idx="1"/>
          </p:nvPr>
        </p:nvSpPr>
        <p:spPr>
          <a:xfrm>
            <a:off x="2281939" y="1682050"/>
            <a:ext cx="4580100" cy="166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1004" name="Google Shape;1004;p41"/>
          <p:cNvSpPr txBox="1"/>
          <p:nvPr/>
        </p:nvSpPr>
        <p:spPr>
          <a:xfrm>
            <a:off x="1551950" y="339275"/>
            <a:ext cx="1204200" cy="4002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Fahkwang"/>
                <a:ea typeface="Fahkwang"/>
                <a:cs typeface="Fahkwang"/>
                <a:sym typeface="Fahkwang"/>
              </a:rPr>
              <a:t>QUOTE</a:t>
            </a:r>
            <a:endParaRPr b="1">
              <a:solidFill>
                <a:schemeClr val="dk1"/>
              </a:solidFill>
              <a:latin typeface="Fahkwang"/>
              <a:ea typeface="Fahkwang"/>
              <a:cs typeface="Fahkwang"/>
              <a:sym typeface="Fahkwang"/>
            </a:endParaRPr>
          </a:p>
        </p:txBody>
      </p:sp>
      <p:grpSp>
        <p:nvGrpSpPr>
          <p:cNvPr id="1005" name="Google Shape;1005;p41"/>
          <p:cNvGrpSpPr/>
          <p:nvPr/>
        </p:nvGrpSpPr>
        <p:grpSpPr>
          <a:xfrm>
            <a:off x="6905412" y="2670726"/>
            <a:ext cx="1525308" cy="2333463"/>
            <a:chOff x="4074149" y="3196268"/>
            <a:chExt cx="905765" cy="1385667"/>
          </a:xfrm>
        </p:grpSpPr>
        <p:sp>
          <p:nvSpPr>
            <p:cNvPr id="1006" name="Google Shape;1006;p41"/>
            <p:cNvSpPr/>
            <p:nvPr/>
          </p:nvSpPr>
          <p:spPr>
            <a:xfrm>
              <a:off x="4078723" y="4257396"/>
              <a:ext cx="896232" cy="324539"/>
            </a:xfrm>
            <a:custGeom>
              <a:avLst/>
              <a:gdLst/>
              <a:ahLst/>
              <a:cxnLst/>
              <a:rect l="l" t="t" r="r" b="b"/>
              <a:pathLst>
                <a:path w="28016" h="10145" extrusionOk="0">
                  <a:moveTo>
                    <a:pt x="0" y="1"/>
                  </a:moveTo>
                  <a:lnTo>
                    <a:pt x="0" y="2025"/>
                  </a:lnTo>
                  <a:cubicBezTo>
                    <a:pt x="0" y="2251"/>
                    <a:pt x="143" y="2465"/>
                    <a:pt x="441" y="2644"/>
                  </a:cubicBezTo>
                  <a:lnTo>
                    <a:pt x="13002" y="9895"/>
                  </a:lnTo>
                  <a:cubicBezTo>
                    <a:pt x="13293" y="10061"/>
                    <a:pt x="13674" y="10145"/>
                    <a:pt x="14055" y="10145"/>
                  </a:cubicBezTo>
                  <a:cubicBezTo>
                    <a:pt x="14436" y="10145"/>
                    <a:pt x="14817" y="10061"/>
                    <a:pt x="15109" y="9895"/>
                  </a:cubicBezTo>
                  <a:lnTo>
                    <a:pt x="27575" y="2644"/>
                  </a:lnTo>
                  <a:cubicBezTo>
                    <a:pt x="27873" y="2465"/>
                    <a:pt x="28016" y="2251"/>
                    <a:pt x="28016" y="2037"/>
                  </a:cubicBezTo>
                  <a:lnTo>
                    <a:pt x="28016" y="12"/>
                  </a:lnTo>
                  <a:cubicBezTo>
                    <a:pt x="28016" y="227"/>
                    <a:pt x="27873" y="441"/>
                    <a:pt x="27587" y="620"/>
                  </a:cubicBezTo>
                  <a:lnTo>
                    <a:pt x="15109" y="7871"/>
                  </a:lnTo>
                  <a:cubicBezTo>
                    <a:pt x="14817" y="8037"/>
                    <a:pt x="14436" y="8121"/>
                    <a:pt x="14055" y="8121"/>
                  </a:cubicBezTo>
                  <a:cubicBezTo>
                    <a:pt x="13674" y="8121"/>
                    <a:pt x="13293" y="8037"/>
                    <a:pt x="13002" y="7871"/>
                  </a:cubicBezTo>
                  <a:lnTo>
                    <a:pt x="441" y="620"/>
                  </a:lnTo>
                  <a:cubicBezTo>
                    <a:pt x="155" y="441"/>
                    <a:pt x="0" y="227"/>
                    <a:pt x="0"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1"/>
            <p:cNvSpPr/>
            <p:nvPr/>
          </p:nvSpPr>
          <p:spPr>
            <a:xfrm>
              <a:off x="4074149" y="3998024"/>
              <a:ext cx="905765" cy="519166"/>
            </a:xfrm>
            <a:custGeom>
              <a:avLst/>
              <a:gdLst/>
              <a:ahLst/>
              <a:cxnLst/>
              <a:rect l="l" t="t" r="r" b="b"/>
              <a:pathLst>
                <a:path w="28314" h="16229" extrusionOk="0">
                  <a:moveTo>
                    <a:pt x="14111" y="0"/>
                  </a:moveTo>
                  <a:cubicBezTo>
                    <a:pt x="13728" y="0"/>
                    <a:pt x="13347" y="84"/>
                    <a:pt x="13061" y="250"/>
                  </a:cubicBezTo>
                  <a:lnTo>
                    <a:pt x="584" y="7501"/>
                  </a:lnTo>
                  <a:cubicBezTo>
                    <a:pt x="0" y="7835"/>
                    <a:pt x="0" y="8382"/>
                    <a:pt x="584" y="8728"/>
                  </a:cubicBezTo>
                  <a:lnTo>
                    <a:pt x="13145" y="15979"/>
                  </a:lnTo>
                  <a:cubicBezTo>
                    <a:pt x="13436" y="16145"/>
                    <a:pt x="13817" y="16229"/>
                    <a:pt x="14198" y="16229"/>
                  </a:cubicBezTo>
                  <a:cubicBezTo>
                    <a:pt x="14579" y="16229"/>
                    <a:pt x="14960" y="16145"/>
                    <a:pt x="15252" y="15979"/>
                  </a:cubicBezTo>
                  <a:lnTo>
                    <a:pt x="27730" y="8728"/>
                  </a:lnTo>
                  <a:cubicBezTo>
                    <a:pt x="28313" y="8382"/>
                    <a:pt x="28301" y="7835"/>
                    <a:pt x="27718" y="7501"/>
                  </a:cubicBezTo>
                  <a:lnTo>
                    <a:pt x="15169" y="250"/>
                  </a:lnTo>
                  <a:cubicBezTo>
                    <a:pt x="14877" y="84"/>
                    <a:pt x="14493" y="0"/>
                    <a:pt x="14111"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1"/>
            <p:cNvSpPr/>
            <p:nvPr/>
          </p:nvSpPr>
          <p:spPr>
            <a:xfrm>
              <a:off x="4219638" y="3563029"/>
              <a:ext cx="174090" cy="218300"/>
            </a:xfrm>
            <a:custGeom>
              <a:avLst/>
              <a:gdLst/>
              <a:ahLst/>
              <a:cxnLst/>
              <a:rect l="l" t="t" r="r" b="b"/>
              <a:pathLst>
                <a:path w="5442" h="6824" extrusionOk="0">
                  <a:moveTo>
                    <a:pt x="5417" y="904"/>
                  </a:moveTo>
                  <a:lnTo>
                    <a:pt x="5442" y="918"/>
                  </a:lnTo>
                  <a:cubicBezTo>
                    <a:pt x="5433" y="913"/>
                    <a:pt x="5425" y="909"/>
                    <a:pt x="5417" y="904"/>
                  </a:cubicBezTo>
                  <a:close/>
                  <a:moveTo>
                    <a:pt x="3505" y="0"/>
                  </a:moveTo>
                  <a:cubicBezTo>
                    <a:pt x="3180" y="0"/>
                    <a:pt x="2815" y="108"/>
                    <a:pt x="2429" y="335"/>
                  </a:cubicBezTo>
                  <a:cubicBezTo>
                    <a:pt x="1084" y="1109"/>
                    <a:pt x="0" y="2978"/>
                    <a:pt x="12" y="4514"/>
                  </a:cubicBezTo>
                  <a:cubicBezTo>
                    <a:pt x="12" y="5276"/>
                    <a:pt x="286" y="5812"/>
                    <a:pt x="715" y="6074"/>
                  </a:cubicBezTo>
                  <a:lnTo>
                    <a:pt x="2013" y="6824"/>
                  </a:lnTo>
                  <a:cubicBezTo>
                    <a:pt x="1572" y="6562"/>
                    <a:pt x="1310" y="6026"/>
                    <a:pt x="1298" y="5264"/>
                  </a:cubicBezTo>
                  <a:cubicBezTo>
                    <a:pt x="1298" y="3728"/>
                    <a:pt x="2382" y="1859"/>
                    <a:pt x="3715" y="1085"/>
                  </a:cubicBezTo>
                  <a:cubicBezTo>
                    <a:pt x="4107" y="858"/>
                    <a:pt x="4476" y="750"/>
                    <a:pt x="4802" y="750"/>
                  </a:cubicBezTo>
                  <a:cubicBezTo>
                    <a:pt x="5029" y="750"/>
                    <a:pt x="5237" y="803"/>
                    <a:pt x="5417" y="904"/>
                  </a:cubicBezTo>
                  <a:lnTo>
                    <a:pt x="5417" y="904"/>
                  </a:lnTo>
                  <a:lnTo>
                    <a:pt x="4144" y="168"/>
                  </a:lnTo>
                  <a:cubicBezTo>
                    <a:pt x="3958" y="58"/>
                    <a:pt x="3742" y="0"/>
                    <a:pt x="3505"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1"/>
            <p:cNvSpPr/>
            <p:nvPr/>
          </p:nvSpPr>
          <p:spPr>
            <a:xfrm>
              <a:off x="4253931" y="3587181"/>
              <a:ext cx="170283" cy="199394"/>
            </a:xfrm>
            <a:custGeom>
              <a:avLst/>
              <a:gdLst/>
              <a:ahLst/>
              <a:cxnLst/>
              <a:rect l="l" t="t" r="r" b="b"/>
              <a:pathLst>
                <a:path w="5323" h="6233" extrusionOk="0">
                  <a:moveTo>
                    <a:pt x="3739" y="1"/>
                  </a:moveTo>
                  <a:cubicBezTo>
                    <a:pt x="2835" y="1"/>
                    <a:pt x="1704" y="825"/>
                    <a:pt x="953" y="2128"/>
                  </a:cubicBezTo>
                  <a:cubicBezTo>
                    <a:pt x="0" y="3759"/>
                    <a:pt x="0" y="5521"/>
                    <a:pt x="941" y="6069"/>
                  </a:cubicBezTo>
                  <a:cubicBezTo>
                    <a:pt x="1131" y="6180"/>
                    <a:pt x="1347" y="6233"/>
                    <a:pt x="1576" y="6233"/>
                  </a:cubicBezTo>
                  <a:cubicBezTo>
                    <a:pt x="2480" y="6233"/>
                    <a:pt x="3610" y="5417"/>
                    <a:pt x="4370" y="4116"/>
                  </a:cubicBezTo>
                  <a:cubicBezTo>
                    <a:pt x="5310" y="2485"/>
                    <a:pt x="5322" y="711"/>
                    <a:pt x="4370" y="163"/>
                  </a:cubicBezTo>
                  <a:cubicBezTo>
                    <a:pt x="4180" y="53"/>
                    <a:pt x="3967" y="1"/>
                    <a:pt x="3739" y="1"/>
                  </a:cubicBez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1"/>
            <p:cNvSpPr/>
            <p:nvPr/>
          </p:nvSpPr>
          <p:spPr>
            <a:xfrm>
              <a:off x="4257353" y="4189610"/>
              <a:ext cx="526779" cy="215229"/>
            </a:xfrm>
            <a:custGeom>
              <a:avLst/>
              <a:gdLst/>
              <a:ahLst/>
              <a:cxnLst/>
              <a:rect l="l" t="t" r="r" b="b"/>
              <a:pathLst>
                <a:path w="16467" h="6728" extrusionOk="0">
                  <a:moveTo>
                    <a:pt x="12" y="0"/>
                  </a:moveTo>
                  <a:cubicBezTo>
                    <a:pt x="12" y="7"/>
                    <a:pt x="12" y="13"/>
                    <a:pt x="12" y="20"/>
                  </a:cubicBezTo>
                  <a:lnTo>
                    <a:pt x="12" y="20"/>
                  </a:lnTo>
                  <a:lnTo>
                    <a:pt x="12" y="0"/>
                  </a:lnTo>
                  <a:close/>
                  <a:moveTo>
                    <a:pt x="12" y="20"/>
                  </a:moveTo>
                  <a:lnTo>
                    <a:pt x="0" y="1941"/>
                  </a:lnTo>
                  <a:cubicBezTo>
                    <a:pt x="0" y="3167"/>
                    <a:pt x="810" y="4394"/>
                    <a:pt x="2429" y="5334"/>
                  </a:cubicBezTo>
                  <a:cubicBezTo>
                    <a:pt x="4042" y="6263"/>
                    <a:pt x="6153" y="6727"/>
                    <a:pt x="8260" y="6727"/>
                  </a:cubicBezTo>
                  <a:cubicBezTo>
                    <a:pt x="10368" y="6727"/>
                    <a:pt x="12472" y="6263"/>
                    <a:pt x="14073" y="5334"/>
                  </a:cubicBezTo>
                  <a:cubicBezTo>
                    <a:pt x="15657" y="4406"/>
                    <a:pt x="16455" y="3203"/>
                    <a:pt x="16467" y="1989"/>
                  </a:cubicBezTo>
                  <a:lnTo>
                    <a:pt x="16467" y="48"/>
                  </a:lnTo>
                  <a:cubicBezTo>
                    <a:pt x="16467" y="1262"/>
                    <a:pt x="15669" y="2465"/>
                    <a:pt x="14073" y="3394"/>
                  </a:cubicBezTo>
                  <a:cubicBezTo>
                    <a:pt x="12472" y="4322"/>
                    <a:pt x="10371" y="4787"/>
                    <a:pt x="8266" y="4787"/>
                  </a:cubicBezTo>
                  <a:cubicBezTo>
                    <a:pt x="6162" y="4787"/>
                    <a:pt x="4054" y="4322"/>
                    <a:pt x="2441" y="3394"/>
                  </a:cubicBezTo>
                  <a:cubicBezTo>
                    <a:pt x="819" y="2458"/>
                    <a:pt x="9" y="1240"/>
                    <a:pt x="12" y="20"/>
                  </a:cubicBez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4257353" y="4037627"/>
              <a:ext cx="527163" cy="305121"/>
            </a:xfrm>
            <a:custGeom>
              <a:avLst/>
              <a:gdLst/>
              <a:ahLst/>
              <a:cxnLst/>
              <a:rect l="l" t="t" r="r" b="b"/>
              <a:pathLst>
                <a:path w="16479" h="9538" extrusionOk="0">
                  <a:moveTo>
                    <a:pt x="8213" y="1"/>
                  </a:moveTo>
                  <a:cubicBezTo>
                    <a:pt x="3683" y="1"/>
                    <a:pt x="12" y="2127"/>
                    <a:pt x="12" y="4751"/>
                  </a:cubicBezTo>
                  <a:cubicBezTo>
                    <a:pt x="0" y="7383"/>
                    <a:pt x="3679" y="9526"/>
                    <a:pt x="8227" y="9538"/>
                  </a:cubicBezTo>
                  <a:cubicBezTo>
                    <a:pt x="8240" y="9538"/>
                    <a:pt x="8253" y="9538"/>
                    <a:pt x="8266" y="9538"/>
                  </a:cubicBezTo>
                  <a:cubicBezTo>
                    <a:pt x="12796" y="9538"/>
                    <a:pt x="16467" y="7423"/>
                    <a:pt x="16467" y="4799"/>
                  </a:cubicBezTo>
                  <a:cubicBezTo>
                    <a:pt x="16478" y="2168"/>
                    <a:pt x="12799" y="13"/>
                    <a:pt x="8251" y="1"/>
                  </a:cubicBezTo>
                  <a:cubicBezTo>
                    <a:pt x="8239" y="1"/>
                    <a:pt x="8226" y="1"/>
                    <a:pt x="821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4330098" y="4134748"/>
              <a:ext cx="381289" cy="161070"/>
            </a:xfrm>
            <a:custGeom>
              <a:avLst/>
              <a:gdLst/>
              <a:ahLst/>
              <a:cxnLst/>
              <a:rect l="l" t="t" r="r" b="b"/>
              <a:pathLst>
                <a:path w="11919" h="5035" extrusionOk="0">
                  <a:moveTo>
                    <a:pt x="11918" y="37"/>
                  </a:moveTo>
                  <a:lnTo>
                    <a:pt x="11918" y="66"/>
                  </a:lnTo>
                  <a:lnTo>
                    <a:pt x="11918" y="66"/>
                  </a:lnTo>
                  <a:cubicBezTo>
                    <a:pt x="11918" y="56"/>
                    <a:pt x="11918" y="46"/>
                    <a:pt x="11918" y="37"/>
                  </a:cubicBezTo>
                  <a:close/>
                  <a:moveTo>
                    <a:pt x="12" y="1"/>
                  </a:moveTo>
                  <a:lnTo>
                    <a:pt x="0" y="1572"/>
                  </a:lnTo>
                  <a:cubicBezTo>
                    <a:pt x="0" y="2465"/>
                    <a:pt x="584" y="3346"/>
                    <a:pt x="1762" y="4025"/>
                  </a:cubicBezTo>
                  <a:cubicBezTo>
                    <a:pt x="2929" y="4698"/>
                    <a:pt x="4453" y="5034"/>
                    <a:pt x="5976" y="5034"/>
                  </a:cubicBezTo>
                  <a:cubicBezTo>
                    <a:pt x="7498" y="5034"/>
                    <a:pt x="9019" y="4698"/>
                    <a:pt x="10180" y="4025"/>
                  </a:cubicBezTo>
                  <a:cubicBezTo>
                    <a:pt x="11335" y="3358"/>
                    <a:pt x="11907" y="2489"/>
                    <a:pt x="11907" y="1608"/>
                  </a:cubicBezTo>
                  <a:lnTo>
                    <a:pt x="11918" y="66"/>
                  </a:lnTo>
                  <a:lnTo>
                    <a:pt x="11918" y="66"/>
                  </a:lnTo>
                  <a:cubicBezTo>
                    <a:pt x="11905" y="926"/>
                    <a:pt x="11322" y="1794"/>
                    <a:pt x="10192" y="2453"/>
                  </a:cubicBezTo>
                  <a:cubicBezTo>
                    <a:pt x="9031" y="3126"/>
                    <a:pt x="7507" y="3463"/>
                    <a:pt x="5982" y="3463"/>
                  </a:cubicBezTo>
                  <a:cubicBezTo>
                    <a:pt x="4456" y="3463"/>
                    <a:pt x="2929" y="3126"/>
                    <a:pt x="1762" y="2453"/>
                  </a:cubicBezTo>
                  <a:cubicBezTo>
                    <a:pt x="596" y="1775"/>
                    <a:pt x="12" y="882"/>
                    <a:pt x="12" y="1"/>
                  </a:cubicBez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1"/>
            <p:cNvSpPr/>
            <p:nvPr/>
          </p:nvSpPr>
          <p:spPr>
            <a:xfrm>
              <a:off x="4330098" y="4024672"/>
              <a:ext cx="381289" cy="220955"/>
            </a:xfrm>
            <a:custGeom>
              <a:avLst/>
              <a:gdLst/>
              <a:ahLst/>
              <a:cxnLst/>
              <a:rect l="l" t="t" r="r" b="b"/>
              <a:pathLst>
                <a:path w="11919" h="6907" extrusionOk="0">
                  <a:moveTo>
                    <a:pt x="5977" y="1"/>
                  </a:moveTo>
                  <a:cubicBezTo>
                    <a:pt x="2691" y="1"/>
                    <a:pt x="12" y="1537"/>
                    <a:pt x="12" y="3442"/>
                  </a:cubicBezTo>
                  <a:cubicBezTo>
                    <a:pt x="0" y="5335"/>
                    <a:pt x="2667" y="6895"/>
                    <a:pt x="5953" y="6906"/>
                  </a:cubicBezTo>
                  <a:cubicBezTo>
                    <a:pt x="9240" y="6906"/>
                    <a:pt x="11907" y="5371"/>
                    <a:pt x="11918" y="3466"/>
                  </a:cubicBezTo>
                  <a:cubicBezTo>
                    <a:pt x="11918" y="1561"/>
                    <a:pt x="9263" y="13"/>
                    <a:pt x="5977"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4208665" y="3562197"/>
              <a:ext cx="607458" cy="653812"/>
            </a:xfrm>
            <a:custGeom>
              <a:avLst/>
              <a:gdLst/>
              <a:ahLst/>
              <a:cxnLst/>
              <a:rect l="l" t="t" r="r" b="b"/>
              <a:pathLst>
                <a:path w="18989" h="20438" extrusionOk="0">
                  <a:moveTo>
                    <a:pt x="9651" y="1"/>
                  </a:moveTo>
                  <a:cubicBezTo>
                    <a:pt x="4249" y="1"/>
                    <a:pt x="1" y="3568"/>
                    <a:pt x="1165" y="9945"/>
                  </a:cubicBezTo>
                  <a:cubicBezTo>
                    <a:pt x="1796" y="13553"/>
                    <a:pt x="3903" y="17292"/>
                    <a:pt x="6928" y="19518"/>
                  </a:cubicBezTo>
                  <a:cubicBezTo>
                    <a:pt x="7763" y="20131"/>
                    <a:pt x="8751" y="20438"/>
                    <a:pt x="9738" y="20438"/>
                  </a:cubicBezTo>
                  <a:cubicBezTo>
                    <a:pt x="10706" y="20438"/>
                    <a:pt x="11675" y="20143"/>
                    <a:pt x="12500" y="19554"/>
                  </a:cubicBezTo>
                  <a:cubicBezTo>
                    <a:pt x="15845" y="17161"/>
                    <a:pt x="17977" y="13065"/>
                    <a:pt x="18465" y="9041"/>
                  </a:cubicBezTo>
                  <a:cubicBezTo>
                    <a:pt x="18989" y="5231"/>
                    <a:pt x="16822" y="1337"/>
                    <a:pt x="12940" y="420"/>
                  </a:cubicBezTo>
                  <a:cubicBezTo>
                    <a:pt x="11821" y="139"/>
                    <a:pt x="10714" y="1"/>
                    <a:pt x="9651"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1"/>
            <p:cNvSpPr/>
            <p:nvPr/>
          </p:nvSpPr>
          <p:spPr>
            <a:xfrm>
              <a:off x="4351051" y="3560406"/>
              <a:ext cx="331001" cy="190852"/>
            </a:xfrm>
            <a:custGeom>
              <a:avLst/>
              <a:gdLst/>
              <a:ahLst/>
              <a:cxnLst/>
              <a:rect l="l" t="t" r="r" b="b"/>
              <a:pathLst>
                <a:path w="10347" h="5966" extrusionOk="0">
                  <a:moveTo>
                    <a:pt x="5153" y="0"/>
                  </a:moveTo>
                  <a:cubicBezTo>
                    <a:pt x="2313" y="0"/>
                    <a:pt x="12" y="1317"/>
                    <a:pt x="0" y="2953"/>
                  </a:cubicBezTo>
                  <a:cubicBezTo>
                    <a:pt x="0" y="4596"/>
                    <a:pt x="2298" y="5953"/>
                    <a:pt x="5156" y="5965"/>
                  </a:cubicBezTo>
                  <a:cubicBezTo>
                    <a:pt x="5168" y="5965"/>
                    <a:pt x="5181" y="5965"/>
                    <a:pt x="5194" y="5965"/>
                  </a:cubicBezTo>
                  <a:cubicBezTo>
                    <a:pt x="8034" y="5965"/>
                    <a:pt x="10335" y="4648"/>
                    <a:pt x="10335" y="3012"/>
                  </a:cubicBezTo>
                  <a:cubicBezTo>
                    <a:pt x="10347" y="1358"/>
                    <a:pt x="8037" y="12"/>
                    <a:pt x="5191" y="0"/>
                  </a:cubicBezTo>
                  <a:cubicBezTo>
                    <a:pt x="5178" y="0"/>
                    <a:pt x="5166" y="0"/>
                    <a:pt x="5153"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1"/>
            <p:cNvSpPr/>
            <p:nvPr/>
          </p:nvSpPr>
          <p:spPr>
            <a:xfrm>
              <a:off x="4277155" y="3235167"/>
              <a:ext cx="118491" cy="148530"/>
            </a:xfrm>
            <a:custGeom>
              <a:avLst/>
              <a:gdLst/>
              <a:ahLst/>
              <a:cxnLst/>
              <a:rect l="l" t="t" r="r" b="b"/>
              <a:pathLst>
                <a:path w="3704" h="4643" extrusionOk="0">
                  <a:moveTo>
                    <a:pt x="3685" y="608"/>
                  </a:moveTo>
                  <a:lnTo>
                    <a:pt x="3703" y="618"/>
                  </a:lnTo>
                  <a:cubicBezTo>
                    <a:pt x="3697" y="615"/>
                    <a:pt x="3691" y="611"/>
                    <a:pt x="3685" y="608"/>
                  </a:cubicBezTo>
                  <a:close/>
                  <a:moveTo>
                    <a:pt x="2394" y="1"/>
                  </a:moveTo>
                  <a:cubicBezTo>
                    <a:pt x="2170" y="1"/>
                    <a:pt x="1915" y="72"/>
                    <a:pt x="1643" y="225"/>
                  </a:cubicBezTo>
                  <a:cubicBezTo>
                    <a:pt x="739" y="749"/>
                    <a:pt x="0" y="2023"/>
                    <a:pt x="0" y="3071"/>
                  </a:cubicBezTo>
                  <a:cubicBezTo>
                    <a:pt x="0" y="3595"/>
                    <a:pt x="191" y="3964"/>
                    <a:pt x="488" y="4131"/>
                  </a:cubicBezTo>
                  <a:lnTo>
                    <a:pt x="1349" y="4631"/>
                  </a:lnTo>
                  <a:lnTo>
                    <a:pt x="1349" y="4631"/>
                  </a:lnTo>
                  <a:cubicBezTo>
                    <a:pt x="1063" y="4458"/>
                    <a:pt x="881" y="4095"/>
                    <a:pt x="881" y="3583"/>
                  </a:cubicBezTo>
                  <a:cubicBezTo>
                    <a:pt x="881" y="2535"/>
                    <a:pt x="1620" y="1261"/>
                    <a:pt x="2536" y="737"/>
                  </a:cubicBezTo>
                  <a:cubicBezTo>
                    <a:pt x="2802" y="583"/>
                    <a:pt x="3056" y="508"/>
                    <a:pt x="3281" y="508"/>
                  </a:cubicBezTo>
                  <a:cubicBezTo>
                    <a:pt x="3430" y="508"/>
                    <a:pt x="3567" y="541"/>
                    <a:pt x="3685" y="608"/>
                  </a:cubicBezTo>
                  <a:lnTo>
                    <a:pt x="3685" y="608"/>
                  </a:lnTo>
                  <a:lnTo>
                    <a:pt x="2822" y="106"/>
                  </a:lnTo>
                  <a:cubicBezTo>
                    <a:pt x="2698" y="37"/>
                    <a:pt x="2554" y="1"/>
                    <a:pt x="2394" y="1"/>
                  </a:cubicBezTo>
                  <a:close/>
                  <a:moveTo>
                    <a:pt x="1349" y="4631"/>
                  </a:moveTo>
                  <a:cubicBezTo>
                    <a:pt x="1355" y="4635"/>
                    <a:pt x="1362" y="4639"/>
                    <a:pt x="1370" y="4643"/>
                  </a:cubicBezTo>
                  <a:lnTo>
                    <a:pt x="1349" y="463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4300379" y="3251674"/>
              <a:ext cx="116188" cy="135894"/>
            </a:xfrm>
            <a:custGeom>
              <a:avLst/>
              <a:gdLst/>
              <a:ahLst/>
              <a:cxnLst/>
              <a:rect l="l" t="t" r="r" b="b"/>
              <a:pathLst>
                <a:path w="3632" h="4248" extrusionOk="0">
                  <a:moveTo>
                    <a:pt x="2554" y="0"/>
                  </a:moveTo>
                  <a:cubicBezTo>
                    <a:pt x="1937" y="0"/>
                    <a:pt x="1165" y="565"/>
                    <a:pt x="644" y="1448"/>
                  </a:cubicBezTo>
                  <a:cubicBezTo>
                    <a:pt x="1" y="2555"/>
                    <a:pt x="1" y="3758"/>
                    <a:pt x="644" y="4139"/>
                  </a:cubicBezTo>
                  <a:cubicBezTo>
                    <a:pt x="773" y="4213"/>
                    <a:pt x="918" y="4248"/>
                    <a:pt x="1073" y="4248"/>
                  </a:cubicBezTo>
                  <a:cubicBezTo>
                    <a:pt x="1691" y="4248"/>
                    <a:pt x="2463" y="3690"/>
                    <a:pt x="2977" y="2805"/>
                  </a:cubicBezTo>
                  <a:cubicBezTo>
                    <a:pt x="3632" y="1686"/>
                    <a:pt x="3632" y="483"/>
                    <a:pt x="2989" y="114"/>
                  </a:cubicBezTo>
                  <a:cubicBezTo>
                    <a:pt x="2859" y="37"/>
                    <a:pt x="2711" y="0"/>
                    <a:pt x="2554"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4307609" y="3196268"/>
              <a:ext cx="442998" cy="442998"/>
            </a:xfrm>
            <a:custGeom>
              <a:avLst/>
              <a:gdLst/>
              <a:ahLst/>
              <a:cxnLst/>
              <a:rect l="l" t="t" r="r" b="b"/>
              <a:pathLst>
                <a:path w="13848" h="13848" extrusionOk="0">
                  <a:moveTo>
                    <a:pt x="6930" y="1"/>
                  </a:moveTo>
                  <a:cubicBezTo>
                    <a:pt x="3096" y="1"/>
                    <a:pt x="1" y="3096"/>
                    <a:pt x="1" y="6918"/>
                  </a:cubicBezTo>
                  <a:cubicBezTo>
                    <a:pt x="1" y="10752"/>
                    <a:pt x="3096" y="13848"/>
                    <a:pt x="6930" y="13848"/>
                  </a:cubicBezTo>
                  <a:cubicBezTo>
                    <a:pt x="10752" y="13848"/>
                    <a:pt x="13848" y="10752"/>
                    <a:pt x="13848" y="6918"/>
                  </a:cubicBezTo>
                  <a:cubicBezTo>
                    <a:pt x="13848" y="3096"/>
                    <a:pt x="10752" y="1"/>
                    <a:pt x="6930"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4642797" y="3413893"/>
              <a:ext cx="118491" cy="148817"/>
            </a:xfrm>
            <a:custGeom>
              <a:avLst/>
              <a:gdLst/>
              <a:ahLst/>
              <a:cxnLst/>
              <a:rect l="l" t="t" r="r" b="b"/>
              <a:pathLst>
                <a:path w="3704" h="4652" extrusionOk="0">
                  <a:moveTo>
                    <a:pt x="3685" y="616"/>
                  </a:moveTo>
                  <a:lnTo>
                    <a:pt x="3703" y="627"/>
                  </a:lnTo>
                  <a:cubicBezTo>
                    <a:pt x="3697" y="624"/>
                    <a:pt x="3691" y="620"/>
                    <a:pt x="3685" y="616"/>
                  </a:cubicBezTo>
                  <a:close/>
                  <a:moveTo>
                    <a:pt x="2389" y="1"/>
                  </a:moveTo>
                  <a:cubicBezTo>
                    <a:pt x="2166" y="1"/>
                    <a:pt x="1913" y="76"/>
                    <a:pt x="1643" y="234"/>
                  </a:cubicBezTo>
                  <a:cubicBezTo>
                    <a:pt x="739" y="758"/>
                    <a:pt x="0" y="2032"/>
                    <a:pt x="0" y="3080"/>
                  </a:cubicBezTo>
                  <a:cubicBezTo>
                    <a:pt x="0" y="3604"/>
                    <a:pt x="191" y="3961"/>
                    <a:pt x="477" y="4140"/>
                  </a:cubicBezTo>
                  <a:lnTo>
                    <a:pt x="1370" y="4652"/>
                  </a:lnTo>
                  <a:cubicBezTo>
                    <a:pt x="1072" y="4473"/>
                    <a:pt x="881" y="4116"/>
                    <a:pt x="881" y="3592"/>
                  </a:cubicBezTo>
                  <a:cubicBezTo>
                    <a:pt x="881" y="2544"/>
                    <a:pt x="1620" y="1270"/>
                    <a:pt x="2524" y="746"/>
                  </a:cubicBezTo>
                  <a:cubicBezTo>
                    <a:pt x="2794" y="588"/>
                    <a:pt x="3047" y="513"/>
                    <a:pt x="3270" y="513"/>
                  </a:cubicBezTo>
                  <a:cubicBezTo>
                    <a:pt x="3424" y="513"/>
                    <a:pt x="3564" y="548"/>
                    <a:pt x="3685" y="616"/>
                  </a:cubicBezTo>
                  <a:lnTo>
                    <a:pt x="3685" y="616"/>
                  </a:lnTo>
                  <a:lnTo>
                    <a:pt x="2822" y="115"/>
                  </a:lnTo>
                  <a:cubicBezTo>
                    <a:pt x="2697" y="40"/>
                    <a:pt x="2551" y="1"/>
                    <a:pt x="238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4666021" y="3430464"/>
              <a:ext cx="115836" cy="136117"/>
            </a:xfrm>
            <a:custGeom>
              <a:avLst/>
              <a:gdLst/>
              <a:ahLst/>
              <a:cxnLst/>
              <a:rect l="l" t="t" r="r" b="b"/>
              <a:pathLst>
                <a:path w="3621" h="4255" extrusionOk="0">
                  <a:moveTo>
                    <a:pt x="2548" y="0"/>
                  </a:moveTo>
                  <a:cubicBezTo>
                    <a:pt x="1930" y="0"/>
                    <a:pt x="1158" y="560"/>
                    <a:pt x="644" y="1455"/>
                  </a:cubicBezTo>
                  <a:cubicBezTo>
                    <a:pt x="1" y="2562"/>
                    <a:pt x="1" y="3765"/>
                    <a:pt x="644" y="4146"/>
                  </a:cubicBezTo>
                  <a:cubicBezTo>
                    <a:pt x="772" y="4220"/>
                    <a:pt x="918" y="4255"/>
                    <a:pt x="1073" y="4255"/>
                  </a:cubicBezTo>
                  <a:cubicBezTo>
                    <a:pt x="1690" y="4255"/>
                    <a:pt x="2463" y="3695"/>
                    <a:pt x="2977" y="2800"/>
                  </a:cubicBezTo>
                  <a:cubicBezTo>
                    <a:pt x="3620" y="1693"/>
                    <a:pt x="3620" y="490"/>
                    <a:pt x="2977" y="109"/>
                  </a:cubicBezTo>
                  <a:cubicBezTo>
                    <a:pt x="2848" y="35"/>
                    <a:pt x="2703" y="0"/>
                    <a:pt x="2548"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a:off x="4690781" y="3459926"/>
              <a:ext cx="73161" cy="91747"/>
            </a:xfrm>
            <a:custGeom>
              <a:avLst/>
              <a:gdLst/>
              <a:ahLst/>
              <a:cxnLst/>
              <a:rect l="l" t="t" r="r" b="b"/>
              <a:pathLst>
                <a:path w="2287" h="2868" extrusionOk="0">
                  <a:moveTo>
                    <a:pt x="2274" y="372"/>
                  </a:moveTo>
                  <a:lnTo>
                    <a:pt x="2287" y="379"/>
                  </a:lnTo>
                  <a:cubicBezTo>
                    <a:pt x="2282" y="376"/>
                    <a:pt x="2278" y="374"/>
                    <a:pt x="2274" y="372"/>
                  </a:cubicBezTo>
                  <a:close/>
                  <a:moveTo>
                    <a:pt x="1479" y="0"/>
                  </a:moveTo>
                  <a:cubicBezTo>
                    <a:pt x="1342" y="0"/>
                    <a:pt x="1189" y="45"/>
                    <a:pt x="1024" y="141"/>
                  </a:cubicBezTo>
                  <a:cubicBezTo>
                    <a:pt x="453" y="462"/>
                    <a:pt x="1" y="1248"/>
                    <a:pt x="1" y="1891"/>
                  </a:cubicBezTo>
                  <a:cubicBezTo>
                    <a:pt x="1" y="2213"/>
                    <a:pt x="120" y="2439"/>
                    <a:pt x="298" y="2546"/>
                  </a:cubicBezTo>
                  <a:lnTo>
                    <a:pt x="846" y="2867"/>
                  </a:lnTo>
                  <a:cubicBezTo>
                    <a:pt x="667" y="2760"/>
                    <a:pt x="548" y="2534"/>
                    <a:pt x="548" y="2213"/>
                  </a:cubicBezTo>
                  <a:cubicBezTo>
                    <a:pt x="548" y="1570"/>
                    <a:pt x="1001" y="784"/>
                    <a:pt x="1560" y="450"/>
                  </a:cubicBezTo>
                  <a:cubicBezTo>
                    <a:pt x="1725" y="354"/>
                    <a:pt x="1882" y="310"/>
                    <a:pt x="2020" y="310"/>
                  </a:cubicBezTo>
                  <a:cubicBezTo>
                    <a:pt x="2115" y="310"/>
                    <a:pt x="2201" y="331"/>
                    <a:pt x="2274" y="372"/>
                  </a:cubicBezTo>
                  <a:lnTo>
                    <a:pt x="2274" y="372"/>
                  </a:lnTo>
                  <a:lnTo>
                    <a:pt x="1751" y="69"/>
                  </a:lnTo>
                  <a:cubicBezTo>
                    <a:pt x="1670" y="24"/>
                    <a:pt x="1579" y="0"/>
                    <a:pt x="1479"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1"/>
            <p:cNvSpPr/>
            <p:nvPr/>
          </p:nvSpPr>
          <p:spPr>
            <a:xfrm>
              <a:off x="4708311" y="3469907"/>
              <a:ext cx="65548" cy="83878"/>
            </a:xfrm>
            <a:custGeom>
              <a:avLst/>
              <a:gdLst/>
              <a:ahLst/>
              <a:cxnLst/>
              <a:rect l="l" t="t" r="r" b="b"/>
              <a:pathLst>
                <a:path w="2049" h="2622" extrusionOk="0">
                  <a:moveTo>
                    <a:pt x="1476" y="1"/>
                  </a:moveTo>
                  <a:cubicBezTo>
                    <a:pt x="1340" y="1"/>
                    <a:pt x="1186" y="45"/>
                    <a:pt x="1024" y="138"/>
                  </a:cubicBezTo>
                  <a:cubicBezTo>
                    <a:pt x="453" y="460"/>
                    <a:pt x="0" y="1258"/>
                    <a:pt x="0" y="1901"/>
                  </a:cubicBezTo>
                  <a:cubicBezTo>
                    <a:pt x="0" y="2357"/>
                    <a:pt x="234" y="2621"/>
                    <a:pt x="570" y="2621"/>
                  </a:cubicBezTo>
                  <a:cubicBezTo>
                    <a:pt x="707" y="2621"/>
                    <a:pt x="862" y="2577"/>
                    <a:pt x="1024" y="2484"/>
                  </a:cubicBezTo>
                  <a:cubicBezTo>
                    <a:pt x="1584" y="2151"/>
                    <a:pt x="2048" y="1365"/>
                    <a:pt x="2036" y="722"/>
                  </a:cubicBezTo>
                  <a:cubicBezTo>
                    <a:pt x="2036" y="265"/>
                    <a:pt x="1808" y="1"/>
                    <a:pt x="1476"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a:off x="4307609" y="3289901"/>
              <a:ext cx="245715" cy="348979"/>
            </a:xfrm>
            <a:custGeom>
              <a:avLst/>
              <a:gdLst/>
              <a:ahLst/>
              <a:cxnLst/>
              <a:rect l="l" t="t" r="r" b="b"/>
              <a:pathLst>
                <a:path w="7681" h="10909" extrusionOk="0">
                  <a:moveTo>
                    <a:pt x="1376" y="1"/>
                  </a:moveTo>
                  <a:cubicBezTo>
                    <a:pt x="1342" y="1"/>
                    <a:pt x="1308" y="1"/>
                    <a:pt x="1275" y="3"/>
                  </a:cubicBezTo>
                  <a:cubicBezTo>
                    <a:pt x="477" y="1122"/>
                    <a:pt x="1" y="2503"/>
                    <a:pt x="1" y="3991"/>
                  </a:cubicBezTo>
                  <a:cubicBezTo>
                    <a:pt x="1" y="7670"/>
                    <a:pt x="2870" y="10683"/>
                    <a:pt x="6490" y="10909"/>
                  </a:cubicBezTo>
                  <a:cubicBezTo>
                    <a:pt x="7228" y="10433"/>
                    <a:pt x="7680" y="9480"/>
                    <a:pt x="7680" y="8159"/>
                  </a:cubicBezTo>
                  <a:cubicBezTo>
                    <a:pt x="7680" y="5372"/>
                    <a:pt x="5716" y="1991"/>
                    <a:pt x="3299" y="598"/>
                  </a:cubicBezTo>
                  <a:cubicBezTo>
                    <a:pt x="2613" y="193"/>
                    <a:pt x="1959" y="1"/>
                    <a:pt x="1376" y="1"/>
                  </a:cubicBez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4562055" y="3663221"/>
              <a:ext cx="246835" cy="528315"/>
            </a:xfrm>
            <a:custGeom>
              <a:avLst/>
              <a:gdLst/>
              <a:ahLst/>
              <a:cxnLst/>
              <a:rect l="l" t="t" r="r" b="b"/>
              <a:pathLst>
                <a:path w="7716" h="16515" extrusionOk="0">
                  <a:moveTo>
                    <a:pt x="5977" y="1"/>
                  </a:moveTo>
                  <a:cubicBezTo>
                    <a:pt x="2465" y="1727"/>
                    <a:pt x="0" y="5883"/>
                    <a:pt x="0" y="10740"/>
                  </a:cubicBezTo>
                  <a:cubicBezTo>
                    <a:pt x="0" y="12836"/>
                    <a:pt x="465" y="14812"/>
                    <a:pt x="1274" y="16515"/>
                  </a:cubicBezTo>
                  <a:cubicBezTo>
                    <a:pt x="1334" y="16467"/>
                    <a:pt x="1393" y="16431"/>
                    <a:pt x="1453" y="16396"/>
                  </a:cubicBezTo>
                  <a:cubicBezTo>
                    <a:pt x="4798" y="14003"/>
                    <a:pt x="6930" y="9907"/>
                    <a:pt x="7418" y="5883"/>
                  </a:cubicBezTo>
                  <a:cubicBezTo>
                    <a:pt x="7715" y="3775"/>
                    <a:pt x="7168" y="1632"/>
                    <a:pt x="5977"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4320949" y="3399658"/>
              <a:ext cx="137141" cy="160014"/>
            </a:xfrm>
            <a:custGeom>
              <a:avLst/>
              <a:gdLst/>
              <a:ahLst/>
              <a:cxnLst/>
              <a:rect l="l" t="t" r="r" b="b"/>
              <a:pathLst>
                <a:path w="4287" h="5002" extrusionOk="0">
                  <a:moveTo>
                    <a:pt x="1270" y="0"/>
                  </a:moveTo>
                  <a:cubicBezTo>
                    <a:pt x="1086" y="0"/>
                    <a:pt x="914" y="43"/>
                    <a:pt x="763" y="132"/>
                  </a:cubicBezTo>
                  <a:cubicBezTo>
                    <a:pt x="1" y="572"/>
                    <a:pt x="12" y="1989"/>
                    <a:pt x="774" y="3299"/>
                  </a:cubicBezTo>
                  <a:cubicBezTo>
                    <a:pt x="1382" y="4344"/>
                    <a:pt x="2293" y="5002"/>
                    <a:pt x="3018" y="5002"/>
                  </a:cubicBezTo>
                  <a:cubicBezTo>
                    <a:pt x="3201" y="5002"/>
                    <a:pt x="3373" y="4960"/>
                    <a:pt x="3525" y="4870"/>
                  </a:cubicBezTo>
                  <a:cubicBezTo>
                    <a:pt x="4287" y="4430"/>
                    <a:pt x="4275" y="3013"/>
                    <a:pt x="3513" y="1703"/>
                  </a:cubicBezTo>
                  <a:cubicBezTo>
                    <a:pt x="2905" y="659"/>
                    <a:pt x="1994" y="0"/>
                    <a:pt x="1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4354090" y="3440892"/>
              <a:ext cx="60589" cy="77928"/>
            </a:xfrm>
            <a:custGeom>
              <a:avLst/>
              <a:gdLst/>
              <a:ahLst/>
              <a:cxnLst/>
              <a:rect l="l" t="t" r="r" b="b"/>
              <a:pathLst>
                <a:path w="1894" h="2436" extrusionOk="0">
                  <a:moveTo>
                    <a:pt x="527" y="0"/>
                  </a:moveTo>
                  <a:cubicBezTo>
                    <a:pt x="215" y="0"/>
                    <a:pt x="0" y="243"/>
                    <a:pt x="0" y="664"/>
                  </a:cubicBezTo>
                  <a:cubicBezTo>
                    <a:pt x="0" y="1272"/>
                    <a:pt x="429" y="1998"/>
                    <a:pt x="953" y="2307"/>
                  </a:cubicBezTo>
                  <a:cubicBezTo>
                    <a:pt x="1105" y="2394"/>
                    <a:pt x="1249" y="2435"/>
                    <a:pt x="1375" y="2435"/>
                  </a:cubicBezTo>
                  <a:cubicBezTo>
                    <a:pt x="1684" y="2435"/>
                    <a:pt x="1893" y="2190"/>
                    <a:pt x="1893" y="1760"/>
                  </a:cubicBezTo>
                  <a:cubicBezTo>
                    <a:pt x="1893" y="1164"/>
                    <a:pt x="1477" y="426"/>
                    <a:pt x="953" y="129"/>
                  </a:cubicBezTo>
                  <a:cubicBezTo>
                    <a:pt x="800" y="42"/>
                    <a:pt x="655" y="0"/>
                    <a:pt x="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4236400" y="3742459"/>
              <a:ext cx="281512" cy="353202"/>
            </a:xfrm>
            <a:custGeom>
              <a:avLst/>
              <a:gdLst/>
              <a:ahLst/>
              <a:cxnLst/>
              <a:rect l="l" t="t" r="r" b="b"/>
              <a:pathLst>
                <a:path w="8800" h="11041" extrusionOk="0">
                  <a:moveTo>
                    <a:pt x="393" y="0"/>
                  </a:moveTo>
                  <a:cubicBezTo>
                    <a:pt x="60" y="1251"/>
                    <a:pt x="0" y="2691"/>
                    <a:pt x="298" y="4322"/>
                  </a:cubicBezTo>
                  <a:cubicBezTo>
                    <a:pt x="548" y="5739"/>
                    <a:pt x="1024" y="7168"/>
                    <a:pt x="1691" y="8537"/>
                  </a:cubicBezTo>
                  <a:cubicBezTo>
                    <a:pt x="2910" y="9687"/>
                    <a:pt x="5069" y="11040"/>
                    <a:pt x="8533" y="11040"/>
                  </a:cubicBezTo>
                  <a:cubicBezTo>
                    <a:pt x="8621" y="11040"/>
                    <a:pt x="8710" y="11039"/>
                    <a:pt x="8799" y="11037"/>
                  </a:cubicBezTo>
                  <a:cubicBezTo>
                    <a:pt x="8799" y="11037"/>
                    <a:pt x="7823" y="9752"/>
                    <a:pt x="7823" y="7430"/>
                  </a:cubicBezTo>
                  <a:cubicBezTo>
                    <a:pt x="7823" y="4918"/>
                    <a:pt x="8478" y="4429"/>
                    <a:pt x="8478" y="4429"/>
                  </a:cubicBezTo>
                  <a:cubicBezTo>
                    <a:pt x="1322" y="3358"/>
                    <a:pt x="1024" y="1167"/>
                    <a:pt x="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4637071" y="3730527"/>
              <a:ext cx="174090" cy="218012"/>
            </a:xfrm>
            <a:custGeom>
              <a:avLst/>
              <a:gdLst/>
              <a:ahLst/>
              <a:cxnLst/>
              <a:rect l="l" t="t" r="r" b="b"/>
              <a:pathLst>
                <a:path w="5442" h="6815" extrusionOk="0">
                  <a:moveTo>
                    <a:pt x="5431" y="915"/>
                  </a:moveTo>
                  <a:lnTo>
                    <a:pt x="5442" y="921"/>
                  </a:lnTo>
                  <a:cubicBezTo>
                    <a:pt x="5438" y="919"/>
                    <a:pt x="5435" y="917"/>
                    <a:pt x="5431" y="915"/>
                  </a:cubicBezTo>
                  <a:close/>
                  <a:moveTo>
                    <a:pt x="3515" y="1"/>
                  </a:moveTo>
                  <a:cubicBezTo>
                    <a:pt x="3186" y="1"/>
                    <a:pt x="2814" y="108"/>
                    <a:pt x="2418" y="338"/>
                  </a:cubicBezTo>
                  <a:cubicBezTo>
                    <a:pt x="1084" y="1112"/>
                    <a:pt x="1" y="2981"/>
                    <a:pt x="13" y="4517"/>
                  </a:cubicBezTo>
                  <a:cubicBezTo>
                    <a:pt x="13" y="5279"/>
                    <a:pt x="286" y="5815"/>
                    <a:pt x="715" y="6065"/>
                  </a:cubicBezTo>
                  <a:lnTo>
                    <a:pt x="1997" y="6806"/>
                  </a:lnTo>
                  <a:lnTo>
                    <a:pt x="1997" y="6806"/>
                  </a:lnTo>
                  <a:cubicBezTo>
                    <a:pt x="1566" y="6552"/>
                    <a:pt x="1310" y="6020"/>
                    <a:pt x="1299" y="5267"/>
                  </a:cubicBezTo>
                  <a:cubicBezTo>
                    <a:pt x="1299" y="3731"/>
                    <a:pt x="2382" y="1862"/>
                    <a:pt x="3715" y="1088"/>
                  </a:cubicBezTo>
                  <a:cubicBezTo>
                    <a:pt x="4108" y="861"/>
                    <a:pt x="4476" y="753"/>
                    <a:pt x="4802" y="753"/>
                  </a:cubicBezTo>
                  <a:cubicBezTo>
                    <a:pt x="5036" y="753"/>
                    <a:pt x="5247" y="808"/>
                    <a:pt x="5431" y="915"/>
                  </a:cubicBezTo>
                  <a:lnTo>
                    <a:pt x="5431" y="915"/>
                  </a:lnTo>
                  <a:lnTo>
                    <a:pt x="4144" y="159"/>
                  </a:lnTo>
                  <a:cubicBezTo>
                    <a:pt x="3961" y="55"/>
                    <a:pt x="3749" y="1"/>
                    <a:pt x="3515" y="1"/>
                  </a:cubicBezTo>
                  <a:close/>
                  <a:moveTo>
                    <a:pt x="1997" y="6806"/>
                  </a:moveTo>
                  <a:cubicBezTo>
                    <a:pt x="2003" y="6809"/>
                    <a:pt x="2008" y="6812"/>
                    <a:pt x="2013" y="6815"/>
                  </a:cubicBezTo>
                  <a:lnTo>
                    <a:pt x="1997" y="6806"/>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4671363" y="3754775"/>
              <a:ext cx="170283" cy="199362"/>
            </a:xfrm>
            <a:custGeom>
              <a:avLst/>
              <a:gdLst/>
              <a:ahLst/>
              <a:cxnLst/>
              <a:rect l="l" t="t" r="r" b="b"/>
              <a:pathLst>
                <a:path w="5323" h="6232" extrusionOk="0">
                  <a:moveTo>
                    <a:pt x="3745" y="0"/>
                  </a:moveTo>
                  <a:cubicBezTo>
                    <a:pt x="2835" y="0"/>
                    <a:pt x="1704" y="823"/>
                    <a:pt x="953" y="2116"/>
                  </a:cubicBezTo>
                  <a:cubicBezTo>
                    <a:pt x="0" y="3747"/>
                    <a:pt x="0" y="5521"/>
                    <a:pt x="941" y="6069"/>
                  </a:cubicBezTo>
                  <a:cubicBezTo>
                    <a:pt x="1133" y="6179"/>
                    <a:pt x="1347" y="6231"/>
                    <a:pt x="1576" y="6231"/>
                  </a:cubicBezTo>
                  <a:cubicBezTo>
                    <a:pt x="2484" y="6231"/>
                    <a:pt x="3609" y="5407"/>
                    <a:pt x="4370" y="4104"/>
                  </a:cubicBezTo>
                  <a:cubicBezTo>
                    <a:pt x="5322" y="2485"/>
                    <a:pt x="5322" y="711"/>
                    <a:pt x="4382" y="163"/>
                  </a:cubicBezTo>
                  <a:cubicBezTo>
                    <a:pt x="4190" y="53"/>
                    <a:pt x="3974" y="0"/>
                    <a:pt x="3745"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4703737" y="3779407"/>
              <a:ext cx="105535" cy="149713"/>
            </a:xfrm>
            <a:custGeom>
              <a:avLst/>
              <a:gdLst/>
              <a:ahLst/>
              <a:cxnLst/>
              <a:rect l="l" t="t" r="r" b="b"/>
              <a:pathLst>
                <a:path w="3299" h="4680" extrusionOk="0">
                  <a:moveTo>
                    <a:pt x="2727" y="0"/>
                  </a:moveTo>
                  <a:cubicBezTo>
                    <a:pt x="2584" y="0"/>
                    <a:pt x="2346" y="36"/>
                    <a:pt x="2024" y="226"/>
                  </a:cubicBezTo>
                  <a:cubicBezTo>
                    <a:pt x="917" y="869"/>
                    <a:pt x="0" y="2477"/>
                    <a:pt x="0" y="3739"/>
                  </a:cubicBezTo>
                  <a:cubicBezTo>
                    <a:pt x="0" y="4084"/>
                    <a:pt x="72" y="4679"/>
                    <a:pt x="560" y="4679"/>
                  </a:cubicBezTo>
                  <a:cubicBezTo>
                    <a:pt x="703" y="4679"/>
                    <a:pt x="941" y="4644"/>
                    <a:pt x="1262" y="4453"/>
                  </a:cubicBezTo>
                  <a:cubicBezTo>
                    <a:pt x="2370" y="3822"/>
                    <a:pt x="3298" y="2215"/>
                    <a:pt x="3286" y="941"/>
                  </a:cubicBezTo>
                  <a:cubicBezTo>
                    <a:pt x="3286" y="119"/>
                    <a:pt x="2929" y="0"/>
                    <a:pt x="2727"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41"/>
          <p:cNvGrpSpPr/>
          <p:nvPr/>
        </p:nvGrpSpPr>
        <p:grpSpPr>
          <a:xfrm>
            <a:off x="987547" y="1262254"/>
            <a:ext cx="905514" cy="1075098"/>
            <a:chOff x="1673102" y="2206764"/>
            <a:chExt cx="335575" cy="398435"/>
          </a:xfrm>
        </p:grpSpPr>
        <p:sp>
          <p:nvSpPr>
            <p:cNvPr id="1032" name="Google Shape;1032;p41"/>
            <p:cNvSpPr/>
            <p:nvPr/>
          </p:nvSpPr>
          <p:spPr>
            <a:xfrm>
              <a:off x="1743927" y="2534690"/>
              <a:ext cx="97538" cy="70506"/>
            </a:xfrm>
            <a:custGeom>
              <a:avLst/>
              <a:gdLst/>
              <a:ahLst/>
              <a:cxnLst/>
              <a:rect l="l" t="t" r="r" b="b"/>
              <a:pathLst>
                <a:path w="3049" h="2204" extrusionOk="0">
                  <a:moveTo>
                    <a:pt x="1" y="1"/>
                  </a:moveTo>
                  <a:lnTo>
                    <a:pt x="1561" y="1334"/>
                  </a:lnTo>
                  <a:lnTo>
                    <a:pt x="3049" y="2203"/>
                  </a:lnTo>
                  <a:lnTo>
                    <a:pt x="1489" y="87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1673102" y="2206764"/>
              <a:ext cx="324539" cy="377482"/>
            </a:xfrm>
            <a:custGeom>
              <a:avLst/>
              <a:gdLst/>
              <a:ahLst/>
              <a:cxnLst/>
              <a:rect l="l" t="t" r="r" b="b"/>
              <a:pathLst>
                <a:path w="10145" h="11800" extrusionOk="0">
                  <a:moveTo>
                    <a:pt x="8349" y="1"/>
                  </a:moveTo>
                  <a:cubicBezTo>
                    <a:pt x="8196" y="1"/>
                    <a:pt x="8025" y="52"/>
                    <a:pt x="7847" y="155"/>
                  </a:cubicBezTo>
                  <a:lnTo>
                    <a:pt x="1143" y="4025"/>
                  </a:lnTo>
                  <a:cubicBezTo>
                    <a:pt x="512" y="4382"/>
                    <a:pt x="0" y="5263"/>
                    <a:pt x="12" y="5989"/>
                  </a:cubicBezTo>
                  <a:lnTo>
                    <a:pt x="24" y="10204"/>
                  </a:lnTo>
                  <a:cubicBezTo>
                    <a:pt x="24" y="10561"/>
                    <a:pt x="143" y="10823"/>
                    <a:pt x="346" y="10942"/>
                  </a:cubicBezTo>
                  <a:lnTo>
                    <a:pt x="1834" y="11800"/>
                  </a:lnTo>
                  <a:cubicBezTo>
                    <a:pt x="1631" y="11680"/>
                    <a:pt x="1512" y="11430"/>
                    <a:pt x="1512" y="11073"/>
                  </a:cubicBezTo>
                  <a:lnTo>
                    <a:pt x="1500" y="6858"/>
                  </a:lnTo>
                  <a:cubicBezTo>
                    <a:pt x="1489" y="6132"/>
                    <a:pt x="2001" y="5251"/>
                    <a:pt x="2632" y="4894"/>
                  </a:cubicBezTo>
                  <a:lnTo>
                    <a:pt x="9335" y="1024"/>
                  </a:lnTo>
                  <a:cubicBezTo>
                    <a:pt x="9514" y="914"/>
                    <a:pt x="9685" y="864"/>
                    <a:pt x="9838" y="864"/>
                  </a:cubicBezTo>
                  <a:cubicBezTo>
                    <a:pt x="9951" y="864"/>
                    <a:pt x="10054" y="891"/>
                    <a:pt x="10144" y="941"/>
                  </a:cubicBezTo>
                  <a:lnTo>
                    <a:pt x="8656" y="84"/>
                  </a:lnTo>
                  <a:cubicBezTo>
                    <a:pt x="8565" y="28"/>
                    <a:pt x="8462" y="1"/>
                    <a:pt x="834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1720702" y="2234435"/>
              <a:ext cx="287974" cy="370764"/>
            </a:xfrm>
            <a:custGeom>
              <a:avLst/>
              <a:gdLst/>
              <a:ahLst/>
              <a:cxnLst/>
              <a:rect l="l" t="t" r="r" b="b"/>
              <a:pathLst>
                <a:path w="9002" h="11590" extrusionOk="0">
                  <a:moveTo>
                    <a:pt x="8352" y="1"/>
                  </a:moveTo>
                  <a:cubicBezTo>
                    <a:pt x="8199" y="1"/>
                    <a:pt x="8028" y="52"/>
                    <a:pt x="7847" y="159"/>
                  </a:cubicBezTo>
                  <a:lnTo>
                    <a:pt x="1144" y="4029"/>
                  </a:lnTo>
                  <a:cubicBezTo>
                    <a:pt x="513" y="4386"/>
                    <a:pt x="1" y="5267"/>
                    <a:pt x="12" y="5993"/>
                  </a:cubicBezTo>
                  <a:lnTo>
                    <a:pt x="24" y="10208"/>
                  </a:lnTo>
                  <a:cubicBezTo>
                    <a:pt x="24" y="10723"/>
                    <a:pt x="282" y="11017"/>
                    <a:pt x="656" y="11017"/>
                  </a:cubicBezTo>
                  <a:cubicBezTo>
                    <a:pt x="810" y="11017"/>
                    <a:pt x="984" y="10967"/>
                    <a:pt x="1167" y="10863"/>
                  </a:cubicBezTo>
                  <a:lnTo>
                    <a:pt x="2215" y="10256"/>
                  </a:lnTo>
                  <a:lnTo>
                    <a:pt x="3775" y="11589"/>
                  </a:lnTo>
                  <a:lnTo>
                    <a:pt x="3775" y="9351"/>
                  </a:lnTo>
                  <a:lnTo>
                    <a:pt x="7859" y="6994"/>
                  </a:lnTo>
                  <a:cubicBezTo>
                    <a:pt x="8490" y="6624"/>
                    <a:pt x="9002" y="5743"/>
                    <a:pt x="9002" y="5029"/>
                  </a:cubicBezTo>
                  <a:lnTo>
                    <a:pt x="8990" y="814"/>
                  </a:lnTo>
                  <a:cubicBezTo>
                    <a:pt x="8981" y="300"/>
                    <a:pt x="8722" y="1"/>
                    <a:pt x="835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1"/>
            <p:cNvSpPr/>
            <p:nvPr/>
          </p:nvSpPr>
          <p:spPr>
            <a:xfrm>
              <a:off x="1769455" y="2438465"/>
              <a:ext cx="27831" cy="35573"/>
            </a:xfrm>
            <a:custGeom>
              <a:avLst/>
              <a:gdLst/>
              <a:ahLst/>
              <a:cxnLst/>
              <a:rect l="l" t="t" r="r" b="b"/>
              <a:pathLst>
                <a:path w="870" h="1112" extrusionOk="0">
                  <a:moveTo>
                    <a:pt x="627" y="0"/>
                  </a:moveTo>
                  <a:cubicBezTo>
                    <a:pt x="568" y="0"/>
                    <a:pt x="501" y="18"/>
                    <a:pt x="429" y="56"/>
                  </a:cubicBezTo>
                  <a:cubicBezTo>
                    <a:pt x="191" y="199"/>
                    <a:pt x="1" y="532"/>
                    <a:pt x="1" y="806"/>
                  </a:cubicBezTo>
                  <a:cubicBezTo>
                    <a:pt x="1" y="1001"/>
                    <a:pt x="97" y="1112"/>
                    <a:pt x="239" y="1112"/>
                  </a:cubicBezTo>
                  <a:cubicBezTo>
                    <a:pt x="296" y="1112"/>
                    <a:pt x="361" y="1094"/>
                    <a:pt x="429" y="1056"/>
                  </a:cubicBezTo>
                  <a:cubicBezTo>
                    <a:pt x="679" y="913"/>
                    <a:pt x="870" y="580"/>
                    <a:pt x="870" y="306"/>
                  </a:cubicBezTo>
                  <a:cubicBezTo>
                    <a:pt x="870" y="111"/>
                    <a:pt x="773"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1822398" y="2407819"/>
              <a:ext cx="27831" cy="35765"/>
            </a:xfrm>
            <a:custGeom>
              <a:avLst/>
              <a:gdLst/>
              <a:ahLst/>
              <a:cxnLst/>
              <a:rect l="l" t="t" r="r" b="b"/>
              <a:pathLst>
                <a:path w="870" h="1118" extrusionOk="0">
                  <a:moveTo>
                    <a:pt x="633" y="1"/>
                  </a:moveTo>
                  <a:cubicBezTo>
                    <a:pt x="575" y="1"/>
                    <a:pt x="510" y="20"/>
                    <a:pt x="441" y="61"/>
                  </a:cubicBezTo>
                  <a:cubicBezTo>
                    <a:pt x="191" y="192"/>
                    <a:pt x="1" y="538"/>
                    <a:pt x="1" y="812"/>
                  </a:cubicBezTo>
                  <a:cubicBezTo>
                    <a:pt x="1" y="1007"/>
                    <a:pt x="97" y="1117"/>
                    <a:pt x="243" y="1117"/>
                  </a:cubicBezTo>
                  <a:cubicBezTo>
                    <a:pt x="302" y="1117"/>
                    <a:pt x="369" y="1099"/>
                    <a:pt x="441" y="1062"/>
                  </a:cubicBezTo>
                  <a:cubicBezTo>
                    <a:pt x="679" y="919"/>
                    <a:pt x="870" y="585"/>
                    <a:pt x="870" y="312"/>
                  </a:cubicBezTo>
                  <a:cubicBezTo>
                    <a:pt x="870" y="117"/>
                    <a:pt x="774" y="1"/>
                    <a:pt x="6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1875340" y="2377269"/>
              <a:ext cx="27831" cy="35701"/>
            </a:xfrm>
            <a:custGeom>
              <a:avLst/>
              <a:gdLst/>
              <a:ahLst/>
              <a:cxnLst/>
              <a:rect l="l" t="t" r="r" b="b"/>
              <a:pathLst>
                <a:path w="870" h="1116" extrusionOk="0">
                  <a:moveTo>
                    <a:pt x="639" y="1"/>
                  </a:moveTo>
                  <a:cubicBezTo>
                    <a:pt x="580" y="1"/>
                    <a:pt x="513" y="21"/>
                    <a:pt x="441" y="64"/>
                  </a:cubicBezTo>
                  <a:cubicBezTo>
                    <a:pt x="191" y="195"/>
                    <a:pt x="1" y="528"/>
                    <a:pt x="1" y="802"/>
                  </a:cubicBezTo>
                  <a:cubicBezTo>
                    <a:pt x="1" y="1003"/>
                    <a:pt x="94" y="1115"/>
                    <a:pt x="237" y="1115"/>
                  </a:cubicBezTo>
                  <a:cubicBezTo>
                    <a:pt x="297" y="1115"/>
                    <a:pt x="366" y="1095"/>
                    <a:pt x="441" y="1052"/>
                  </a:cubicBezTo>
                  <a:cubicBezTo>
                    <a:pt x="679" y="921"/>
                    <a:pt x="870" y="576"/>
                    <a:pt x="870" y="302"/>
                  </a:cubicBezTo>
                  <a:cubicBezTo>
                    <a:pt x="870" y="111"/>
                    <a:pt x="777" y="1"/>
                    <a:pt x="6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1928283" y="2346655"/>
              <a:ext cx="27831" cy="35765"/>
            </a:xfrm>
            <a:custGeom>
              <a:avLst/>
              <a:gdLst/>
              <a:ahLst/>
              <a:cxnLst/>
              <a:rect l="l" t="t" r="r" b="b"/>
              <a:pathLst>
                <a:path w="870" h="1118" extrusionOk="0">
                  <a:moveTo>
                    <a:pt x="631" y="1"/>
                  </a:moveTo>
                  <a:cubicBezTo>
                    <a:pt x="574" y="1"/>
                    <a:pt x="509" y="19"/>
                    <a:pt x="441" y="57"/>
                  </a:cubicBezTo>
                  <a:cubicBezTo>
                    <a:pt x="203" y="199"/>
                    <a:pt x="0" y="533"/>
                    <a:pt x="0" y="807"/>
                  </a:cubicBezTo>
                  <a:cubicBezTo>
                    <a:pt x="0" y="1001"/>
                    <a:pt x="103" y="1118"/>
                    <a:pt x="247" y="1118"/>
                  </a:cubicBezTo>
                  <a:cubicBezTo>
                    <a:pt x="306" y="1118"/>
                    <a:pt x="372" y="1098"/>
                    <a:pt x="441" y="1057"/>
                  </a:cubicBezTo>
                  <a:cubicBezTo>
                    <a:pt x="679" y="914"/>
                    <a:pt x="870" y="580"/>
                    <a:pt x="870" y="307"/>
                  </a:cubicBezTo>
                  <a:cubicBezTo>
                    <a:pt x="870" y="111"/>
                    <a:pt x="773" y="1"/>
                    <a:pt x="6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 name="Google Shape;1039;p41"/>
          <p:cNvSpPr/>
          <p:nvPr/>
        </p:nvSpPr>
        <p:spPr>
          <a:xfrm>
            <a:off x="7015725" y="-1043275"/>
            <a:ext cx="3165300" cy="31653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577975" y="4050450"/>
            <a:ext cx="2296500" cy="229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 name="Google Shape;1041;p41"/>
          <p:cNvGrpSpPr/>
          <p:nvPr/>
        </p:nvGrpSpPr>
        <p:grpSpPr>
          <a:xfrm>
            <a:off x="987550" y="3056938"/>
            <a:ext cx="579625" cy="557161"/>
            <a:chOff x="304275" y="275275"/>
            <a:chExt cx="579625" cy="557161"/>
          </a:xfrm>
        </p:grpSpPr>
        <p:sp>
          <p:nvSpPr>
            <p:cNvPr id="1042" name="Google Shape;1042;p41"/>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1"/>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1"/>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41"/>
          <p:cNvGrpSpPr/>
          <p:nvPr/>
        </p:nvGrpSpPr>
        <p:grpSpPr>
          <a:xfrm>
            <a:off x="7054650" y="1052313"/>
            <a:ext cx="355063" cy="343836"/>
            <a:chOff x="304275" y="275275"/>
            <a:chExt cx="355063" cy="343836"/>
          </a:xfrm>
        </p:grpSpPr>
        <p:sp>
          <p:nvSpPr>
            <p:cNvPr id="1052" name="Google Shape;1052;p41"/>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1"/>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1"/>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1"/>
          <p:cNvGrpSpPr/>
          <p:nvPr/>
        </p:nvGrpSpPr>
        <p:grpSpPr>
          <a:xfrm>
            <a:off x="5817600" y="4050449"/>
            <a:ext cx="579625" cy="130500"/>
            <a:chOff x="304275" y="701936"/>
            <a:chExt cx="579625" cy="130500"/>
          </a:xfrm>
        </p:grpSpPr>
        <p:sp>
          <p:nvSpPr>
            <p:cNvPr id="1057" name="Google Shape;1057;p41"/>
            <p:cNvSpPr/>
            <p:nvPr/>
          </p:nvSpPr>
          <p:spPr>
            <a:xfrm>
              <a:off x="304275" y="701936"/>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1"/>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41"/>
          <p:cNvGrpSpPr/>
          <p:nvPr/>
        </p:nvGrpSpPr>
        <p:grpSpPr>
          <a:xfrm>
            <a:off x="4123954" y="1121120"/>
            <a:ext cx="896100" cy="206100"/>
            <a:chOff x="5733519" y="960358"/>
            <a:chExt cx="896100" cy="206100"/>
          </a:xfrm>
        </p:grpSpPr>
        <p:grpSp>
          <p:nvGrpSpPr>
            <p:cNvPr id="1061" name="Google Shape;1061;p41"/>
            <p:cNvGrpSpPr/>
            <p:nvPr/>
          </p:nvGrpSpPr>
          <p:grpSpPr>
            <a:xfrm>
              <a:off x="5733519" y="960358"/>
              <a:ext cx="210300" cy="206100"/>
              <a:chOff x="5733519" y="960358"/>
              <a:chExt cx="210300" cy="206100"/>
            </a:xfrm>
          </p:grpSpPr>
          <p:cxnSp>
            <p:nvCxnSpPr>
              <p:cNvPr id="1062" name="Google Shape;1062;p41"/>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063" name="Google Shape;1063;p41"/>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064" name="Google Shape;1064;p41"/>
            <p:cNvGrpSpPr/>
            <p:nvPr/>
          </p:nvGrpSpPr>
          <p:grpSpPr>
            <a:xfrm>
              <a:off x="6076419" y="960358"/>
              <a:ext cx="210300" cy="206100"/>
              <a:chOff x="6076419" y="960358"/>
              <a:chExt cx="210300" cy="206100"/>
            </a:xfrm>
          </p:grpSpPr>
          <p:cxnSp>
            <p:nvCxnSpPr>
              <p:cNvPr id="1065" name="Google Shape;1065;p41"/>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066" name="Google Shape;1066;p41"/>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067" name="Google Shape;1067;p41"/>
            <p:cNvGrpSpPr/>
            <p:nvPr/>
          </p:nvGrpSpPr>
          <p:grpSpPr>
            <a:xfrm>
              <a:off x="6419319" y="960358"/>
              <a:ext cx="210300" cy="206100"/>
              <a:chOff x="6419319" y="960358"/>
              <a:chExt cx="210300" cy="206100"/>
            </a:xfrm>
          </p:grpSpPr>
          <p:cxnSp>
            <p:nvCxnSpPr>
              <p:cNvPr id="1068" name="Google Shape;1068;p41"/>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069" name="Google Shape;1069;p41"/>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sp>
        <p:nvSpPr>
          <p:cNvPr id="1074" name="Google Shape;1074;p42"/>
          <p:cNvSpPr/>
          <p:nvPr/>
        </p:nvSpPr>
        <p:spPr>
          <a:xfrm>
            <a:off x="5250300" y="921150"/>
            <a:ext cx="3301200" cy="33012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2"/>
          <p:cNvSpPr/>
          <p:nvPr/>
        </p:nvSpPr>
        <p:spPr>
          <a:xfrm>
            <a:off x="713400" y="543325"/>
            <a:ext cx="3826500" cy="4100400"/>
          </a:xfrm>
          <a:prstGeom prst="plaque">
            <a:avLst>
              <a:gd name="adj" fmla="val 15355"/>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2"/>
          <p:cNvSpPr txBox="1">
            <a:spLocks noGrp="1"/>
          </p:cNvSpPr>
          <p:nvPr>
            <p:ph type="title"/>
          </p:nvPr>
        </p:nvSpPr>
        <p:spPr>
          <a:xfrm>
            <a:off x="1253250" y="1485325"/>
            <a:ext cx="27468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Now</a:t>
            </a:r>
            <a:endParaRPr/>
          </a:p>
        </p:txBody>
      </p:sp>
      <p:sp>
        <p:nvSpPr>
          <p:cNvPr id="1077" name="Google Shape;1077;p42"/>
          <p:cNvSpPr txBox="1">
            <a:spLocks noGrp="1"/>
          </p:cNvSpPr>
          <p:nvPr>
            <p:ph type="subTitle" idx="1"/>
          </p:nvPr>
        </p:nvSpPr>
        <p:spPr>
          <a:xfrm>
            <a:off x="1253250" y="2224225"/>
            <a:ext cx="2746800" cy="147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and its atmosphere is actually extremely poisonous</a:t>
            </a:r>
            <a:endParaRPr/>
          </a:p>
        </p:txBody>
      </p:sp>
      <p:sp>
        <p:nvSpPr>
          <p:cNvPr id="1078" name="Google Shape;1078;p42"/>
          <p:cNvSpPr/>
          <p:nvPr/>
        </p:nvSpPr>
        <p:spPr>
          <a:xfrm>
            <a:off x="6889655" y="3091781"/>
            <a:ext cx="1371900" cy="1061700"/>
          </a:xfrm>
          <a:prstGeom prst="roundRect">
            <a:avLst>
              <a:gd name="adj" fmla="val 18470"/>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2"/>
          <p:cNvSpPr/>
          <p:nvPr/>
        </p:nvSpPr>
        <p:spPr>
          <a:xfrm>
            <a:off x="5391047" y="1190863"/>
            <a:ext cx="2232900" cy="1455000"/>
          </a:xfrm>
          <a:prstGeom prst="roundRect">
            <a:avLst>
              <a:gd name="adj" fmla="val 18470"/>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 name="Google Shape;1080;p42"/>
          <p:cNvGrpSpPr/>
          <p:nvPr/>
        </p:nvGrpSpPr>
        <p:grpSpPr>
          <a:xfrm>
            <a:off x="6349673" y="2925392"/>
            <a:ext cx="1274272" cy="832198"/>
            <a:chOff x="1867218" y="1450268"/>
            <a:chExt cx="674182" cy="440340"/>
          </a:xfrm>
        </p:grpSpPr>
        <p:grpSp>
          <p:nvGrpSpPr>
            <p:cNvPr id="1081" name="Google Shape;1081;p42"/>
            <p:cNvGrpSpPr/>
            <p:nvPr/>
          </p:nvGrpSpPr>
          <p:grpSpPr>
            <a:xfrm>
              <a:off x="2184843" y="1450268"/>
              <a:ext cx="356557" cy="225208"/>
              <a:chOff x="2641268" y="2275318"/>
              <a:chExt cx="356557" cy="225208"/>
            </a:xfrm>
          </p:grpSpPr>
          <p:sp>
            <p:nvSpPr>
              <p:cNvPr id="1082" name="Google Shape;1082;p42"/>
              <p:cNvSpPr/>
              <p:nvPr/>
            </p:nvSpPr>
            <p:spPr>
              <a:xfrm>
                <a:off x="2641268" y="2275318"/>
                <a:ext cx="81926" cy="67819"/>
              </a:xfrm>
              <a:custGeom>
                <a:avLst/>
                <a:gdLst/>
                <a:ahLst/>
                <a:cxnLst/>
                <a:rect l="l" t="t" r="r" b="b"/>
                <a:pathLst>
                  <a:path w="2561" h="2120" extrusionOk="0">
                    <a:moveTo>
                      <a:pt x="1" y="1"/>
                    </a:moveTo>
                    <a:lnTo>
                      <a:pt x="1573" y="2120"/>
                    </a:lnTo>
                    <a:lnTo>
                      <a:pt x="2561" y="417"/>
                    </a:lnTo>
                    <a:lnTo>
                      <a:pt x="1"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2"/>
              <p:cNvSpPr/>
              <p:nvPr/>
            </p:nvSpPr>
            <p:spPr>
              <a:xfrm>
                <a:off x="2685094" y="2286930"/>
                <a:ext cx="306240" cy="211998"/>
              </a:xfrm>
              <a:custGeom>
                <a:avLst/>
                <a:gdLst/>
                <a:ahLst/>
                <a:cxnLst/>
                <a:rect l="l" t="t" r="r" b="b"/>
                <a:pathLst>
                  <a:path w="9573" h="6627" extrusionOk="0">
                    <a:moveTo>
                      <a:pt x="9566" y="4920"/>
                    </a:moveTo>
                    <a:lnTo>
                      <a:pt x="9573" y="4924"/>
                    </a:lnTo>
                    <a:cubicBezTo>
                      <a:pt x="9571" y="4923"/>
                      <a:pt x="9568" y="4921"/>
                      <a:pt x="9566" y="4920"/>
                    </a:cubicBezTo>
                    <a:close/>
                    <a:moveTo>
                      <a:pt x="1004" y="1"/>
                    </a:moveTo>
                    <a:cubicBezTo>
                      <a:pt x="911" y="1"/>
                      <a:pt x="807" y="34"/>
                      <a:pt x="691" y="102"/>
                    </a:cubicBezTo>
                    <a:cubicBezTo>
                      <a:pt x="310" y="328"/>
                      <a:pt x="0" y="864"/>
                      <a:pt x="0" y="1304"/>
                    </a:cubicBezTo>
                    <a:cubicBezTo>
                      <a:pt x="0" y="1531"/>
                      <a:pt x="72" y="1685"/>
                      <a:pt x="203" y="1757"/>
                    </a:cubicBezTo>
                    <a:lnTo>
                      <a:pt x="8585" y="6627"/>
                    </a:lnTo>
                    <a:cubicBezTo>
                      <a:pt x="8466" y="6555"/>
                      <a:pt x="8382" y="6400"/>
                      <a:pt x="8382" y="6174"/>
                    </a:cubicBezTo>
                    <a:cubicBezTo>
                      <a:pt x="8382" y="5734"/>
                      <a:pt x="8692" y="5198"/>
                      <a:pt x="9073" y="4972"/>
                    </a:cubicBezTo>
                    <a:cubicBezTo>
                      <a:pt x="9191" y="4909"/>
                      <a:pt x="9301" y="4879"/>
                      <a:pt x="9396" y="4879"/>
                    </a:cubicBezTo>
                    <a:cubicBezTo>
                      <a:pt x="9460" y="4879"/>
                      <a:pt x="9518" y="4893"/>
                      <a:pt x="9566" y="4920"/>
                    </a:cubicBezTo>
                    <a:lnTo>
                      <a:pt x="9566" y="4920"/>
                    </a:lnTo>
                    <a:lnTo>
                      <a:pt x="1191" y="54"/>
                    </a:lnTo>
                    <a:cubicBezTo>
                      <a:pt x="1135" y="19"/>
                      <a:pt x="1073" y="1"/>
                      <a:pt x="1004"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2"/>
              <p:cNvSpPr/>
              <p:nvPr/>
            </p:nvSpPr>
            <p:spPr>
              <a:xfrm>
                <a:off x="2953232" y="2442816"/>
                <a:ext cx="44594" cy="57710"/>
              </a:xfrm>
              <a:custGeom>
                <a:avLst/>
                <a:gdLst/>
                <a:ahLst/>
                <a:cxnLst/>
                <a:rect l="l" t="t" r="r" b="b"/>
                <a:pathLst>
                  <a:path w="1394" h="1804" extrusionOk="0">
                    <a:moveTo>
                      <a:pt x="1009" y="1"/>
                    </a:moveTo>
                    <a:cubicBezTo>
                      <a:pt x="914" y="1"/>
                      <a:pt x="806" y="32"/>
                      <a:pt x="691" y="99"/>
                    </a:cubicBezTo>
                    <a:cubicBezTo>
                      <a:pt x="310" y="325"/>
                      <a:pt x="0" y="861"/>
                      <a:pt x="0" y="1301"/>
                    </a:cubicBezTo>
                    <a:cubicBezTo>
                      <a:pt x="0" y="1621"/>
                      <a:pt x="155" y="1804"/>
                      <a:pt x="384" y="1804"/>
                    </a:cubicBezTo>
                    <a:cubicBezTo>
                      <a:pt x="479" y="1804"/>
                      <a:pt x="587" y="1772"/>
                      <a:pt x="703" y="1706"/>
                    </a:cubicBezTo>
                    <a:cubicBezTo>
                      <a:pt x="1084" y="1480"/>
                      <a:pt x="1393" y="944"/>
                      <a:pt x="1393" y="503"/>
                    </a:cubicBezTo>
                    <a:cubicBezTo>
                      <a:pt x="1393" y="184"/>
                      <a:pt x="1239" y="1"/>
                      <a:pt x="1009"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2"/>
              <p:cNvSpPr/>
              <p:nvPr/>
            </p:nvSpPr>
            <p:spPr>
              <a:xfrm>
                <a:off x="2641268" y="2275318"/>
                <a:ext cx="22521" cy="18682"/>
              </a:xfrm>
              <a:custGeom>
                <a:avLst/>
                <a:gdLst/>
                <a:ahLst/>
                <a:cxnLst/>
                <a:rect l="l" t="t" r="r" b="b"/>
                <a:pathLst>
                  <a:path w="704" h="584" extrusionOk="0">
                    <a:moveTo>
                      <a:pt x="1" y="1"/>
                    </a:moveTo>
                    <a:lnTo>
                      <a:pt x="430" y="584"/>
                    </a:lnTo>
                    <a:cubicBezTo>
                      <a:pt x="561" y="453"/>
                      <a:pt x="656" y="298"/>
                      <a:pt x="703" y="120"/>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2"/>
              <p:cNvSpPr/>
              <p:nvPr/>
            </p:nvSpPr>
            <p:spPr>
              <a:xfrm>
                <a:off x="2685478" y="2293616"/>
                <a:ext cx="283783" cy="184742"/>
              </a:xfrm>
              <a:custGeom>
                <a:avLst/>
                <a:gdLst/>
                <a:ahLst/>
                <a:cxnLst/>
                <a:rect l="l" t="t" r="r" b="b"/>
                <a:pathLst>
                  <a:path w="8871" h="5775" extrusionOk="0">
                    <a:moveTo>
                      <a:pt x="536" y="0"/>
                    </a:moveTo>
                    <a:cubicBezTo>
                      <a:pt x="262" y="226"/>
                      <a:pt x="48" y="595"/>
                      <a:pt x="0" y="941"/>
                    </a:cubicBezTo>
                    <a:lnTo>
                      <a:pt x="8382" y="5775"/>
                    </a:lnTo>
                    <a:cubicBezTo>
                      <a:pt x="8442" y="5453"/>
                      <a:pt x="8632" y="5120"/>
                      <a:pt x="8870" y="4905"/>
                    </a:cubicBezTo>
                    <a:lnTo>
                      <a:pt x="536"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42"/>
            <p:cNvGrpSpPr/>
            <p:nvPr/>
          </p:nvGrpSpPr>
          <p:grpSpPr>
            <a:xfrm>
              <a:off x="1867218" y="1515015"/>
              <a:ext cx="612481" cy="375593"/>
              <a:chOff x="2323643" y="2340065"/>
              <a:chExt cx="612481" cy="375593"/>
            </a:xfrm>
          </p:grpSpPr>
          <p:sp>
            <p:nvSpPr>
              <p:cNvPr id="1088" name="Google Shape;1088;p42"/>
              <p:cNvSpPr/>
              <p:nvPr/>
            </p:nvSpPr>
            <p:spPr>
              <a:xfrm>
                <a:off x="2325147" y="2493935"/>
                <a:ext cx="609825" cy="221723"/>
              </a:xfrm>
              <a:custGeom>
                <a:avLst/>
                <a:gdLst/>
                <a:ahLst/>
                <a:cxnLst/>
                <a:rect l="l" t="t" r="r" b="b"/>
                <a:pathLst>
                  <a:path w="19063" h="6931" extrusionOk="0">
                    <a:moveTo>
                      <a:pt x="1" y="1"/>
                    </a:moveTo>
                    <a:lnTo>
                      <a:pt x="1" y="715"/>
                    </a:lnTo>
                    <a:cubicBezTo>
                      <a:pt x="1" y="775"/>
                      <a:pt x="48" y="846"/>
                      <a:pt x="132" y="894"/>
                    </a:cubicBezTo>
                    <a:lnTo>
                      <a:pt x="10466" y="6859"/>
                    </a:lnTo>
                    <a:cubicBezTo>
                      <a:pt x="10550" y="6906"/>
                      <a:pt x="10663" y="6930"/>
                      <a:pt x="10776" y="6930"/>
                    </a:cubicBezTo>
                    <a:cubicBezTo>
                      <a:pt x="10889" y="6930"/>
                      <a:pt x="11002" y="6906"/>
                      <a:pt x="11086" y="6859"/>
                    </a:cubicBezTo>
                    <a:lnTo>
                      <a:pt x="18932" y="2299"/>
                    </a:lnTo>
                    <a:cubicBezTo>
                      <a:pt x="19015" y="2251"/>
                      <a:pt x="19063" y="2180"/>
                      <a:pt x="19063" y="2120"/>
                    </a:cubicBezTo>
                    <a:lnTo>
                      <a:pt x="19063" y="1418"/>
                    </a:lnTo>
                    <a:cubicBezTo>
                      <a:pt x="19063" y="1477"/>
                      <a:pt x="19015" y="1549"/>
                      <a:pt x="18932" y="1596"/>
                    </a:cubicBezTo>
                    <a:lnTo>
                      <a:pt x="11086" y="6156"/>
                    </a:lnTo>
                    <a:cubicBezTo>
                      <a:pt x="11002" y="6204"/>
                      <a:pt x="10889" y="6228"/>
                      <a:pt x="10776" y="6228"/>
                    </a:cubicBezTo>
                    <a:cubicBezTo>
                      <a:pt x="10663" y="6228"/>
                      <a:pt x="10550" y="6204"/>
                      <a:pt x="10466" y="6156"/>
                    </a:cubicBezTo>
                    <a:lnTo>
                      <a:pt x="132" y="191"/>
                    </a:lnTo>
                    <a:cubicBezTo>
                      <a:pt x="48" y="132"/>
                      <a:pt x="1" y="72"/>
                      <a:pt x="1"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2"/>
              <p:cNvSpPr/>
              <p:nvPr/>
            </p:nvSpPr>
            <p:spPr>
              <a:xfrm>
                <a:off x="2323643" y="2340065"/>
                <a:ext cx="612481" cy="353106"/>
              </a:xfrm>
              <a:custGeom>
                <a:avLst/>
                <a:gdLst/>
                <a:ahLst/>
                <a:cxnLst/>
                <a:rect l="l" t="t" r="r" b="b"/>
                <a:pathLst>
                  <a:path w="19146" h="11038" extrusionOk="0">
                    <a:moveTo>
                      <a:pt x="8335" y="1"/>
                    </a:moveTo>
                    <a:cubicBezTo>
                      <a:pt x="8221" y="1"/>
                      <a:pt x="8108" y="24"/>
                      <a:pt x="8025" y="72"/>
                    </a:cubicBezTo>
                    <a:lnTo>
                      <a:pt x="179" y="4632"/>
                    </a:lnTo>
                    <a:cubicBezTo>
                      <a:pt x="0" y="4739"/>
                      <a:pt x="12" y="4894"/>
                      <a:pt x="179" y="5001"/>
                    </a:cubicBezTo>
                    <a:lnTo>
                      <a:pt x="10513" y="10966"/>
                    </a:lnTo>
                    <a:cubicBezTo>
                      <a:pt x="10597" y="11014"/>
                      <a:pt x="10710" y="11038"/>
                      <a:pt x="10823" y="11038"/>
                    </a:cubicBezTo>
                    <a:cubicBezTo>
                      <a:pt x="10936" y="11038"/>
                      <a:pt x="11049" y="11014"/>
                      <a:pt x="11133" y="10966"/>
                    </a:cubicBezTo>
                    <a:lnTo>
                      <a:pt x="18979" y="6406"/>
                    </a:lnTo>
                    <a:cubicBezTo>
                      <a:pt x="19145" y="6299"/>
                      <a:pt x="19145" y="6144"/>
                      <a:pt x="18979" y="6049"/>
                    </a:cubicBezTo>
                    <a:lnTo>
                      <a:pt x="8644" y="72"/>
                    </a:lnTo>
                    <a:cubicBezTo>
                      <a:pt x="8561" y="24"/>
                      <a:pt x="8448" y="1"/>
                      <a:pt x="8335"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2"/>
              <p:cNvSpPr/>
              <p:nvPr/>
            </p:nvSpPr>
            <p:spPr>
              <a:xfrm>
                <a:off x="2411615" y="2393008"/>
                <a:ext cx="231991" cy="134102"/>
              </a:xfrm>
              <a:custGeom>
                <a:avLst/>
                <a:gdLst/>
                <a:ahLst/>
                <a:cxnLst/>
                <a:rect l="l" t="t" r="r" b="b"/>
                <a:pathLst>
                  <a:path w="7252" h="4192" extrusionOk="0">
                    <a:moveTo>
                      <a:pt x="6835" y="1"/>
                    </a:moveTo>
                    <a:lnTo>
                      <a:pt x="1" y="3942"/>
                    </a:lnTo>
                    <a:lnTo>
                      <a:pt x="417" y="4192"/>
                    </a:lnTo>
                    <a:lnTo>
                      <a:pt x="7251" y="239"/>
                    </a:lnTo>
                    <a:lnTo>
                      <a:pt x="68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2"/>
              <p:cNvSpPr/>
              <p:nvPr/>
            </p:nvSpPr>
            <p:spPr>
              <a:xfrm>
                <a:off x="2447027" y="2413577"/>
                <a:ext cx="231991" cy="133718"/>
              </a:xfrm>
              <a:custGeom>
                <a:avLst/>
                <a:gdLst/>
                <a:ahLst/>
                <a:cxnLst/>
                <a:rect l="l" t="t" r="r" b="b"/>
                <a:pathLst>
                  <a:path w="7252" h="4180" extrusionOk="0">
                    <a:moveTo>
                      <a:pt x="6835" y="1"/>
                    </a:moveTo>
                    <a:lnTo>
                      <a:pt x="1" y="3942"/>
                    </a:lnTo>
                    <a:lnTo>
                      <a:pt x="418" y="4180"/>
                    </a:lnTo>
                    <a:lnTo>
                      <a:pt x="7252" y="239"/>
                    </a:lnTo>
                    <a:lnTo>
                      <a:pt x="68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2"/>
              <p:cNvSpPr/>
              <p:nvPr/>
            </p:nvSpPr>
            <p:spPr>
              <a:xfrm>
                <a:off x="2482472" y="2433762"/>
                <a:ext cx="231959" cy="134102"/>
              </a:xfrm>
              <a:custGeom>
                <a:avLst/>
                <a:gdLst/>
                <a:ahLst/>
                <a:cxnLst/>
                <a:rect l="l" t="t" r="r" b="b"/>
                <a:pathLst>
                  <a:path w="7251" h="4192" extrusionOk="0">
                    <a:moveTo>
                      <a:pt x="6834" y="1"/>
                    </a:moveTo>
                    <a:lnTo>
                      <a:pt x="0" y="3953"/>
                    </a:lnTo>
                    <a:lnTo>
                      <a:pt x="417" y="4192"/>
                    </a:lnTo>
                    <a:lnTo>
                      <a:pt x="7251" y="239"/>
                    </a:lnTo>
                    <a:lnTo>
                      <a:pt x="68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2"/>
              <p:cNvSpPr/>
              <p:nvPr/>
            </p:nvSpPr>
            <p:spPr>
              <a:xfrm>
                <a:off x="2517884" y="2454332"/>
                <a:ext cx="231608" cy="133718"/>
              </a:xfrm>
              <a:custGeom>
                <a:avLst/>
                <a:gdLst/>
                <a:ahLst/>
                <a:cxnLst/>
                <a:rect l="l" t="t" r="r" b="b"/>
                <a:pathLst>
                  <a:path w="7240" h="4180" extrusionOk="0">
                    <a:moveTo>
                      <a:pt x="6823" y="1"/>
                    </a:moveTo>
                    <a:lnTo>
                      <a:pt x="0" y="3941"/>
                    </a:lnTo>
                    <a:lnTo>
                      <a:pt x="405" y="4180"/>
                    </a:lnTo>
                    <a:lnTo>
                      <a:pt x="7239" y="239"/>
                    </a:lnTo>
                    <a:lnTo>
                      <a:pt x="6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2"/>
              <p:cNvSpPr/>
              <p:nvPr/>
            </p:nvSpPr>
            <p:spPr>
              <a:xfrm>
                <a:off x="2552913" y="2474517"/>
                <a:ext cx="231991" cy="134102"/>
              </a:xfrm>
              <a:custGeom>
                <a:avLst/>
                <a:gdLst/>
                <a:ahLst/>
                <a:cxnLst/>
                <a:rect l="l" t="t" r="r" b="b"/>
                <a:pathLst>
                  <a:path w="7252" h="4192" extrusionOk="0">
                    <a:moveTo>
                      <a:pt x="6835" y="1"/>
                    </a:moveTo>
                    <a:lnTo>
                      <a:pt x="1" y="3953"/>
                    </a:lnTo>
                    <a:lnTo>
                      <a:pt x="417" y="4192"/>
                    </a:lnTo>
                    <a:lnTo>
                      <a:pt x="7252" y="239"/>
                    </a:lnTo>
                    <a:lnTo>
                      <a:pt x="68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2"/>
              <p:cNvSpPr/>
              <p:nvPr/>
            </p:nvSpPr>
            <p:spPr>
              <a:xfrm>
                <a:off x="2588358" y="2495087"/>
                <a:ext cx="231959" cy="133718"/>
              </a:xfrm>
              <a:custGeom>
                <a:avLst/>
                <a:gdLst/>
                <a:ahLst/>
                <a:cxnLst/>
                <a:rect l="l" t="t" r="r" b="b"/>
                <a:pathLst>
                  <a:path w="7251" h="4180" extrusionOk="0">
                    <a:moveTo>
                      <a:pt x="6834" y="0"/>
                    </a:moveTo>
                    <a:lnTo>
                      <a:pt x="0" y="3941"/>
                    </a:lnTo>
                    <a:lnTo>
                      <a:pt x="417" y="4180"/>
                    </a:lnTo>
                    <a:lnTo>
                      <a:pt x="7251" y="239"/>
                    </a:lnTo>
                    <a:lnTo>
                      <a:pt x="6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2"/>
              <p:cNvSpPr/>
              <p:nvPr/>
            </p:nvSpPr>
            <p:spPr>
              <a:xfrm>
                <a:off x="2623770" y="2515272"/>
                <a:ext cx="231608" cy="134102"/>
              </a:xfrm>
              <a:custGeom>
                <a:avLst/>
                <a:gdLst/>
                <a:ahLst/>
                <a:cxnLst/>
                <a:rect l="l" t="t" r="r" b="b"/>
                <a:pathLst>
                  <a:path w="7240" h="4192" extrusionOk="0">
                    <a:moveTo>
                      <a:pt x="6823" y="1"/>
                    </a:moveTo>
                    <a:lnTo>
                      <a:pt x="0" y="3953"/>
                    </a:lnTo>
                    <a:lnTo>
                      <a:pt x="417" y="4192"/>
                    </a:lnTo>
                    <a:lnTo>
                      <a:pt x="7239" y="239"/>
                    </a:lnTo>
                    <a:lnTo>
                      <a:pt x="68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 name="Google Shape;1097;p42"/>
          <p:cNvGrpSpPr/>
          <p:nvPr/>
        </p:nvGrpSpPr>
        <p:grpSpPr>
          <a:xfrm>
            <a:off x="6987262" y="1689200"/>
            <a:ext cx="1274285" cy="1338094"/>
            <a:chOff x="3171849" y="2550685"/>
            <a:chExt cx="842168" cy="884456"/>
          </a:xfrm>
        </p:grpSpPr>
        <p:sp>
          <p:nvSpPr>
            <p:cNvPr id="1098" name="Google Shape;1098;p42"/>
            <p:cNvSpPr/>
            <p:nvPr/>
          </p:nvSpPr>
          <p:spPr>
            <a:xfrm>
              <a:off x="3194689" y="2933857"/>
              <a:ext cx="819328" cy="474988"/>
            </a:xfrm>
            <a:custGeom>
              <a:avLst/>
              <a:gdLst/>
              <a:ahLst/>
              <a:cxnLst/>
              <a:rect l="l" t="t" r="r" b="b"/>
              <a:pathLst>
                <a:path w="25612" h="14848" extrusionOk="0">
                  <a:moveTo>
                    <a:pt x="15812" y="0"/>
                  </a:moveTo>
                  <a:lnTo>
                    <a:pt x="1" y="9192"/>
                  </a:lnTo>
                  <a:lnTo>
                    <a:pt x="9800" y="14848"/>
                  </a:lnTo>
                  <a:lnTo>
                    <a:pt x="25611" y="5656"/>
                  </a:lnTo>
                  <a:lnTo>
                    <a:pt x="15812"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2"/>
            <p:cNvSpPr/>
            <p:nvPr/>
          </p:nvSpPr>
          <p:spPr>
            <a:xfrm>
              <a:off x="3508156" y="3114758"/>
              <a:ext cx="505858" cy="320380"/>
            </a:xfrm>
            <a:custGeom>
              <a:avLst/>
              <a:gdLst/>
              <a:ahLst/>
              <a:cxnLst/>
              <a:rect l="l" t="t" r="r" b="b"/>
              <a:pathLst>
                <a:path w="15813" h="10015" extrusionOk="0">
                  <a:moveTo>
                    <a:pt x="15812" y="1"/>
                  </a:moveTo>
                  <a:lnTo>
                    <a:pt x="1" y="9193"/>
                  </a:lnTo>
                  <a:lnTo>
                    <a:pt x="1" y="10014"/>
                  </a:lnTo>
                  <a:lnTo>
                    <a:pt x="15812" y="822"/>
                  </a:lnTo>
                  <a:lnTo>
                    <a:pt x="15812" y="1"/>
                  </a:lnTo>
                  <a:close/>
                </a:path>
              </a:pathLst>
            </a:custGeom>
            <a:solidFill>
              <a:srgbClr val="574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2"/>
            <p:cNvSpPr/>
            <p:nvPr/>
          </p:nvSpPr>
          <p:spPr>
            <a:xfrm>
              <a:off x="3171849" y="2844733"/>
              <a:ext cx="336343" cy="590407"/>
            </a:xfrm>
            <a:custGeom>
              <a:avLst/>
              <a:gdLst/>
              <a:ahLst/>
              <a:cxnLst/>
              <a:rect l="l" t="t" r="r" b="b"/>
              <a:pathLst>
                <a:path w="10514" h="18456" extrusionOk="0">
                  <a:moveTo>
                    <a:pt x="36" y="0"/>
                  </a:moveTo>
                  <a:lnTo>
                    <a:pt x="0" y="12383"/>
                  </a:lnTo>
                  <a:lnTo>
                    <a:pt x="10514" y="18455"/>
                  </a:lnTo>
                  <a:lnTo>
                    <a:pt x="10514" y="17634"/>
                  </a:lnTo>
                  <a:lnTo>
                    <a:pt x="715" y="11978"/>
                  </a:lnTo>
                  <a:lnTo>
                    <a:pt x="750" y="405"/>
                  </a:lnTo>
                  <a:lnTo>
                    <a:pt x="36"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2"/>
            <p:cNvSpPr/>
            <p:nvPr/>
          </p:nvSpPr>
          <p:spPr>
            <a:xfrm>
              <a:off x="3194689" y="2564024"/>
              <a:ext cx="506978" cy="663920"/>
            </a:xfrm>
            <a:custGeom>
              <a:avLst/>
              <a:gdLst/>
              <a:ahLst/>
              <a:cxnLst/>
              <a:rect l="l" t="t" r="r" b="b"/>
              <a:pathLst>
                <a:path w="15848" h="20754" extrusionOk="0">
                  <a:moveTo>
                    <a:pt x="15848" y="1"/>
                  </a:moveTo>
                  <a:lnTo>
                    <a:pt x="36" y="9180"/>
                  </a:lnTo>
                  <a:lnTo>
                    <a:pt x="1" y="20753"/>
                  </a:lnTo>
                  <a:lnTo>
                    <a:pt x="1" y="20753"/>
                  </a:lnTo>
                  <a:lnTo>
                    <a:pt x="15812" y="11561"/>
                  </a:lnTo>
                  <a:lnTo>
                    <a:pt x="15848"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2"/>
            <p:cNvSpPr/>
            <p:nvPr/>
          </p:nvSpPr>
          <p:spPr>
            <a:xfrm>
              <a:off x="3210684" y="2591823"/>
              <a:ext cx="474604" cy="608290"/>
            </a:xfrm>
            <a:custGeom>
              <a:avLst/>
              <a:gdLst/>
              <a:ahLst/>
              <a:cxnLst/>
              <a:rect l="l" t="t" r="r" b="b"/>
              <a:pathLst>
                <a:path w="14836" h="19015" extrusionOk="0">
                  <a:moveTo>
                    <a:pt x="14836" y="1"/>
                  </a:moveTo>
                  <a:lnTo>
                    <a:pt x="37" y="8609"/>
                  </a:lnTo>
                  <a:lnTo>
                    <a:pt x="1" y="19015"/>
                  </a:lnTo>
                  <a:lnTo>
                    <a:pt x="14812" y="10407"/>
                  </a:lnTo>
                  <a:lnTo>
                    <a:pt x="14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2"/>
            <p:cNvSpPr/>
            <p:nvPr/>
          </p:nvSpPr>
          <p:spPr>
            <a:xfrm>
              <a:off x="3173000" y="2550685"/>
              <a:ext cx="528667" cy="307040"/>
            </a:xfrm>
            <a:custGeom>
              <a:avLst/>
              <a:gdLst/>
              <a:ahLst/>
              <a:cxnLst/>
              <a:rect l="l" t="t" r="r" b="b"/>
              <a:pathLst>
                <a:path w="16526" h="9598" extrusionOk="0">
                  <a:moveTo>
                    <a:pt x="15812" y="1"/>
                  </a:moveTo>
                  <a:lnTo>
                    <a:pt x="0" y="9192"/>
                  </a:lnTo>
                  <a:lnTo>
                    <a:pt x="714" y="9597"/>
                  </a:lnTo>
                  <a:lnTo>
                    <a:pt x="16526" y="418"/>
                  </a:lnTo>
                  <a:lnTo>
                    <a:pt x="15812"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2"/>
            <p:cNvSpPr/>
            <p:nvPr/>
          </p:nvSpPr>
          <p:spPr>
            <a:xfrm>
              <a:off x="3261740" y="3215333"/>
              <a:ext cx="42291" cy="24408"/>
            </a:xfrm>
            <a:custGeom>
              <a:avLst/>
              <a:gdLst/>
              <a:ahLst/>
              <a:cxnLst/>
              <a:rect l="l" t="t" r="r" b="b"/>
              <a:pathLst>
                <a:path w="1322" h="763" extrusionOk="0">
                  <a:moveTo>
                    <a:pt x="667" y="0"/>
                  </a:moveTo>
                  <a:lnTo>
                    <a:pt x="0" y="381"/>
                  </a:lnTo>
                  <a:lnTo>
                    <a:pt x="667" y="762"/>
                  </a:lnTo>
                  <a:lnTo>
                    <a:pt x="1322" y="393"/>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2"/>
            <p:cNvSpPr/>
            <p:nvPr/>
          </p:nvSpPr>
          <p:spPr>
            <a:xfrm>
              <a:off x="3291426" y="3198187"/>
              <a:ext cx="42323" cy="24792"/>
            </a:xfrm>
            <a:custGeom>
              <a:avLst/>
              <a:gdLst/>
              <a:ahLst/>
              <a:cxnLst/>
              <a:rect l="l" t="t" r="r" b="b"/>
              <a:pathLst>
                <a:path w="1323" h="775" extrusionOk="0">
                  <a:moveTo>
                    <a:pt x="656" y="0"/>
                  </a:moveTo>
                  <a:lnTo>
                    <a:pt x="1" y="381"/>
                  </a:lnTo>
                  <a:lnTo>
                    <a:pt x="668" y="774"/>
                  </a:lnTo>
                  <a:lnTo>
                    <a:pt x="1323" y="393"/>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2"/>
            <p:cNvSpPr/>
            <p:nvPr/>
          </p:nvSpPr>
          <p:spPr>
            <a:xfrm>
              <a:off x="3321144" y="3181041"/>
              <a:ext cx="42323" cy="24792"/>
            </a:xfrm>
            <a:custGeom>
              <a:avLst/>
              <a:gdLst/>
              <a:ahLst/>
              <a:cxnLst/>
              <a:rect l="l" t="t" r="r" b="b"/>
              <a:pathLst>
                <a:path w="1323" h="775" extrusionOk="0">
                  <a:moveTo>
                    <a:pt x="655" y="1"/>
                  </a:moveTo>
                  <a:lnTo>
                    <a:pt x="1" y="382"/>
                  </a:lnTo>
                  <a:lnTo>
                    <a:pt x="667" y="774"/>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2"/>
            <p:cNvSpPr/>
            <p:nvPr/>
          </p:nvSpPr>
          <p:spPr>
            <a:xfrm>
              <a:off x="3350863" y="3163894"/>
              <a:ext cx="42291" cy="24792"/>
            </a:xfrm>
            <a:custGeom>
              <a:avLst/>
              <a:gdLst/>
              <a:ahLst/>
              <a:cxnLst/>
              <a:rect l="l" t="t" r="r" b="b"/>
              <a:pathLst>
                <a:path w="1322" h="775" extrusionOk="0">
                  <a:moveTo>
                    <a:pt x="655" y="1"/>
                  </a:moveTo>
                  <a:lnTo>
                    <a:pt x="0" y="382"/>
                  </a:lnTo>
                  <a:lnTo>
                    <a:pt x="667" y="775"/>
                  </a:lnTo>
                  <a:lnTo>
                    <a:pt x="1322" y="394"/>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2"/>
            <p:cNvSpPr/>
            <p:nvPr/>
          </p:nvSpPr>
          <p:spPr>
            <a:xfrm>
              <a:off x="3380581" y="3146780"/>
              <a:ext cx="42291" cy="24760"/>
            </a:xfrm>
            <a:custGeom>
              <a:avLst/>
              <a:gdLst/>
              <a:ahLst/>
              <a:cxnLst/>
              <a:rect l="l" t="t" r="r" b="b"/>
              <a:pathLst>
                <a:path w="1322" h="774" extrusionOk="0">
                  <a:moveTo>
                    <a:pt x="655" y="0"/>
                  </a:moveTo>
                  <a:lnTo>
                    <a:pt x="0" y="381"/>
                  </a:lnTo>
                  <a:lnTo>
                    <a:pt x="655" y="774"/>
                  </a:lnTo>
                  <a:lnTo>
                    <a:pt x="1322" y="393"/>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2"/>
            <p:cNvSpPr/>
            <p:nvPr/>
          </p:nvSpPr>
          <p:spPr>
            <a:xfrm>
              <a:off x="3410268" y="3130017"/>
              <a:ext cx="42323" cy="24408"/>
            </a:xfrm>
            <a:custGeom>
              <a:avLst/>
              <a:gdLst/>
              <a:ahLst/>
              <a:cxnLst/>
              <a:rect l="l" t="t" r="r" b="b"/>
              <a:pathLst>
                <a:path w="1323" h="763" extrusionOk="0">
                  <a:moveTo>
                    <a:pt x="656" y="0"/>
                  </a:moveTo>
                  <a:lnTo>
                    <a:pt x="1" y="381"/>
                  </a:lnTo>
                  <a:lnTo>
                    <a:pt x="656"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2"/>
            <p:cNvSpPr/>
            <p:nvPr/>
          </p:nvSpPr>
          <p:spPr>
            <a:xfrm>
              <a:off x="3439986" y="3112871"/>
              <a:ext cx="42291" cy="24408"/>
            </a:xfrm>
            <a:custGeom>
              <a:avLst/>
              <a:gdLst/>
              <a:ahLst/>
              <a:cxnLst/>
              <a:rect l="l" t="t" r="r" b="b"/>
              <a:pathLst>
                <a:path w="1322" h="763" extrusionOk="0">
                  <a:moveTo>
                    <a:pt x="655" y="0"/>
                  </a:moveTo>
                  <a:lnTo>
                    <a:pt x="0" y="381"/>
                  </a:lnTo>
                  <a:lnTo>
                    <a:pt x="655"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2"/>
            <p:cNvSpPr/>
            <p:nvPr/>
          </p:nvSpPr>
          <p:spPr>
            <a:xfrm>
              <a:off x="3469320" y="3095724"/>
              <a:ext cx="42291" cy="24408"/>
            </a:xfrm>
            <a:custGeom>
              <a:avLst/>
              <a:gdLst/>
              <a:ahLst/>
              <a:cxnLst/>
              <a:rect l="l" t="t" r="r" b="b"/>
              <a:pathLst>
                <a:path w="1322" h="763" extrusionOk="0">
                  <a:moveTo>
                    <a:pt x="667" y="1"/>
                  </a:moveTo>
                  <a:lnTo>
                    <a:pt x="0" y="370"/>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2"/>
            <p:cNvSpPr/>
            <p:nvPr/>
          </p:nvSpPr>
          <p:spPr>
            <a:xfrm>
              <a:off x="3499007" y="3078578"/>
              <a:ext cx="42323" cy="24408"/>
            </a:xfrm>
            <a:custGeom>
              <a:avLst/>
              <a:gdLst/>
              <a:ahLst/>
              <a:cxnLst/>
              <a:rect l="l" t="t" r="r" b="b"/>
              <a:pathLst>
                <a:path w="1323" h="763" extrusionOk="0">
                  <a:moveTo>
                    <a:pt x="668" y="1"/>
                  </a:moveTo>
                  <a:lnTo>
                    <a:pt x="1" y="382"/>
                  </a:lnTo>
                  <a:lnTo>
                    <a:pt x="668" y="763"/>
                  </a:lnTo>
                  <a:lnTo>
                    <a:pt x="1322" y="382"/>
                  </a:lnTo>
                  <a:lnTo>
                    <a:pt x="6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2"/>
            <p:cNvSpPr/>
            <p:nvPr/>
          </p:nvSpPr>
          <p:spPr>
            <a:xfrm>
              <a:off x="3528725" y="3061463"/>
              <a:ext cx="42323" cy="24408"/>
            </a:xfrm>
            <a:custGeom>
              <a:avLst/>
              <a:gdLst/>
              <a:ahLst/>
              <a:cxnLst/>
              <a:rect l="l" t="t" r="r" b="b"/>
              <a:pathLst>
                <a:path w="1323" h="763" extrusionOk="0">
                  <a:moveTo>
                    <a:pt x="667" y="0"/>
                  </a:moveTo>
                  <a:lnTo>
                    <a:pt x="1"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2"/>
            <p:cNvSpPr/>
            <p:nvPr/>
          </p:nvSpPr>
          <p:spPr>
            <a:xfrm>
              <a:off x="3558444" y="3044317"/>
              <a:ext cx="42291" cy="24408"/>
            </a:xfrm>
            <a:custGeom>
              <a:avLst/>
              <a:gdLst/>
              <a:ahLst/>
              <a:cxnLst/>
              <a:rect l="l" t="t" r="r" b="b"/>
              <a:pathLst>
                <a:path w="1322" h="763" extrusionOk="0">
                  <a:moveTo>
                    <a:pt x="655" y="0"/>
                  </a:moveTo>
                  <a:lnTo>
                    <a:pt x="0" y="381"/>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2"/>
            <p:cNvSpPr/>
            <p:nvPr/>
          </p:nvSpPr>
          <p:spPr>
            <a:xfrm>
              <a:off x="3588130" y="3027170"/>
              <a:ext cx="42323" cy="24408"/>
            </a:xfrm>
            <a:custGeom>
              <a:avLst/>
              <a:gdLst/>
              <a:ahLst/>
              <a:cxnLst/>
              <a:rect l="l" t="t" r="r" b="b"/>
              <a:pathLst>
                <a:path w="1323" h="763" extrusionOk="0">
                  <a:moveTo>
                    <a:pt x="656" y="0"/>
                  </a:moveTo>
                  <a:lnTo>
                    <a:pt x="1" y="381"/>
                  </a:lnTo>
                  <a:lnTo>
                    <a:pt x="668" y="762"/>
                  </a:lnTo>
                  <a:lnTo>
                    <a:pt x="1323"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2"/>
            <p:cNvSpPr/>
            <p:nvPr/>
          </p:nvSpPr>
          <p:spPr>
            <a:xfrm>
              <a:off x="3617848" y="3010024"/>
              <a:ext cx="42323" cy="24408"/>
            </a:xfrm>
            <a:custGeom>
              <a:avLst/>
              <a:gdLst/>
              <a:ahLst/>
              <a:cxnLst/>
              <a:rect l="l" t="t" r="r" b="b"/>
              <a:pathLst>
                <a:path w="1323" h="763" extrusionOk="0">
                  <a:moveTo>
                    <a:pt x="655" y="1"/>
                  </a:moveTo>
                  <a:lnTo>
                    <a:pt x="1"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2"/>
            <p:cNvSpPr/>
            <p:nvPr/>
          </p:nvSpPr>
          <p:spPr>
            <a:xfrm>
              <a:off x="3647567" y="2992877"/>
              <a:ext cx="42291" cy="24408"/>
            </a:xfrm>
            <a:custGeom>
              <a:avLst/>
              <a:gdLst/>
              <a:ahLst/>
              <a:cxnLst/>
              <a:rect l="l" t="t" r="r" b="b"/>
              <a:pathLst>
                <a:path w="1322" h="763" extrusionOk="0">
                  <a:moveTo>
                    <a:pt x="655" y="1"/>
                  </a:moveTo>
                  <a:lnTo>
                    <a:pt x="0" y="382"/>
                  </a:lnTo>
                  <a:lnTo>
                    <a:pt x="655"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2"/>
            <p:cNvSpPr/>
            <p:nvPr/>
          </p:nvSpPr>
          <p:spPr>
            <a:xfrm>
              <a:off x="3677253" y="2975763"/>
              <a:ext cx="42323" cy="24408"/>
            </a:xfrm>
            <a:custGeom>
              <a:avLst/>
              <a:gdLst/>
              <a:ahLst/>
              <a:cxnLst/>
              <a:rect l="l" t="t" r="r" b="b"/>
              <a:pathLst>
                <a:path w="1323" h="763" extrusionOk="0">
                  <a:moveTo>
                    <a:pt x="656" y="0"/>
                  </a:moveTo>
                  <a:lnTo>
                    <a:pt x="1" y="381"/>
                  </a:lnTo>
                  <a:lnTo>
                    <a:pt x="656" y="762"/>
                  </a:lnTo>
                  <a:lnTo>
                    <a:pt x="1323"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2"/>
            <p:cNvSpPr/>
            <p:nvPr/>
          </p:nvSpPr>
          <p:spPr>
            <a:xfrm>
              <a:off x="3324951" y="3217605"/>
              <a:ext cx="42323" cy="24408"/>
            </a:xfrm>
            <a:custGeom>
              <a:avLst/>
              <a:gdLst/>
              <a:ahLst/>
              <a:cxnLst/>
              <a:rect l="l" t="t" r="r" b="b"/>
              <a:pathLst>
                <a:path w="1323" h="763" extrusionOk="0">
                  <a:moveTo>
                    <a:pt x="667" y="1"/>
                  </a:moveTo>
                  <a:lnTo>
                    <a:pt x="1" y="382"/>
                  </a:lnTo>
                  <a:lnTo>
                    <a:pt x="667" y="763"/>
                  </a:lnTo>
                  <a:lnTo>
                    <a:pt x="1322" y="393"/>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2"/>
            <p:cNvSpPr/>
            <p:nvPr/>
          </p:nvSpPr>
          <p:spPr>
            <a:xfrm>
              <a:off x="3354670" y="3200458"/>
              <a:ext cx="42291" cy="24408"/>
            </a:xfrm>
            <a:custGeom>
              <a:avLst/>
              <a:gdLst/>
              <a:ahLst/>
              <a:cxnLst/>
              <a:rect l="l" t="t" r="r" b="b"/>
              <a:pathLst>
                <a:path w="1322" h="763" extrusionOk="0">
                  <a:moveTo>
                    <a:pt x="667" y="1"/>
                  </a:moveTo>
                  <a:lnTo>
                    <a:pt x="0" y="382"/>
                  </a:lnTo>
                  <a:lnTo>
                    <a:pt x="667" y="763"/>
                  </a:lnTo>
                  <a:lnTo>
                    <a:pt x="1322" y="394"/>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2"/>
            <p:cNvSpPr/>
            <p:nvPr/>
          </p:nvSpPr>
          <p:spPr>
            <a:xfrm>
              <a:off x="3384388" y="3183344"/>
              <a:ext cx="42291" cy="24760"/>
            </a:xfrm>
            <a:custGeom>
              <a:avLst/>
              <a:gdLst/>
              <a:ahLst/>
              <a:cxnLst/>
              <a:rect l="l" t="t" r="r" b="b"/>
              <a:pathLst>
                <a:path w="1322" h="774" extrusionOk="0">
                  <a:moveTo>
                    <a:pt x="655" y="0"/>
                  </a:moveTo>
                  <a:lnTo>
                    <a:pt x="0" y="381"/>
                  </a:lnTo>
                  <a:lnTo>
                    <a:pt x="667" y="774"/>
                  </a:lnTo>
                  <a:lnTo>
                    <a:pt x="1322" y="393"/>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2"/>
            <p:cNvSpPr/>
            <p:nvPr/>
          </p:nvSpPr>
          <p:spPr>
            <a:xfrm>
              <a:off x="3414074" y="3166197"/>
              <a:ext cx="42323" cy="24792"/>
            </a:xfrm>
            <a:custGeom>
              <a:avLst/>
              <a:gdLst/>
              <a:ahLst/>
              <a:cxnLst/>
              <a:rect l="l" t="t" r="r" b="b"/>
              <a:pathLst>
                <a:path w="1323" h="775" extrusionOk="0">
                  <a:moveTo>
                    <a:pt x="656" y="0"/>
                  </a:moveTo>
                  <a:lnTo>
                    <a:pt x="1" y="381"/>
                  </a:lnTo>
                  <a:lnTo>
                    <a:pt x="668" y="774"/>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2"/>
            <p:cNvSpPr/>
            <p:nvPr/>
          </p:nvSpPr>
          <p:spPr>
            <a:xfrm>
              <a:off x="3443793" y="3149435"/>
              <a:ext cx="42323" cy="24408"/>
            </a:xfrm>
            <a:custGeom>
              <a:avLst/>
              <a:gdLst/>
              <a:ahLst/>
              <a:cxnLst/>
              <a:rect l="l" t="t" r="r" b="b"/>
              <a:pathLst>
                <a:path w="1323" h="763" extrusionOk="0">
                  <a:moveTo>
                    <a:pt x="655" y="0"/>
                  </a:moveTo>
                  <a:lnTo>
                    <a:pt x="0" y="369"/>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2"/>
            <p:cNvSpPr/>
            <p:nvPr/>
          </p:nvSpPr>
          <p:spPr>
            <a:xfrm>
              <a:off x="3473511" y="3131904"/>
              <a:ext cx="42291" cy="24792"/>
            </a:xfrm>
            <a:custGeom>
              <a:avLst/>
              <a:gdLst/>
              <a:ahLst/>
              <a:cxnLst/>
              <a:rect l="l" t="t" r="r" b="b"/>
              <a:pathLst>
                <a:path w="1322" h="775" extrusionOk="0">
                  <a:moveTo>
                    <a:pt x="655" y="1"/>
                  </a:moveTo>
                  <a:lnTo>
                    <a:pt x="0" y="382"/>
                  </a:lnTo>
                  <a:lnTo>
                    <a:pt x="655" y="775"/>
                  </a:lnTo>
                  <a:lnTo>
                    <a:pt x="1322" y="394"/>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2"/>
            <p:cNvSpPr/>
            <p:nvPr/>
          </p:nvSpPr>
          <p:spPr>
            <a:xfrm>
              <a:off x="3503198" y="3115142"/>
              <a:ext cx="42323" cy="24408"/>
            </a:xfrm>
            <a:custGeom>
              <a:avLst/>
              <a:gdLst/>
              <a:ahLst/>
              <a:cxnLst/>
              <a:rect l="l" t="t" r="r" b="b"/>
              <a:pathLst>
                <a:path w="1323" h="763" extrusionOk="0">
                  <a:moveTo>
                    <a:pt x="656" y="1"/>
                  </a:moveTo>
                  <a:lnTo>
                    <a:pt x="1" y="382"/>
                  </a:lnTo>
                  <a:lnTo>
                    <a:pt x="656" y="763"/>
                  </a:lnTo>
                  <a:lnTo>
                    <a:pt x="1322" y="382"/>
                  </a:lnTo>
                  <a:lnTo>
                    <a:pt x="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2"/>
            <p:cNvSpPr/>
            <p:nvPr/>
          </p:nvSpPr>
          <p:spPr>
            <a:xfrm>
              <a:off x="3532916" y="3098027"/>
              <a:ext cx="42323" cy="24408"/>
            </a:xfrm>
            <a:custGeom>
              <a:avLst/>
              <a:gdLst/>
              <a:ahLst/>
              <a:cxnLst/>
              <a:rect l="l" t="t" r="r" b="b"/>
              <a:pathLst>
                <a:path w="1323" h="763" extrusionOk="0">
                  <a:moveTo>
                    <a:pt x="655" y="0"/>
                  </a:moveTo>
                  <a:lnTo>
                    <a:pt x="1" y="381"/>
                  </a:lnTo>
                  <a:lnTo>
                    <a:pt x="655"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2"/>
            <p:cNvSpPr/>
            <p:nvPr/>
          </p:nvSpPr>
          <p:spPr>
            <a:xfrm>
              <a:off x="3562250" y="3080881"/>
              <a:ext cx="42291" cy="24408"/>
            </a:xfrm>
            <a:custGeom>
              <a:avLst/>
              <a:gdLst/>
              <a:ahLst/>
              <a:cxnLst/>
              <a:rect l="l" t="t" r="r" b="b"/>
              <a:pathLst>
                <a:path w="1322" h="763" extrusionOk="0">
                  <a:moveTo>
                    <a:pt x="667" y="0"/>
                  </a:moveTo>
                  <a:lnTo>
                    <a:pt x="0" y="369"/>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2"/>
            <p:cNvSpPr/>
            <p:nvPr/>
          </p:nvSpPr>
          <p:spPr>
            <a:xfrm>
              <a:off x="3591937" y="3063735"/>
              <a:ext cx="42323" cy="24408"/>
            </a:xfrm>
            <a:custGeom>
              <a:avLst/>
              <a:gdLst/>
              <a:ahLst/>
              <a:cxnLst/>
              <a:rect l="l" t="t" r="r" b="b"/>
              <a:pathLst>
                <a:path w="1323" h="763" extrusionOk="0">
                  <a:moveTo>
                    <a:pt x="668" y="0"/>
                  </a:moveTo>
                  <a:lnTo>
                    <a:pt x="1" y="381"/>
                  </a:lnTo>
                  <a:lnTo>
                    <a:pt x="668" y="762"/>
                  </a:lnTo>
                  <a:lnTo>
                    <a:pt x="1323" y="381"/>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2"/>
            <p:cNvSpPr/>
            <p:nvPr/>
          </p:nvSpPr>
          <p:spPr>
            <a:xfrm>
              <a:off x="3621655" y="3046588"/>
              <a:ext cx="42323" cy="24408"/>
            </a:xfrm>
            <a:custGeom>
              <a:avLst/>
              <a:gdLst/>
              <a:ahLst/>
              <a:cxnLst/>
              <a:rect l="l" t="t" r="r" b="b"/>
              <a:pathLst>
                <a:path w="1323" h="763" extrusionOk="0">
                  <a:moveTo>
                    <a:pt x="667" y="1"/>
                  </a:moveTo>
                  <a:lnTo>
                    <a:pt x="1" y="382"/>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2"/>
            <p:cNvSpPr/>
            <p:nvPr/>
          </p:nvSpPr>
          <p:spPr>
            <a:xfrm>
              <a:off x="3651374" y="3029442"/>
              <a:ext cx="42291" cy="24408"/>
            </a:xfrm>
            <a:custGeom>
              <a:avLst/>
              <a:gdLst/>
              <a:ahLst/>
              <a:cxnLst/>
              <a:rect l="l" t="t" r="r" b="b"/>
              <a:pathLst>
                <a:path w="1322" h="763" extrusionOk="0">
                  <a:moveTo>
                    <a:pt x="655" y="1"/>
                  </a:moveTo>
                  <a:lnTo>
                    <a:pt x="0"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2"/>
            <p:cNvSpPr/>
            <p:nvPr/>
          </p:nvSpPr>
          <p:spPr>
            <a:xfrm>
              <a:off x="3681092" y="3012327"/>
              <a:ext cx="42291" cy="24408"/>
            </a:xfrm>
            <a:custGeom>
              <a:avLst/>
              <a:gdLst/>
              <a:ahLst/>
              <a:cxnLst/>
              <a:rect l="l" t="t" r="r" b="b"/>
              <a:pathLst>
                <a:path w="1322" h="763" extrusionOk="0">
                  <a:moveTo>
                    <a:pt x="655" y="0"/>
                  </a:moveTo>
                  <a:lnTo>
                    <a:pt x="0" y="381"/>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2"/>
            <p:cNvSpPr/>
            <p:nvPr/>
          </p:nvSpPr>
          <p:spPr>
            <a:xfrm>
              <a:off x="3710778" y="2995181"/>
              <a:ext cx="42323" cy="24408"/>
            </a:xfrm>
            <a:custGeom>
              <a:avLst/>
              <a:gdLst/>
              <a:ahLst/>
              <a:cxnLst/>
              <a:rect l="l" t="t" r="r" b="b"/>
              <a:pathLst>
                <a:path w="1323" h="763" extrusionOk="0">
                  <a:moveTo>
                    <a:pt x="656" y="0"/>
                  </a:moveTo>
                  <a:lnTo>
                    <a:pt x="1" y="381"/>
                  </a:lnTo>
                  <a:lnTo>
                    <a:pt x="667"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2"/>
            <p:cNvSpPr/>
            <p:nvPr/>
          </p:nvSpPr>
          <p:spPr>
            <a:xfrm>
              <a:off x="3295265" y="3234751"/>
              <a:ext cx="105887" cy="43826"/>
            </a:xfrm>
            <a:custGeom>
              <a:avLst/>
              <a:gdLst/>
              <a:ahLst/>
              <a:cxnLst/>
              <a:rect l="l" t="t" r="r" b="b"/>
              <a:pathLst>
                <a:path w="3310" h="1370" extrusionOk="0">
                  <a:moveTo>
                    <a:pt x="667" y="0"/>
                  </a:moveTo>
                  <a:lnTo>
                    <a:pt x="0" y="381"/>
                  </a:lnTo>
                  <a:lnTo>
                    <a:pt x="1060" y="989"/>
                  </a:lnTo>
                  <a:lnTo>
                    <a:pt x="1369" y="1179"/>
                  </a:lnTo>
                  <a:lnTo>
                    <a:pt x="1715" y="1370"/>
                  </a:lnTo>
                  <a:lnTo>
                    <a:pt x="2643" y="834"/>
                  </a:lnTo>
                  <a:lnTo>
                    <a:pt x="3131" y="560"/>
                  </a:lnTo>
                  <a:lnTo>
                    <a:pt x="3310" y="453"/>
                  </a:lnTo>
                  <a:lnTo>
                    <a:pt x="2643" y="72"/>
                  </a:lnTo>
                  <a:lnTo>
                    <a:pt x="2465" y="179"/>
                  </a:lnTo>
                  <a:lnTo>
                    <a:pt x="1988" y="453"/>
                  </a:lnTo>
                  <a:lnTo>
                    <a:pt x="1715" y="608"/>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2"/>
            <p:cNvSpPr/>
            <p:nvPr/>
          </p:nvSpPr>
          <p:spPr>
            <a:xfrm>
              <a:off x="3388195" y="3219908"/>
              <a:ext cx="42291" cy="24408"/>
            </a:xfrm>
            <a:custGeom>
              <a:avLst/>
              <a:gdLst/>
              <a:ahLst/>
              <a:cxnLst/>
              <a:rect l="l" t="t" r="r" b="b"/>
              <a:pathLst>
                <a:path w="1322" h="763" extrusionOk="0">
                  <a:moveTo>
                    <a:pt x="667" y="0"/>
                  </a:moveTo>
                  <a:lnTo>
                    <a:pt x="0"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2"/>
            <p:cNvSpPr/>
            <p:nvPr/>
          </p:nvSpPr>
          <p:spPr>
            <a:xfrm>
              <a:off x="3417881" y="3202762"/>
              <a:ext cx="42323" cy="24408"/>
            </a:xfrm>
            <a:custGeom>
              <a:avLst/>
              <a:gdLst/>
              <a:ahLst/>
              <a:cxnLst/>
              <a:rect l="l" t="t" r="r" b="b"/>
              <a:pathLst>
                <a:path w="1323" h="763" extrusionOk="0">
                  <a:moveTo>
                    <a:pt x="668" y="0"/>
                  </a:moveTo>
                  <a:lnTo>
                    <a:pt x="1" y="381"/>
                  </a:lnTo>
                  <a:lnTo>
                    <a:pt x="668" y="762"/>
                  </a:lnTo>
                  <a:lnTo>
                    <a:pt x="1322" y="393"/>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2"/>
            <p:cNvSpPr/>
            <p:nvPr/>
          </p:nvSpPr>
          <p:spPr>
            <a:xfrm>
              <a:off x="3447600" y="3185615"/>
              <a:ext cx="42323" cy="24792"/>
            </a:xfrm>
            <a:custGeom>
              <a:avLst/>
              <a:gdLst/>
              <a:ahLst/>
              <a:cxnLst/>
              <a:rect l="l" t="t" r="r" b="b"/>
              <a:pathLst>
                <a:path w="1323" h="775" extrusionOk="0">
                  <a:moveTo>
                    <a:pt x="667" y="0"/>
                  </a:moveTo>
                  <a:lnTo>
                    <a:pt x="1" y="381"/>
                  </a:lnTo>
                  <a:lnTo>
                    <a:pt x="667" y="774"/>
                  </a:lnTo>
                  <a:lnTo>
                    <a:pt x="1322" y="393"/>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2"/>
            <p:cNvSpPr/>
            <p:nvPr/>
          </p:nvSpPr>
          <p:spPr>
            <a:xfrm>
              <a:off x="3477318" y="3168469"/>
              <a:ext cx="42291" cy="24792"/>
            </a:xfrm>
            <a:custGeom>
              <a:avLst/>
              <a:gdLst/>
              <a:ahLst/>
              <a:cxnLst/>
              <a:rect l="l" t="t" r="r" b="b"/>
              <a:pathLst>
                <a:path w="1322" h="775" extrusionOk="0">
                  <a:moveTo>
                    <a:pt x="655" y="1"/>
                  </a:moveTo>
                  <a:lnTo>
                    <a:pt x="0" y="382"/>
                  </a:lnTo>
                  <a:lnTo>
                    <a:pt x="667" y="775"/>
                  </a:lnTo>
                  <a:lnTo>
                    <a:pt x="1322" y="394"/>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2"/>
            <p:cNvSpPr/>
            <p:nvPr/>
          </p:nvSpPr>
          <p:spPr>
            <a:xfrm>
              <a:off x="3507004" y="3151322"/>
              <a:ext cx="42323" cy="24792"/>
            </a:xfrm>
            <a:custGeom>
              <a:avLst/>
              <a:gdLst/>
              <a:ahLst/>
              <a:cxnLst/>
              <a:rect l="l" t="t" r="r" b="b"/>
              <a:pathLst>
                <a:path w="1323" h="775" extrusionOk="0">
                  <a:moveTo>
                    <a:pt x="656" y="1"/>
                  </a:moveTo>
                  <a:lnTo>
                    <a:pt x="1" y="382"/>
                  </a:lnTo>
                  <a:lnTo>
                    <a:pt x="668" y="775"/>
                  </a:lnTo>
                  <a:lnTo>
                    <a:pt x="1322" y="394"/>
                  </a:lnTo>
                  <a:lnTo>
                    <a:pt x="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2"/>
            <p:cNvSpPr/>
            <p:nvPr/>
          </p:nvSpPr>
          <p:spPr>
            <a:xfrm>
              <a:off x="3536723" y="3134592"/>
              <a:ext cx="42323" cy="24408"/>
            </a:xfrm>
            <a:custGeom>
              <a:avLst/>
              <a:gdLst/>
              <a:ahLst/>
              <a:cxnLst/>
              <a:rect l="l" t="t" r="r" b="b"/>
              <a:pathLst>
                <a:path w="1323" h="763" extrusionOk="0">
                  <a:moveTo>
                    <a:pt x="655" y="0"/>
                  </a:moveTo>
                  <a:lnTo>
                    <a:pt x="1" y="369"/>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3566441" y="3117061"/>
              <a:ext cx="42291" cy="24792"/>
            </a:xfrm>
            <a:custGeom>
              <a:avLst/>
              <a:gdLst/>
              <a:ahLst/>
              <a:cxnLst/>
              <a:rect l="l" t="t" r="r" b="b"/>
              <a:pathLst>
                <a:path w="1322" h="775" extrusionOk="0">
                  <a:moveTo>
                    <a:pt x="655" y="0"/>
                  </a:moveTo>
                  <a:lnTo>
                    <a:pt x="0" y="393"/>
                  </a:lnTo>
                  <a:lnTo>
                    <a:pt x="655" y="774"/>
                  </a:lnTo>
                  <a:lnTo>
                    <a:pt x="1322" y="393"/>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2"/>
            <p:cNvSpPr/>
            <p:nvPr/>
          </p:nvSpPr>
          <p:spPr>
            <a:xfrm>
              <a:off x="3596127" y="3100299"/>
              <a:ext cx="42323" cy="24408"/>
            </a:xfrm>
            <a:custGeom>
              <a:avLst/>
              <a:gdLst/>
              <a:ahLst/>
              <a:cxnLst/>
              <a:rect l="l" t="t" r="r" b="b"/>
              <a:pathLst>
                <a:path w="1323" h="763" extrusionOk="0">
                  <a:moveTo>
                    <a:pt x="656" y="0"/>
                  </a:moveTo>
                  <a:lnTo>
                    <a:pt x="1" y="381"/>
                  </a:lnTo>
                  <a:lnTo>
                    <a:pt x="656" y="762"/>
                  </a:lnTo>
                  <a:lnTo>
                    <a:pt x="1323"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2"/>
            <p:cNvSpPr/>
            <p:nvPr/>
          </p:nvSpPr>
          <p:spPr>
            <a:xfrm>
              <a:off x="3625846" y="3083152"/>
              <a:ext cx="42323" cy="24408"/>
            </a:xfrm>
            <a:custGeom>
              <a:avLst/>
              <a:gdLst/>
              <a:ahLst/>
              <a:cxnLst/>
              <a:rect l="l" t="t" r="r" b="b"/>
              <a:pathLst>
                <a:path w="1323" h="763" extrusionOk="0">
                  <a:moveTo>
                    <a:pt x="655" y="1"/>
                  </a:moveTo>
                  <a:lnTo>
                    <a:pt x="1" y="382"/>
                  </a:lnTo>
                  <a:lnTo>
                    <a:pt x="655"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2"/>
            <p:cNvSpPr/>
            <p:nvPr/>
          </p:nvSpPr>
          <p:spPr>
            <a:xfrm>
              <a:off x="3655180" y="3066006"/>
              <a:ext cx="42291" cy="24408"/>
            </a:xfrm>
            <a:custGeom>
              <a:avLst/>
              <a:gdLst/>
              <a:ahLst/>
              <a:cxnLst/>
              <a:rect l="l" t="t" r="r" b="b"/>
              <a:pathLst>
                <a:path w="1322" h="763" extrusionOk="0">
                  <a:moveTo>
                    <a:pt x="667" y="1"/>
                  </a:moveTo>
                  <a:lnTo>
                    <a:pt x="0" y="382"/>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2"/>
            <p:cNvSpPr/>
            <p:nvPr/>
          </p:nvSpPr>
          <p:spPr>
            <a:xfrm>
              <a:off x="3684899" y="3048891"/>
              <a:ext cx="42291" cy="24408"/>
            </a:xfrm>
            <a:custGeom>
              <a:avLst/>
              <a:gdLst/>
              <a:ahLst/>
              <a:cxnLst/>
              <a:rect l="l" t="t" r="r" b="b"/>
              <a:pathLst>
                <a:path w="1322" h="763" extrusionOk="0">
                  <a:moveTo>
                    <a:pt x="667" y="0"/>
                  </a:moveTo>
                  <a:lnTo>
                    <a:pt x="0"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2"/>
            <p:cNvSpPr/>
            <p:nvPr/>
          </p:nvSpPr>
          <p:spPr>
            <a:xfrm>
              <a:off x="3714585" y="3031745"/>
              <a:ext cx="42323" cy="24408"/>
            </a:xfrm>
            <a:custGeom>
              <a:avLst/>
              <a:gdLst/>
              <a:ahLst/>
              <a:cxnLst/>
              <a:rect l="l" t="t" r="r" b="b"/>
              <a:pathLst>
                <a:path w="1323" h="763" extrusionOk="0">
                  <a:moveTo>
                    <a:pt x="668" y="0"/>
                  </a:moveTo>
                  <a:lnTo>
                    <a:pt x="1" y="381"/>
                  </a:lnTo>
                  <a:lnTo>
                    <a:pt x="668" y="762"/>
                  </a:lnTo>
                  <a:lnTo>
                    <a:pt x="1322" y="381"/>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2"/>
            <p:cNvSpPr/>
            <p:nvPr/>
          </p:nvSpPr>
          <p:spPr>
            <a:xfrm>
              <a:off x="3744303" y="3014598"/>
              <a:ext cx="42323" cy="24408"/>
            </a:xfrm>
            <a:custGeom>
              <a:avLst/>
              <a:gdLst/>
              <a:ahLst/>
              <a:cxnLst/>
              <a:rect l="l" t="t" r="r" b="b"/>
              <a:pathLst>
                <a:path w="1323" h="763" extrusionOk="0">
                  <a:moveTo>
                    <a:pt x="655" y="1"/>
                  </a:moveTo>
                  <a:lnTo>
                    <a:pt x="0"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2"/>
            <p:cNvSpPr/>
            <p:nvPr/>
          </p:nvSpPr>
          <p:spPr>
            <a:xfrm>
              <a:off x="3362667" y="3273587"/>
              <a:ext cx="42291" cy="24408"/>
            </a:xfrm>
            <a:custGeom>
              <a:avLst/>
              <a:gdLst/>
              <a:ahLst/>
              <a:cxnLst/>
              <a:rect l="l" t="t" r="r" b="b"/>
              <a:pathLst>
                <a:path w="1322" h="763" extrusionOk="0">
                  <a:moveTo>
                    <a:pt x="655" y="1"/>
                  </a:moveTo>
                  <a:lnTo>
                    <a:pt x="0"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2"/>
            <p:cNvSpPr/>
            <p:nvPr/>
          </p:nvSpPr>
          <p:spPr>
            <a:xfrm>
              <a:off x="3392385" y="3256472"/>
              <a:ext cx="42291" cy="24408"/>
            </a:xfrm>
            <a:custGeom>
              <a:avLst/>
              <a:gdLst/>
              <a:ahLst/>
              <a:cxnLst/>
              <a:rect l="l" t="t" r="r" b="b"/>
              <a:pathLst>
                <a:path w="1322" h="763" extrusionOk="0">
                  <a:moveTo>
                    <a:pt x="655" y="0"/>
                  </a:moveTo>
                  <a:lnTo>
                    <a:pt x="0" y="381"/>
                  </a:lnTo>
                  <a:lnTo>
                    <a:pt x="655"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2"/>
            <p:cNvSpPr/>
            <p:nvPr/>
          </p:nvSpPr>
          <p:spPr>
            <a:xfrm>
              <a:off x="3422072" y="3239326"/>
              <a:ext cx="42323" cy="24408"/>
            </a:xfrm>
            <a:custGeom>
              <a:avLst/>
              <a:gdLst/>
              <a:ahLst/>
              <a:cxnLst/>
              <a:rect l="l" t="t" r="r" b="b"/>
              <a:pathLst>
                <a:path w="1323" h="763" extrusionOk="0">
                  <a:moveTo>
                    <a:pt x="656" y="0"/>
                  </a:moveTo>
                  <a:lnTo>
                    <a:pt x="1" y="381"/>
                  </a:lnTo>
                  <a:lnTo>
                    <a:pt x="656"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2"/>
            <p:cNvSpPr/>
            <p:nvPr/>
          </p:nvSpPr>
          <p:spPr>
            <a:xfrm>
              <a:off x="3451406" y="3222179"/>
              <a:ext cx="42323" cy="24408"/>
            </a:xfrm>
            <a:custGeom>
              <a:avLst/>
              <a:gdLst/>
              <a:ahLst/>
              <a:cxnLst/>
              <a:rect l="l" t="t" r="r" b="b"/>
              <a:pathLst>
                <a:path w="1323" h="763" extrusionOk="0">
                  <a:moveTo>
                    <a:pt x="667" y="0"/>
                  </a:moveTo>
                  <a:lnTo>
                    <a:pt x="1"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2"/>
            <p:cNvSpPr/>
            <p:nvPr/>
          </p:nvSpPr>
          <p:spPr>
            <a:xfrm>
              <a:off x="3481125" y="3205033"/>
              <a:ext cx="42291" cy="24408"/>
            </a:xfrm>
            <a:custGeom>
              <a:avLst/>
              <a:gdLst/>
              <a:ahLst/>
              <a:cxnLst/>
              <a:rect l="l" t="t" r="r" b="b"/>
              <a:pathLst>
                <a:path w="1322" h="763" extrusionOk="0">
                  <a:moveTo>
                    <a:pt x="667" y="1"/>
                  </a:moveTo>
                  <a:lnTo>
                    <a:pt x="0" y="382"/>
                  </a:lnTo>
                  <a:lnTo>
                    <a:pt x="667" y="763"/>
                  </a:lnTo>
                  <a:lnTo>
                    <a:pt x="1322" y="394"/>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2"/>
            <p:cNvSpPr/>
            <p:nvPr/>
          </p:nvSpPr>
          <p:spPr>
            <a:xfrm>
              <a:off x="3510811" y="3187886"/>
              <a:ext cx="42323" cy="24408"/>
            </a:xfrm>
            <a:custGeom>
              <a:avLst/>
              <a:gdLst/>
              <a:ahLst/>
              <a:cxnLst/>
              <a:rect l="l" t="t" r="r" b="b"/>
              <a:pathLst>
                <a:path w="1323" h="763" extrusionOk="0">
                  <a:moveTo>
                    <a:pt x="668" y="1"/>
                  </a:moveTo>
                  <a:lnTo>
                    <a:pt x="1" y="382"/>
                  </a:lnTo>
                  <a:lnTo>
                    <a:pt x="668" y="763"/>
                  </a:lnTo>
                  <a:lnTo>
                    <a:pt x="1323" y="394"/>
                  </a:lnTo>
                  <a:lnTo>
                    <a:pt x="6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2"/>
            <p:cNvSpPr/>
            <p:nvPr/>
          </p:nvSpPr>
          <p:spPr>
            <a:xfrm>
              <a:off x="3540529" y="3170772"/>
              <a:ext cx="42323" cy="24792"/>
            </a:xfrm>
            <a:custGeom>
              <a:avLst/>
              <a:gdLst/>
              <a:ahLst/>
              <a:cxnLst/>
              <a:rect l="l" t="t" r="r" b="b"/>
              <a:pathLst>
                <a:path w="1323" h="775" extrusionOk="0">
                  <a:moveTo>
                    <a:pt x="667" y="0"/>
                  </a:moveTo>
                  <a:lnTo>
                    <a:pt x="1" y="381"/>
                  </a:lnTo>
                  <a:lnTo>
                    <a:pt x="667" y="774"/>
                  </a:lnTo>
                  <a:lnTo>
                    <a:pt x="1322" y="393"/>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2"/>
            <p:cNvSpPr/>
            <p:nvPr/>
          </p:nvSpPr>
          <p:spPr>
            <a:xfrm>
              <a:off x="3570248" y="3153625"/>
              <a:ext cx="42291" cy="24792"/>
            </a:xfrm>
            <a:custGeom>
              <a:avLst/>
              <a:gdLst/>
              <a:ahLst/>
              <a:cxnLst/>
              <a:rect l="l" t="t" r="r" b="b"/>
              <a:pathLst>
                <a:path w="1322" h="775" extrusionOk="0">
                  <a:moveTo>
                    <a:pt x="655" y="0"/>
                  </a:moveTo>
                  <a:lnTo>
                    <a:pt x="0" y="381"/>
                  </a:lnTo>
                  <a:lnTo>
                    <a:pt x="667" y="774"/>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2"/>
            <p:cNvSpPr/>
            <p:nvPr/>
          </p:nvSpPr>
          <p:spPr>
            <a:xfrm>
              <a:off x="3599966" y="3136479"/>
              <a:ext cx="42291" cy="24792"/>
            </a:xfrm>
            <a:custGeom>
              <a:avLst/>
              <a:gdLst/>
              <a:ahLst/>
              <a:cxnLst/>
              <a:rect l="l" t="t" r="r" b="b"/>
              <a:pathLst>
                <a:path w="1322" h="775" extrusionOk="0">
                  <a:moveTo>
                    <a:pt x="655" y="1"/>
                  </a:moveTo>
                  <a:lnTo>
                    <a:pt x="0" y="382"/>
                  </a:lnTo>
                  <a:lnTo>
                    <a:pt x="667" y="774"/>
                  </a:lnTo>
                  <a:lnTo>
                    <a:pt x="1322" y="393"/>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2"/>
            <p:cNvSpPr/>
            <p:nvPr/>
          </p:nvSpPr>
          <p:spPr>
            <a:xfrm>
              <a:off x="3629653" y="3119716"/>
              <a:ext cx="42323" cy="24408"/>
            </a:xfrm>
            <a:custGeom>
              <a:avLst/>
              <a:gdLst/>
              <a:ahLst/>
              <a:cxnLst/>
              <a:rect l="l" t="t" r="r" b="b"/>
              <a:pathLst>
                <a:path w="1323" h="763" extrusionOk="0">
                  <a:moveTo>
                    <a:pt x="656" y="1"/>
                  </a:moveTo>
                  <a:lnTo>
                    <a:pt x="1" y="370"/>
                  </a:lnTo>
                  <a:lnTo>
                    <a:pt x="667" y="763"/>
                  </a:lnTo>
                  <a:lnTo>
                    <a:pt x="1322" y="382"/>
                  </a:lnTo>
                  <a:lnTo>
                    <a:pt x="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2"/>
            <p:cNvSpPr/>
            <p:nvPr/>
          </p:nvSpPr>
          <p:spPr>
            <a:xfrm>
              <a:off x="3659371" y="3102218"/>
              <a:ext cx="42291" cy="24760"/>
            </a:xfrm>
            <a:custGeom>
              <a:avLst/>
              <a:gdLst/>
              <a:ahLst/>
              <a:cxnLst/>
              <a:rect l="l" t="t" r="r" b="b"/>
              <a:pathLst>
                <a:path w="1322" h="774" extrusionOk="0">
                  <a:moveTo>
                    <a:pt x="655" y="0"/>
                  </a:moveTo>
                  <a:lnTo>
                    <a:pt x="0" y="393"/>
                  </a:lnTo>
                  <a:lnTo>
                    <a:pt x="655" y="774"/>
                  </a:lnTo>
                  <a:lnTo>
                    <a:pt x="1322" y="393"/>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2"/>
            <p:cNvSpPr/>
            <p:nvPr/>
          </p:nvSpPr>
          <p:spPr>
            <a:xfrm>
              <a:off x="3689089" y="3085456"/>
              <a:ext cx="42291" cy="24408"/>
            </a:xfrm>
            <a:custGeom>
              <a:avLst/>
              <a:gdLst/>
              <a:ahLst/>
              <a:cxnLst/>
              <a:rect l="l" t="t" r="r" b="b"/>
              <a:pathLst>
                <a:path w="1322" h="763" extrusionOk="0">
                  <a:moveTo>
                    <a:pt x="655" y="0"/>
                  </a:moveTo>
                  <a:lnTo>
                    <a:pt x="0" y="381"/>
                  </a:lnTo>
                  <a:lnTo>
                    <a:pt x="655"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2"/>
            <p:cNvSpPr/>
            <p:nvPr/>
          </p:nvSpPr>
          <p:spPr>
            <a:xfrm>
              <a:off x="3718776" y="3068309"/>
              <a:ext cx="42323" cy="24408"/>
            </a:xfrm>
            <a:custGeom>
              <a:avLst/>
              <a:gdLst/>
              <a:ahLst/>
              <a:cxnLst/>
              <a:rect l="l" t="t" r="r" b="b"/>
              <a:pathLst>
                <a:path w="1323" h="763" extrusionOk="0">
                  <a:moveTo>
                    <a:pt x="656" y="0"/>
                  </a:moveTo>
                  <a:lnTo>
                    <a:pt x="1" y="369"/>
                  </a:lnTo>
                  <a:lnTo>
                    <a:pt x="656"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2"/>
            <p:cNvSpPr/>
            <p:nvPr/>
          </p:nvSpPr>
          <p:spPr>
            <a:xfrm>
              <a:off x="3748110" y="3051163"/>
              <a:ext cx="42323" cy="24408"/>
            </a:xfrm>
            <a:custGeom>
              <a:avLst/>
              <a:gdLst/>
              <a:ahLst/>
              <a:cxnLst/>
              <a:rect l="l" t="t" r="r" b="b"/>
              <a:pathLst>
                <a:path w="1323" h="763" extrusionOk="0">
                  <a:moveTo>
                    <a:pt x="667" y="1"/>
                  </a:moveTo>
                  <a:lnTo>
                    <a:pt x="1" y="382"/>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2"/>
            <p:cNvSpPr/>
            <p:nvPr/>
          </p:nvSpPr>
          <p:spPr>
            <a:xfrm>
              <a:off x="3777829" y="3034016"/>
              <a:ext cx="42291" cy="24408"/>
            </a:xfrm>
            <a:custGeom>
              <a:avLst/>
              <a:gdLst/>
              <a:ahLst/>
              <a:cxnLst/>
              <a:rect l="l" t="t" r="r" b="b"/>
              <a:pathLst>
                <a:path w="1322" h="763" extrusionOk="0">
                  <a:moveTo>
                    <a:pt x="667" y="1"/>
                  </a:moveTo>
                  <a:lnTo>
                    <a:pt x="0" y="382"/>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2"/>
            <p:cNvSpPr/>
            <p:nvPr/>
          </p:nvSpPr>
          <p:spPr>
            <a:xfrm>
              <a:off x="3396192" y="3293036"/>
              <a:ext cx="42291" cy="24408"/>
            </a:xfrm>
            <a:custGeom>
              <a:avLst/>
              <a:gdLst/>
              <a:ahLst/>
              <a:cxnLst/>
              <a:rect l="l" t="t" r="r" b="b"/>
              <a:pathLst>
                <a:path w="1322" h="763" extrusionOk="0">
                  <a:moveTo>
                    <a:pt x="667" y="0"/>
                  </a:moveTo>
                  <a:lnTo>
                    <a:pt x="0"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2"/>
            <p:cNvSpPr/>
            <p:nvPr/>
          </p:nvSpPr>
          <p:spPr>
            <a:xfrm>
              <a:off x="3425879" y="3275890"/>
              <a:ext cx="42323" cy="24408"/>
            </a:xfrm>
            <a:custGeom>
              <a:avLst/>
              <a:gdLst/>
              <a:ahLst/>
              <a:cxnLst/>
              <a:rect l="l" t="t" r="r" b="b"/>
              <a:pathLst>
                <a:path w="1323" h="763" extrusionOk="0">
                  <a:moveTo>
                    <a:pt x="656" y="0"/>
                  </a:moveTo>
                  <a:lnTo>
                    <a:pt x="1" y="381"/>
                  </a:lnTo>
                  <a:lnTo>
                    <a:pt x="668"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2"/>
            <p:cNvSpPr/>
            <p:nvPr/>
          </p:nvSpPr>
          <p:spPr>
            <a:xfrm>
              <a:off x="3455597" y="3258743"/>
              <a:ext cx="42323" cy="24408"/>
            </a:xfrm>
            <a:custGeom>
              <a:avLst/>
              <a:gdLst/>
              <a:ahLst/>
              <a:cxnLst/>
              <a:rect l="l" t="t" r="r" b="b"/>
              <a:pathLst>
                <a:path w="1323" h="763" extrusionOk="0">
                  <a:moveTo>
                    <a:pt x="655" y="0"/>
                  </a:moveTo>
                  <a:lnTo>
                    <a:pt x="1" y="381"/>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2"/>
            <p:cNvSpPr/>
            <p:nvPr/>
          </p:nvSpPr>
          <p:spPr>
            <a:xfrm>
              <a:off x="3485315" y="3241597"/>
              <a:ext cx="42291" cy="24408"/>
            </a:xfrm>
            <a:custGeom>
              <a:avLst/>
              <a:gdLst/>
              <a:ahLst/>
              <a:cxnLst/>
              <a:rect l="l" t="t" r="r" b="b"/>
              <a:pathLst>
                <a:path w="1322" h="763" extrusionOk="0">
                  <a:moveTo>
                    <a:pt x="655" y="1"/>
                  </a:moveTo>
                  <a:lnTo>
                    <a:pt x="0"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2"/>
            <p:cNvSpPr/>
            <p:nvPr/>
          </p:nvSpPr>
          <p:spPr>
            <a:xfrm>
              <a:off x="3515002" y="3122020"/>
              <a:ext cx="220187" cy="126840"/>
            </a:xfrm>
            <a:custGeom>
              <a:avLst/>
              <a:gdLst/>
              <a:ahLst/>
              <a:cxnLst/>
              <a:rect l="l" t="t" r="r" b="b"/>
              <a:pathLst>
                <a:path w="6883" h="3965" extrusionOk="0">
                  <a:moveTo>
                    <a:pt x="6216" y="0"/>
                  </a:moveTo>
                  <a:lnTo>
                    <a:pt x="5895" y="179"/>
                  </a:lnTo>
                  <a:lnTo>
                    <a:pt x="5561" y="369"/>
                  </a:lnTo>
                  <a:lnTo>
                    <a:pt x="5287" y="524"/>
                  </a:lnTo>
                  <a:lnTo>
                    <a:pt x="4632" y="905"/>
                  </a:lnTo>
                  <a:lnTo>
                    <a:pt x="4371" y="1060"/>
                  </a:lnTo>
                  <a:lnTo>
                    <a:pt x="3704" y="1441"/>
                  </a:lnTo>
                  <a:lnTo>
                    <a:pt x="3442" y="1596"/>
                  </a:lnTo>
                  <a:lnTo>
                    <a:pt x="2775" y="1977"/>
                  </a:lnTo>
                  <a:lnTo>
                    <a:pt x="2513" y="2131"/>
                  </a:lnTo>
                  <a:lnTo>
                    <a:pt x="1846" y="2512"/>
                  </a:lnTo>
                  <a:lnTo>
                    <a:pt x="1584" y="2667"/>
                  </a:lnTo>
                  <a:lnTo>
                    <a:pt x="930" y="3048"/>
                  </a:lnTo>
                  <a:lnTo>
                    <a:pt x="1" y="3584"/>
                  </a:lnTo>
                  <a:lnTo>
                    <a:pt x="656" y="3965"/>
                  </a:lnTo>
                  <a:lnTo>
                    <a:pt x="1584" y="3429"/>
                  </a:lnTo>
                  <a:lnTo>
                    <a:pt x="2251" y="3048"/>
                  </a:lnTo>
                  <a:lnTo>
                    <a:pt x="2513" y="2893"/>
                  </a:lnTo>
                  <a:lnTo>
                    <a:pt x="3168" y="2524"/>
                  </a:lnTo>
                  <a:lnTo>
                    <a:pt x="3442" y="2358"/>
                  </a:lnTo>
                  <a:lnTo>
                    <a:pt x="4097" y="1988"/>
                  </a:lnTo>
                  <a:lnTo>
                    <a:pt x="4371" y="1834"/>
                  </a:lnTo>
                  <a:lnTo>
                    <a:pt x="5025" y="1453"/>
                  </a:lnTo>
                  <a:lnTo>
                    <a:pt x="5299" y="1298"/>
                  </a:lnTo>
                  <a:lnTo>
                    <a:pt x="5954" y="905"/>
                  </a:lnTo>
                  <a:lnTo>
                    <a:pt x="6228" y="762"/>
                  </a:lnTo>
                  <a:lnTo>
                    <a:pt x="6549" y="572"/>
                  </a:lnTo>
                  <a:lnTo>
                    <a:pt x="6883" y="381"/>
                  </a:lnTo>
                  <a:lnTo>
                    <a:pt x="62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2"/>
            <p:cNvSpPr/>
            <p:nvPr/>
          </p:nvSpPr>
          <p:spPr>
            <a:xfrm>
              <a:off x="3722583" y="3104873"/>
              <a:ext cx="42323" cy="24408"/>
            </a:xfrm>
            <a:custGeom>
              <a:avLst/>
              <a:gdLst/>
              <a:ahLst/>
              <a:cxnLst/>
              <a:rect l="l" t="t" r="r" b="b"/>
              <a:pathLst>
                <a:path w="1323" h="763" extrusionOk="0">
                  <a:moveTo>
                    <a:pt x="656" y="0"/>
                  </a:moveTo>
                  <a:lnTo>
                    <a:pt x="1" y="369"/>
                  </a:lnTo>
                  <a:lnTo>
                    <a:pt x="668"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2"/>
            <p:cNvSpPr/>
            <p:nvPr/>
          </p:nvSpPr>
          <p:spPr>
            <a:xfrm>
              <a:off x="3752301" y="3087727"/>
              <a:ext cx="42323" cy="24408"/>
            </a:xfrm>
            <a:custGeom>
              <a:avLst/>
              <a:gdLst/>
              <a:ahLst/>
              <a:cxnLst/>
              <a:rect l="l" t="t" r="r" b="b"/>
              <a:pathLst>
                <a:path w="1323" h="763" extrusionOk="0">
                  <a:moveTo>
                    <a:pt x="655" y="1"/>
                  </a:moveTo>
                  <a:lnTo>
                    <a:pt x="1" y="382"/>
                  </a:lnTo>
                  <a:lnTo>
                    <a:pt x="655"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2"/>
            <p:cNvSpPr/>
            <p:nvPr/>
          </p:nvSpPr>
          <p:spPr>
            <a:xfrm>
              <a:off x="3782019" y="3070580"/>
              <a:ext cx="42291" cy="24408"/>
            </a:xfrm>
            <a:custGeom>
              <a:avLst/>
              <a:gdLst/>
              <a:ahLst/>
              <a:cxnLst/>
              <a:rect l="l" t="t" r="r" b="b"/>
              <a:pathLst>
                <a:path w="1322" h="763" extrusionOk="0">
                  <a:moveTo>
                    <a:pt x="655" y="1"/>
                  </a:moveTo>
                  <a:lnTo>
                    <a:pt x="0" y="382"/>
                  </a:lnTo>
                  <a:lnTo>
                    <a:pt x="655"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2"/>
            <p:cNvSpPr/>
            <p:nvPr/>
          </p:nvSpPr>
          <p:spPr>
            <a:xfrm>
              <a:off x="3811706" y="3053466"/>
              <a:ext cx="42323" cy="24376"/>
            </a:xfrm>
            <a:custGeom>
              <a:avLst/>
              <a:gdLst/>
              <a:ahLst/>
              <a:cxnLst/>
              <a:rect l="l" t="t" r="r" b="b"/>
              <a:pathLst>
                <a:path w="1323" h="762" extrusionOk="0">
                  <a:moveTo>
                    <a:pt x="656" y="0"/>
                  </a:moveTo>
                  <a:lnTo>
                    <a:pt x="1" y="369"/>
                  </a:lnTo>
                  <a:lnTo>
                    <a:pt x="656"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2"/>
            <p:cNvSpPr/>
            <p:nvPr/>
          </p:nvSpPr>
          <p:spPr>
            <a:xfrm>
              <a:off x="3579749" y="3148859"/>
              <a:ext cx="255984" cy="146450"/>
            </a:xfrm>
            <a:custGeom>
              <a:avLst/>
              <a:gdLst/>
              <a:ahLst/>
              <a:cxnLst/>
              <a:rect l="l" t="t" r="r" b="b"/>
              <a:pathLst>
                <a:path w="8002" h="4578" extrusionOk="0">
                  <a:moveTo>
                    <a:pt x="5186" y="0"/>
                  </a:moveTo>
                  <a:cubicBezTo>
                    <a:pt x="5097" y="0"/>
                    <a:pt x="5001" y="21"/>
                    <a:pt x="4930" y="66"/>
                  </a:cubicBezTo>
                  <a:lnTo>
                    <a:pt x="156" y="2828"/>
                  </a:lnTo>
                  <a:cubicBezTo>
                    <a:pt x="13" y="2900"/>
                    <a:pt x="1" y="3019"/>
                    <a:pt x="120" y="3090"/>
                  </a:cubicBezTo>
                  <a:lnTo>
                    <a:pt x="2620" y="4531"/>
                  </a:lnTo>
                  <a:cubicBezTo>
                    <a:pt x="2673" y="4562"/>
                    <a:pt x="2742" y="4578"/>
                    <a:pt x="2815" y="4578"/>
                  </a:cubicBezTo>
                  <a:cubicBezTo>
                    <a:pt x="2907" y="4578"/>
                    <a:pt x="3005" y="4553"/>
                    <a:pt x="3085" y="4507"/>
                  </a:cubicBezTo>
                  <a:lnTo>
                    <a:pt x="7859" y="1757"/>
                  </a:lnTo>
                  <a:cubicBezTo>
                    <a:pt x="7990" y="1673"/>
                    <a:pt x="8002" y="1554"/>
                    <a:pt x="7895" y="1495"/>
                  </a:cubicBezTo>
                  <a:lnTo>
                    <a:pt x="5383" y="42"/>
                  </a:lnTo>
                  <a:cubicBezTo>
                    <a:pt x="5334" y="15"/>
                    <a:pt x="5262" y="0"/>
                    <a:pt x="5186"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42"/>
          <p:cNvGrpSpPr/>
          <p:nvPr/>
        </p:nvGrpSpPr>
        <p:grpSpPr>
          <a:xfrm>
            <a:off x="6178493" y="2394232"/>
            <a:ext cx="439171" cy="489186"/>
            <a:chOff x="2092454" y="2863767"/>
            <a:chExt cx="391558" cy="436150"/>
          </a:xfrm>
        </p:grpSpPr>
        <p:sp>
          <p:nvSpPr>
            <p:cNvPr id="1173" name="Google Shape;1173;p42"/>
            <p:cNvSpPr/>
            <p:nvPr/>
          </p:nvSpPr>
          <p:spPr>
            <a:xfrm>
              <a:off x="2092806" y="2863767"/>
              <a:ext cx="391206" cy="226649"/>
            </a:xfrm>
            <a:custGeom>
              <a:avLst/>
              <a:gdLst/>
              <a:ahLst/>
              <a:cxnLst/>
              <a:rect l="l" t="t" r="r" b="b"/>
              <a:pathLst>
                <a:path w="12229" h="7085" extrusionOk="0">
                  <a:moveTo>
                    <a:pt x="6097" y="1"/>
                  </a:moveTo>
                  <a:lnTo>
                    <a:pt x="1" y="3537"/>
                  </a:lnTo>
                  <a:lnTo>
                    <a:pt x="6133" y="7085"/>
                  </a:lnTo>
                  <a:lnTo>
                    <a:pt x="12229" y="3537"/>
                  </a:lnTo>
                  <a:lnTo>
                    <a:pt x="609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2"/>
            <p:cNvSpPr/>
            <p:nvPr/>
          </p:nvSpPr>
          <p:spPr>
            <a:xfrm>
              <a:off x="2288583" y="2976883"/>
              <a:ext cx="195427" cy="323035"/>
            </a:xfrm>
            <a:custGeom>
              <a:avLst/>
              <a:gdLst/>
              <a:ahLst/>
              <a:cxnLst/>
              <a:rect l="l" t="t" r="r" b="b"/>
              <a:pathLst>
                <a:path w="6109" h="10098" extrusionOk="0">
                  <a:moveTo>
                    <a:pt x="6109" y="1"/>
                  </a:moveTo>
                  <a:lnTo>
                    <a:pt x="13" y="3549"/>
                  </a:lnTo>
                  <a:lnTo>
                    <a:pt x="1" y="10097"/>
                  </a:lnTo>
                  <a:lnTo>
                    <a:pt x="6097" y="6561"/>
                  </a:lnTo>
                  <a:lnTo>
                    <a:pt x="6109"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2"/>
            <p:cNvSpPr/>
            <p:nvPr/>
          </p:nvSpPr>
          <p:spPr>
            <a:xfrm>
              <a:off x="2092454" y="2976883"/>
              <a:ext cx="196547" cy="323035"/>
            </a:xfrm>
            <a:custGeom>
              <a:avLst/>
              <a:gdLst/>
              <a:ahLst/>
              <a:cxnLst/>
              <a:rect l="l" t="t" r="r" b="b"/>
              <a:pathLst>
                <a:path w="6144" h="10098" extrusionOk="0">
                  <a:moveTo>
                    <a:pt x="12" y="1"/>
                  </a:moveTo>
                  <a:lnTo>
                    <a:pt x="0" y="6561"/>
                  </a:lnTo>
                  <a:lnTo>
                    <a:pt x="6132" y="10097"/>
                  </a:lnTo>
                  <a:lnTo>
                    <a:pt x="6144" y="3549"/>
                  </a:ln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42"/>
          <p:cNvGrpSpPr/>
          <p:nvPr/>
        </p:nvGrpSpPr>
        <p:grpSpPr>
          <a:xfrm>
            <a:off x="5580874" y="1911923"/>
            <a:ext cx="658013" cy="489171"/>
            <a:chOff x="1144825" y="2818822"/>
            <a:chExt cx="385863" cy="286853"/>
          </a:xfrm>
        </p:grpSpPr>
        <p:sp>
          <p:nvSpPr>
            <p:cNvPr id="1177" name="Google Shape;1177;p42"/>
            <p:cNvSpPr/>
            <p:nvPr/>
          </p:nvSpPr>
          <p:spPr>
            <a:xfrm>
              <a:off x="1457524" y="2859961"/>
              <a:ext cx="32022" cy="99841"/>
            </a:xfrm>
            <a:custGeom>
              <a:avLst/>
              <a:gdLst/>
              <a:ahLst/>
              <a:cxnLst/>
              <a:rect l="l" t="t" r="r" b="b"/>
              <a:pathLst>
                <a:path w="1001" h="3121" extrusionOk="0">
                  <a:moveTo>
                    <a:pt x="1000" y="1"/>
                  </a:moveTo>
                  <a:lnTo>
                    <a:pt x="12" y="1132"/>
                  </a:lnTo>
                  <a:lnTo>
                    <a:pt x="0" y="3120"/>
                  </a:lnTo>
                  <a:lnTo>
                    <a:pt x="1000" y="1989"/>
                  </a:lnTo>
                  <a:lnTo>
                    <a:pt x="1000"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1270896" y="2891566"/>
              <a:ext cx="134102" cy="102880"/>
            </a:xfrm>
            <a:custGeom>
              <a:avLst/>
              <a:gdLst/>
              <a:ahLst/>
              <a:cxnLst/>
              <a:rect l="l" t="t" r="r" b="b"/>
              <a:pathLst>
                <a:path w="4192" h="3216" extrusionOk="0">
                  <a:moveTo>
                    <a:pt x="1965" y="1"/>
                  </a:moveTo>
                  <a:cubicBezTo>
                    <a:pt x="1941" y="1"/>
                    <a:pt x="1929" y="1"/>
                    <a:pt x="1905" y="13"/>
                  </a:cubicBezTo>
                  <a:lnTo>
                    <a:pt x="1870" y="13"/>
                  </a:lnTo>
                  <a:cubicBezTo>
                    <a:pt x="1822" y="13"/>
                    <a:pt x="1774" y="13"/>
                    <a:pt x="1727" y="25"/>
                  </a:cubicBezTo>
                  <a:lnTo>
                    <a:pt x="1667" y="25"/>
                  </a:lnTo>
                  <a:cubicBezTo>
                    <a:pt x="1608" y="37"/>
                    <a:pt x="1560" y="37"/>
                    <a:pt x="1512" y="48"/>
                  </a:cubicBezTo>
                  <a:lnTo>
                    <a:pt x="1477" y="48"/>
                  </a:lnTo>
                  <a:cubicBezTo>
                    <a:pt x="1477" y="60"/>
                    <a:pt x="1465" y="60"/>
                    <a:pt x="1465" y="60"/>
                  </a:cubicBezTo>
                  <a:cubicBezTo>
                    <a:pt x="1441" y="60"/>
                    <a:pt x="1417" y="72"/>
                    <a:pt x="1393" y="72"/>
                  </a:cubicBezTo>
                  <a:cubicBezTo>
                    <a:pt x="1358" y="84"/>
                    <a:pt x="1322" y="84"/>
                    <a:pt x="1286" y="96"/>
                  </a:cubicBezTo>
                  <a:cubicBezTo>
                    <a:pt x="1250" y="108"/>
                    <a:pt x="1227" y="108"/>
                    <a:pt x="1203" y="120"/>
                  </a:cubicBezTo>
                  <a:cubicBezTo>
                    <a:pt x="1167" y="132"/>
                    <a:pt x="1131" y="144"/>
                    <a:pt x="1096" y="156"/>
                  </a:cubicBezTo>
                  <a:lnTo>
                    <a:pt x="1072" y="156"/>
                  </a:lnTo>
                  <a:cubicBezTo>
                    <a:pt x="1024" y="168"/>
                    <a:pt x="989" y="191"/>
                    <a:pt x="941" y="203"/>
                  </a:cubicBezTo>
                  <a:lnTo>
                    <a:pt x="929" y="203"/>
                  </a:lnTo>
                  <a:cubicBezTo>
                    <a:pt x="881" y="227"/>
                    <a:pt x="834" y="251"/>
                    <a:pt x="786" y="263"/>
                  </a:cubicBezTo>
                  <a:cubicBezTo>
                    <a:pt x="774" y="275"/>
                    <a:pt x="762" y="275"/>
                    <a:pt x="750" y="287"/>
                  </a:cubicBezTo>
                  <a:cubicBezTo>
                    <a:pt x="703" y="310"/>
                    <a:pt x="655" y="334"/>
                    <a:pt x="608" y="358"/>
                  </a:cubicBezTo>
                  <a:cubicBezTo>
                    <a:pt x="608" y="358"/>
                    <a:pt x="596" y="370"/>
                    <a:pt x="584" y="370"/>
                  </a:cubicBezTo>
                  <a:cubicBezTo>
                    <a:pt x="584" y="382"/>
                    <a:pt x="572" y="382"/>
                    <a:pt x="560" y="382"/>
                  </a:cubicBezTo>
                  <a:cubicBezTo>
                    <a:pt x="548" y="394"/>
                    <a:pt x="536" y="406"/>
                    <a:pt x="524" y="406"/>
                  </a:cubicBezTo>
                  <a:cubicBezTo>
                    <a:pt x="512" y="418"/>
                    <a:pt x="500" y="429"/>
                    <a:pt x="488" y="429"/>
                  </a:cubicBezTo>
                  <a:cubicBezTo>
                    <a:pt x="477" y="441"/>
                    <a:pt x="465" y="453"/>
                    <a:pt x="453" y="453"/>
                  </a:cubicBezTo>
                  <a:cubicBezTo>
                    <a:pt x="441" y="465"/>
                    <a:pt x="441" y="477"/>
                    <a:pt x="429" y="477"/>
                  </a:cubicBezTo>
                  <a:cubicBezTo>
                    <a:pt x="417" y="489"/>
                    <a:pt x="405" y="501"/>
                    <a:pt x="393" y="513"/>
                  </a:cubicBezTo>
                  <a:cubicBezTo>
                    <a:pt x="381" y="513"/>
                    <a:pt x="369" y="525"/>
                    <a:pt x="369" y="537"/>
                  </a:cubicBezTo>
                  <a:cubicBezTo>
                    <a:pt x="357" y="537"/>
                    <a:pt x="346" y="549"/>
                    <a:pt x="334" y="560"/>
                  </a:cubicBezTo>
                  <a:cubicBezTo>
                    <a:pt x="334" y="560"/>
                    <a:pt x="322" y="560"/>
                    <a:pt x="322" y="572"/>
                  </a:cubicBezTo>
                  <a:lnTo>
                    <a:pt x="310" y="584"/>
                  </a:lnTo>
                  <a:cubicBezTo>
                    <a:pt x="298" y="596"/>
                    <a:pt x="274" y="608"/>
                    <a:pt x="262" y="632"/>
                  </a:cubicBezTo>
                  <a:cubicBezTo>
                    <a:pt x="262" y="632"/>
                    <a:pt x="250" y="632"/>
                    <a:pt x="250" y="644"/>
                  </a:cubicBezTo>
                  <a:cubicBezTo>
                    <a:pt x="227" y="668"/>
                    <a:pt x="215" y="680"/>
                    <a:pt x="191" y="703"/>
                  </a:cubicBezTo>
                  <a:cubicBezTo>
                    <a:pt x="191" y="703"/>
                    <a:pt x="191" y="703"/>
                    <a:pt x="191" y="715"/>
                  </a:cubicBezTo>
                  <a:cubicBezTo>
                    <a:pt x="191" y="715"/>
                    <a:pt x="179" y="715"/>
                    <a:pt x="179" y="727"/>
                  </a:cubicBezTo>
                  <a:cubicBezTo>
                    <a:pt x="167" y="739"/>
                    <a:pt x="167" y="751"/>
                    <a:pt x="155" y="763"/>
                  </a:cubicBezTo>
                  <a:cubicBezTo>
                    <a:pt x="143" y="775"/>
                    <a:pt x="143" y="775"/>
                    <a:pt x="143" y="787"/>
                  </a:cubicBezTo>
                  <a:cubicBezTo>
                    <a:pt x="131" y="799"/>
                    <a:pt x="119" y="810"/>
                    <a:pt x="119" y="822"/>
                  </a:cubicBezTo>
                  <a:cubicBezTo>
                    <a:pt x="119" y="822"/>
                    <a:pt x="107" y="834"/>
                    <a:pt x="107" y="834"/>
                  </a:cubicBezTo>
                  <a:cubicBezTo>
                    <a:pt x="107" y="834"/>
                    <a:pt x="107" y="846"/>
                    <a:pt x="107" y="846"/>
                  </a:cubicBezTo>
                  <a:cubicBezTo>
                    <a:pt x="96" y="858"/>
                    <a:pt x="96" y="870"/>
                    <a:pt x="84" y="882"/>
                  </a:cubicBezTo>
                  <a:cubicBezTo>
                    <a:pt x="84" y="894"/>
                    <a:pt x="72" y="894"/>
                    <a:pt x="72" y="906"/>
                  </a:cubicBezTo>
                  <a:lnTo>
                    <a:pt x="60" y="941"/>
                  </a:lnTo>
                  <a:cubicBezTo>
                    <a:pt x="60" y="941"/>
                    <a:pt x="60" y="953"/>
                    <a:pt x="48" y="953"/>
                  </a:cubicBezTo>
                  <a:lnTo>
                    <a:pt x="48" y="965"/>
                  </a:lnTo>
                  <a:cubicBezTo>
                    <a:pt x="48" y="977"/>
                    <a:pt x="36" y="989"/>
                    <a:pt x="36" y="1001"/>
                  </a:cubicBezTo>
                  <a:cubicBezTo>
                    <a:pt x="36" y="1001"/>
                    <a:pt x="36" y="1013"/>
                    <a:pt x="36" y="1025"/>
                  </a:cubicBezTo>
                  <a:cubicBezTo>
                    <a:pt x="24" y="1037"/>
                    <a:pt x="24" y="1049"/>
                    <a:pt x="24" y="1061"/>
                  </a:cubicBezTo>
                  <a:cubicBezTo>
                    <a:pt x="24" y="1061"/>
                    <a:pt x="24" y="1072"/>
                    <a:pt x="24" y="1072"/>
                  </a:cubicBezTo>
                  <a:cubicBezTo>
                    <a:pt x="24" y="1072"/>
                    <a:pt x="12" y="1084"/>
                    <a:pt x="12" y="1084"/>
                  </a:cubicBezTo>
                  <a:lnTo>
                    <a:pt x="12" y="1120"/>
                  </a:lnTo>
                  <a:cubicBezTo>
                    <a:pt x="12" y="1120"/>
                    <a:pt x="12" y="1132"/>
                    <a:pt x="12" y="1144"/>
                  </a:cubicBezTo>
                  <a:cubicBezTo>
                    <a:pt x="12" y="1156"/>
                    <a:pt x="12" y="1168"/>
                    <a:pt x="12" y="1180"/>
                  </a:cubicBezTo>
                  <a:cubicBezTo>
                    <a:pt x="12" y="1180"/>
                    <a:pt x="0" y="1191"/>
                    <a:pt x="0" y="1191"/>
                  </a:cubicBezTo>
                  <a:lnTo>
                    <a:pt x="0" y="1215"/>
                  </a:lnTo>
                  <a:lnTo>
                    <a:pt x="0" y="3073"/>
                  </a:lnTo>
                  <a:cubicBezTo>
                    <a:pt x="12" y="3061"/>
                    <a:pt x="12" y="3049"/>
                    <a:pt x="12" y="3049"/>
                  </a:cubicBezTo>
                  <a:cubicBezTo>
                    <a:pt x="12" y="3037"/>
                    <a:pt x="12" y="3025"/>
                    <a:pt x="24" y="3013"/>
                  </a:cubicBezTo>
                  <a:cubicBezTo>
                    <a:pt x="24" y="3001"/>
                    <a:pt x="24" y="3001"/>
                    <a:pt x="24" y="2989"/>
                  </a:cubicBezTo>
                  <a:cubicBezTo>
                    <a:pt x="24" y="2977"/>
                    <a:pt x="36" y="2966"/>
                    <a:pt x="36" y="2954"/>
                  </a:cubicBezTo>
                  <a:cubicBezTo>
                    <a:pt x="36" y="2942"/>
                    <a:pt x="48" y="2942"/>
                    <a:pt x="48" y="2930"/>
                  </a:cubicBezTo>
                  <a:lnTo>
                    <a:pt x="60" y="2894"/>
                  </a:lnTo>
                  <a:cubicBezTo>
                    <a:pt x="60" y="2894"/>
                    <a:pt x="72" y="2882"/>
                    <a:pt x="72" y="2870"/>
                  </a:cubicBezTo>
                  <a:cubicBezTo>
                    <a:pt x="72" y="2858"/>
                    <a:pt x="84" y="2846"/>
                    <a:pt x="84" y="2835"/>
                  </a:cubicBezTo>
                  <a:cubicBezTo>
                    <a:pt x="96" y="2835"/>
                    <a:pt x="96" y="2823"/>
                    <a:pt x="107" y="2811"/>
                  </a:cubicBezTo>
                  <a:cubicBezTo>
                    <a:pt x="107" y="2799"/>
                    <a:pt x="119" y="2787"/>
                    <a:pt x="119" y="2775"/>
                  </a:cubicBezTo>
                  <a:cubicBezTo>
                    <a:pt x="131" y="2775"/>
                    <a:pt x="131" y="2763"/>
                    <a:pt x="143" y="2751"/>
                  </a:cubicBezTo>
                  <a:cubicBezTo>
                    <a:pt x="143" y="2739"/>
                    <a:pt x="155" y="2727"/>
                    <a:pt x="167" y="2715"/>
                  </a:cubicBezTo>
                  <a:lnTo>
                    <a:pt x="179" y="2692"/>
                  </a:lnTo>
                  <a:cubicBezTo>
                    <a:pt x="203" y="2680"/>
                    <a:pt x="215" y="2656"/>
                    <a:pt x="238" y="2632"/>
                  </a:cubicBezTo>
                  <a:cubicBezTo>
                    <a:pt x="238" y="2632"/>
                    <a:pt x="250" y="2620"/>
                    <a:pt x="250" y="2620"/>
                  </a:cubicBezTo>
                  <a:cubicBezTo>
                    <a:pt x="262" y="2596"/>
                    <a:pt x="286" y="2585"/>
                    <a:pt x="298" y="2573"/>
                  </a:cubicBezTo>
                  <a:cubicBezTo>
                    <a:pt x="310" y="2561"/>
                    <a:pt x="310" y="2549"/>
                    <a:pt x="322" y="2549"/>
                  </a:cubicBezTo>
                  <a:cubicBezTo>
                    <a:pt x="334" y="2537"/>
                    <a:pt x="346" y="2525"/>
                    <a:pt x="357" y="2525"/>
                  </a:cubicBezTo>
                  <a:cubicBezTo>
                    <a:pt x="357" y="2513"/>
                    <a:pt x="369" y="2501"/>
                    <a:pt x="381" y="2501"/>
                  </a:cubicBezTo>
                  <a:cubicBezTo>
                    <a:pt x="393" y="2489"/>
                    <a:pt x="405" y="2477"/>
                    <a:pt x="417" y="2477"/>
                  </a:cubicBezTo>
                  <a:cubicBezTo>
                    <a:pt x="429" y="2465"/>
                    <a:pt x="441" y="2454"/>
                    <a:pt x="441" y="2454"/>
                  </a:cubicBezTo>
                  <a:cubicBezTo>
                    <a:pt x="453" y="2442"/>
                    <a:pt x="465" y="2430"/>
                    <a:pt x="477" y="2430"/>
                  </a:cubicBezTo>
                  <a:cubicBezTo>
                    <a:pt x="488" y="2418"/>
                    <a:pt x="500" y="2406"/>
                    <a:pt x="512" y="2406"/>
                  </a:cubicBezTo>
                  <a:cubicBezTo>
                    <a:pt x="524" y="2394"/>
                    <a:pt x="536" y="2382"/>
                    <a:pt x="560" y="2382"/>
                  </a:cubicBezTo>
                  <a:cubicBezTo>
                    <a:pt x="572" y="2370"/>
                    <a:pt x="584" y="2358"/>
                    <a:pt x="608" y="2346"/>
                  </a:cubicBezTo>
                  <a:cubicBezTo>
                    <a:pt x="655" y="2323"/>
                    <a:pt x="691" y="2299"/>
                    <a:pt x="750" y="2275"/>
                  </a:cubicBezTo>
                  <a:cubicBezTo>
                    <a:pt x="762" y="2263"/>
                    <a:pt x="774" y="2263"/>
                    <a:pt x="786" y="2251"/>
                  </a:cubicBezTo>
                  <a:cubicBezTo>
                    <a:pt x="822" y="2239"/>
                    <a:pt x="869" y="2215"/>
                    <a:pt x="917" y="2204"/>
                  </a:cubicBezTo>
                  <a:cubicBezTo>
                    <a:pt x="929" y="2192"/>
                    <a:pt x="929" y="2192"/>
                    <a:pt x="941" y="2192"/>
                  </a:cubicBezTo>
                  <a:cubicBezTo>
                    <a:pt x="989" y="2168"/>
                    <a:pt x="1036" y="2156"/>
                    <a:pt x="1084" y="2144"/>
                  </a:cubicBezTo>
                  <a:lnTo>
                    <a:pt x="1191" y="2108"/>
                  </a:lnTo>
                  <a:cubicBezTo>
                    <a:pt x="1215" y="2096"/>
                    <a:pt x="1250" y="2096"/>
                    <a:pt x="1274" y="2084"/>
                  </a:cubicBezTo>
                  <a:cubicBezTo>
                    <a:pt x="1310" y="2073"/>
                    <a:pt x="1358" y="2073"/>
                    <a:pt x="1393" y="2061"/>
                  </a:cubicBezTo>
                  <a:lnTo>
                    <a:pt x="1477" y="2049"/>
                  </a:lnTo>
                  <a:cubicBezTo>
                    <a:pt x="1489" y="2037"/>
                    <a:pt x="1500" y="2037"/>
                    <a:pt x="1512" y="2037"/>
                  </a:cubicBezTo>
                  <a:cubicBezTo>
                    <a:pt x="1560" y="2025"/>
                    <a:pt x="1608" y="2025"/>
                    <a:pt x="1655" y="2013"/>
                  </a:cubicBezTo>
                  <a:lnTo>
                    <a:pt x="1703" y="2013"/>
                  </a:lnTo>
                  <a:cubicBezTo>
                    <a:pt x="1751" y="2001"/>
                    <a:pt x="1810" y="2001"/>
                    <a:pt x="1870" y="2001"/>
                  </a:cubicBezTo>
                  <a:lnTo>
                    <a:pt x="1905" y="2001"/>
                  </a:lnTo>
                  <a:cubicBezTo>
                    <a:pt x="1941" y="1989"/>
                    <a:pt x="1977" y="1989"/>
                    <a:pt x="2012" y="1989"/>
                  </a:cubicBezTo>
                  <a:lnTo>
                    <a:pt x="2132" y="1989"/>
                  </a:lnTo>
                  <a:cubicBezTo>
                    <a:pt x="2155" y="1989"/>
                    <a:pt x="2191" y="1989"/>
                    <a:pt x="2227" y="2001"/>
                  </a:cubicBezTo>
                  <a:lnTo>
                    <a:pt x="2334" y="2001"/>
                  </a:lnTo>
                  <a:cubicBezTo>
                    <a:pt x="2358" y="2001"/>
                    <a:pt x="2393" y="2001"/>
                    <a:pt x="2429" y="2013"/>
                  </a:cubicBezTo>
                  <a:cubicBezTo>
                    <a:pt x="2465" y="2013"/>
                    <a:pt x="2501" y="2013"/>
                    <a:pt x="2536" y="2025"/>
                  </a:cubicBezTo>
                  <a:lnTo>
                    <a:pt x="2620" y="2037"/>
                  </a:lnTo>
                  <a:cubicBezTo>
                    <a:pt x="2667" y="2037"/>
                    <a:pt x="2703" y="2049"/>
                    <a:pt x="2739" y="2049"/>
                  </a:cubicBezTo>
                  <a:cubicBezTo>
                    <a:pt x="2763" y="2061"/>
                    <a:pt x="2798" y="2061"/>
                    <a:pt x="2822" y="2073"/>
                  </a:cubicBezTo>
                  <a:cubicBezTo>
                    <a:pt x="2870" y="2084"/>
                    <a:pt x="2905" y="2096"/>
                    <a:pt x="2953" y="2108"/>
                  </a:cubicBezTo>
                  <a:cubicBezTo>
                    <a:pt x="2977" y="2108"/>
                    <a:pt x="3013" y="2120"/>
                    <a:pt x="3036" y="2120"/>
                  </a:cubicBezTo>
                  <a:lnTo>
                    <a:pt x="3084" y="2144"/>
                  </a:lnTo>
                  <a:cubicBezTo>
                    <a:pt x="3120" y="2156"/>
                    <a:pt x="3167" y="2168"/>
                    <a:pt x="3203" y="2180"/>
                  </a:cubicBezTo>
                  <a:cubicBezTo>
                    <a:pt x="3215" y="2192"/>
                    <a:pt x="3227" y="2192"/>
                    <a:pt x="3239" y="2192"/>
                  </a:cubicBezTo>
                  <a:cubicBezTo>
                    <a:pt x="3286" y="2215"/>
                    <a:pt x="3322" y="2227"/>
                    <a:pt x="3358" y="2239"/>
                  </a:cubicBezTo>
                  <a:cubicBezTo>
                    <a:pt x="3370" y="2251"/>
                    <a:pt x="3394" y="2263"/>
                    <a:pt x="3405" y="2263"/>
                  </a:cubicBezTo>
                  <a:cubicBezTo>
                    <a:pt x="3465" y="2287"/>
                    <a:pt x="3513" y="2323"/>
                    <a:pt x="3560" y="2346"/>
                  </a:cubicBezTo>
                  <a:cubicBezTo>
                    <a:pt x="3977" y="2585"/>
                    <a:pt x="4179" y="2894"/>
                    <a:pt x="4179" y="3216"/>
                  </a:cubicBezTo>
                  <a:lnTo>
                    <a:pt x="4191" y="1227"/>
                  </a:lnTo>
                  <a:cubicBezTo>
                    <a:pt x="4191" y="906"/>
                    <a:pt x="3977" y="596"/>
                    <a:pt x="3572" y="358"/>
                  </a:cubicBezTo>
                  <a:cubicBezTo>
                    <a:pt x="3525" y="334"/>
                    <a:pt x="3465" y="310"/>
                    <a:pt x="3417" y="275"/>
                  </a:cubicBezTo>
                  <a:cubicBezTo>
                    <a:pt x="3394" y="275"/>
                    <a:pt x="3382" y="263"/>
                    <a:pt x="3358" y="251"/>
                  </a:cubicBezTo>
                  <a:cubicBezTo>
                    <a:pt x="3334" y="239"/>
                    <a:pt x="3298" y="227"/>
                    <a:pt x="3263" y="215"/>
                  </a:cubicBezTo>
                  <a:cubicBezTo>
                    <a:pt x="3263" y="215"/>
                    <a:pt x="3251" y="215"/>
                    <a:pt x="3251" y="203"/>
                  </a:cubicBezTo>
                  <a:cubicBezTo>
                    <a:pt x="3239" y="203"/>
                    <a:pt x="3227" y="203"/>
                    <a:pt x="3215" y="191"/>
                  </a:cubicBezTo>
                  <a:cubicBezTo>
                    <a:pt x="3167" y="179"/>
                    <a:pt x="3132" y="168"/>
                    <a:pt x="3084" y="156"/>
                  </a:cubicBezTo>
                  <a:lnTo>
                    <a:pt x="3048" y="144"/>
                  </a:lnTo>
                  <a:cubicBezTo>
                    <a:pt x="3036" y="132"/>
                    <a:pt x="3024" y="132"/>
                    <a:pt x="3013" y="132"/>
                  </a:cubicBezTo>
                  <a:lnTo>
                    <a:pt x="2965" y="120"/>
                  </a:lnTo>
                  <a:cubicBezTo>
                    <a:pt x="2917" y="108"/>
                    <a:pt x="2870" y="96"/>
                    <a:pt x="2834" y="84"/>
                  </a:cubicBezTo>
                  <a:cubicBezTo>
                    <a:pt x="2822" y="84"/>
                    <a:pt x="2810" y="84"/>
                    <a:pt x="2798" y="72"/>
                  </a:cubicBezTo>
                  <a:lnTo>
                    <a:pt x="2739" y="72"/>
                  </a:lnTo>
                  <a:cubicBezTo>
                    <a:pt x="2703" y="60"/>
                    <a:pt x="2667" y="48"/>
                    <a:pt x="2632" y="48"/>
                  </a:cubicBezTo>
                  <a:cubicBezTo>
                    <a:pt x="2620" y="48"/>
                    <a:pt x="2596" y="37"/>
                    <a:pt x="2584" y="37"/>
                  </a:cubicBezTo>
                  <a:lnTo>
                    <a:pt x="2536" y="37"/>
                  </a:lnTo>
                  <a:cubicBezTo>
                    <a:pt x="2501" y="25"/>
                    <a:pt x="2465" y="25"/>
                    <a:pt x="2429" y="25"/>
                  </a:cubicBezTo>
                  <a:cubicBezTo>
                    <a:pt x="2417" y="25"/>
                    <a:pt x="2405" y="13"/>
                    <a:pt x="2382" y="13"/>
                  </a:cubicBezTo>
                  <a:lnTo>
                    <a:pt x="2227" y="13"/>
                  </a:lnTo>
                  <a:cubicBezTo>
                    <a:pt x="2215" y="13"/>
                    <a:pt x="2191" y="1"/>
                    <a:pt x="217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1144825" y="2913287"/>
              <a:ext cx="385863" cy="192388"/>
            </a:xfrm>
            <a:custGeom>
              <a:avLst/>
              <a:gdLst/>
              <a:ahLst/>
              <a:cxnLst/>
              <a:rect l="l" t="t" r="r" b="b"/>
              <a:pathLst>
                <a:path w="12062" h="6014" extrusionOk="0">
                  <a:moveTo>
                    <a:pt x="12" y="1"/>
                  </a:moveTo>
                  <a:lnTo>
                    <a:pt x="0" y="1989"/>
                  </a:lnTo>
                  <a:lnTo>
                    <a:pt x="1846" y="2679"/>
                  </a:lnTo>
                  <a:cubicBezTo>
                    <a:pt x="1870" y="2834"/>
                    <a:pt x="1905" y="2989"/>
                    <a:pt x="1977" y="3144"/>
                  </a:cubicBezTo>
                  <a:lnTo>
                    <a:pt x="1286" y="2739"/>
                  </a:lnTo>
                  <a:lnTo>
                    <a:pt x="1286" y="4727"/>
                  </a:lnTo>
                  <a:lnTo>
                    <a:pt x="2239" y="5275"/>
                  </a:lnTo>
                  <a:lnTo>
                    <a:pt x="4191" y="4703"/>
                  </a:lnTo>
                  <a:lnTo>
                    <a:pt x="4203" y="4703"/>
                  </a:lnTo>
                  <a:cubicBezTo>
                    <a:pt x="4263" y="4715"/>
                    <a:pt x="4334" y="4739"/>
                    <a:pt x="4394" y="4751"/>
                  </a:cubicBezTo>
                  <a:cubicBezTo>
                    <a:pt x="4418" y="4763"/>
                    <a:pt x="4441" y="4763"/>
                    <a:pt x="4465" y="4775"/>
                  </a:cubicBezTo>
                  <a:cubicBezTo>
                    <a:pt x="4513" y="4787"/>
                    <a:pt x="4560" y="4787"/>
                    <a:pt x="4608" y="4799"/>
                  </a:cubicBezTo>
                  <a:cubicBezTo>
                    <a:pt x="4608" y="4799"/>
                    <a:pt x="4620" y="4811"/>
                    <a:pt x="4632" y="4811"/>
                  </a:cubicBezTo>
                  <a:cubicBezTo>
                    <a:pt x="4656" y="4811"/>
                    <a:pt x="4668" y="4811"/>
                    <a:pt x="4691" y="4823"/>
                  </a:cubicBezTo>
                  <a:cubicBezTo>
                    <a:pt x="4727" y="4823"/>
                    <a:pt x="4763" y="4834"/>
                    <a:pt x="4799" y="4846"/>
                  </a:cubicBezTo>
                  <a:cubicBezTo>
                    <a:pt x="4834" y="4846"/>
                    <a:pt x="4858" y="4846"/>
                    <a:pt x="4894" y="4858"/>
                  </a:cubicBezTo>
                  <a:cubicBezTo>
                    <a:pt x="4930" y="4858"/>
                    <a:pt x="4965" y="4870"/>
                    <a:pt x="5001" y="4870"/>
                  </a:cubicBezTo>
                  <a:cubicBezTo>
                    <a:pt x="5013" y="4882"/>
                    <a:pt x="5025" y="4882"/>
                    <a:pt x="5037" y="4882"/>
                  </a:cubicBezTo>
                  <a:cubicBezTo>
                    <a:pt x="5060" y="4882"/>
                    <a:pt x="5084" y="4882"/>
                    <a:pt x="5096" y="4894"/>
                  </a:cubicBezTo>
                  <a:lnTo>
                    <a:pt x="5203" y="4906"/>
                  </a:lnTo>
                  <a:cubicBezTo>
                    <a:pt x="5239" y="4906"/>
                    <a:pt x="5263" y="4906"/>
                    <a:pt x="5299" y="4918"/>
                  </a:cubicBezTo>
                  <a:lnTo>
                    <a:pt x="5406" y="4918"/>
                  </a:lnTo>
                  <a:cubicBezTo>
                    <a:pt x="5418" y="4930"/>
                    <a:pt x="5430" y="4930"/>
                    <a:pt x="5441" y="4930"/>
                  </a:cubicBezTo>
                  <a:lnTo>
                    <a:pt x="5477" y="4930"/>
                  </a:lnTo>
                  <a:cubicBezTo>
                    <a:pt x="5572" y="4942"/>
                    <a:pt x="5668" y="4942"/>
                    <a:pt x="5763" y="4942"/>
                  </a:cubicBezTo>
                  <a:lnTo>
                    <a:pt x="6965" y="6013"/>
                  </a:lnTo>
                  <a:lnTo>
                    <a:pt x="8263" y="5811"/>
                  </a:lnTo>
                  <a:lnTo>
                    <a:pt x="8370" y="4537"/>
                  </a:lnTo>
                  <a:cubicBezTo>
                    <a:pt x="8597" y="4453"/>
                    <a:pt x="8799" y="4358"/>
                    <a:pt x="9001" y="4239"/>
                  </a:cubicBezTo>
                  <a:cubicBezTo>
                    <a:pt x="9013" y="4227"/>
                    <a:pt x="9037" y="4215"/>
                    <a:pt x="9061" y="4203"/>
                  </a:cubicBezTo>
                  <a:cubicBezTo>
                    <a:pt x="9073" y="4192"/>
                    <a:pt x="9085" y="4180"/>
                    <a:pt x="9109" y="4180"/>
                  </a:cubicBezTo>
                  <a:cubicBezTo>
                    <a:pt x="9121" y="4168"/>
                    <a:pt x="9144" y="4156"/>
                    <a:pt x="9156" y="4144"/>
                  </a:cubicBezTo>
                  <a:cubicBezTo>
                    <a:pt x="9192" y="4120"/>
                    <a:pt x="9216" y="4108"/>
                    <a:pt x="9240" y="4084"/>
                  </a:cubicBezTo>
                  <a:cubicBezTo>
                    <a:pt x="9251" y="4072"/>
                    <a:pt x="9275" y="4061"/>
                    <a:pt x="9287" y="4049"/>
                  </a:cubicBezTo>
                  <a:cubicBezTo>
                    <a:pt x="9311" y="4037"/>
                    <a:pt x="9335" y="4013"/>
                    <a:pt x="9371" y="3989"/>
                  </a:cubicBezTo>
                  <a:cubicBezTo>
                    <a:pt x="9382" y="3989"/>
                    <a:pt x="9394" y="3977"/>
                    <a:pt x="9406" y="3965"/>
                  </a:cubicBezTo>
                  <a:cubicBezTo>
                    <a:pt x="9442" y="3930"/>
                    <a:pt x="9478" y="3906"/>
                    <a:pt x="9513" y="3870"/>
                  </a:cubicBezTo>
                  <a:lnTo>
                    <a:pt x="11704" y="3811"/>
                  </a:lnTo>
                  <a:lnTo>
                    <a:pt x="12049" y="3060"/>
                  </a:lnTo>
                  <a:lnTo>
                    <a:pt x="12061" y="1072"/>
                  </a:lnTo>
                  <a:lnTo>
                    <a:pt x="12061" y="1072"/>
                  </a:lnTo>
                  <a:lnTo>
                    <a:pt x="11716" y="1822"/>
                  </a:lnTo>
                  <a:lnTo>
                    <a:pt x="9525" y="1894"/>
                  </a:lnTo>
                  <a:cubicBezTo>
                    <a:pt x="9490" y="1917"/>
                    <a:pt x="9454" y="1953"/>
                    <a:pt x="9418" y="1977"/>
                  </a:cubicBezTo>
                  <a:cubicBezTo>
                    <a:pt x="9406" y="1989"/>
                    <a:pt x="9382" y="2001"/>
                    <a:pt x="9371" y="2013"/>
                  </a:cubicBezTo>
                  <a:cubicBezTo>
                    <a:pt x="9347" y="2025"/>
                    <a:pt x="9323" y="2048"/>
                    <a:pt x="9299" y="2072"/>
                  </a:cubicBezTo>
                  <a:cubicBezTo>
                    <a:pt x="9275" y="2084"/>
                    <a:pt x="9263" y="2084"/>
                    <a:pt x="9240" y="2096"/>
                  </a:cubicBezTo>
                  <a:cubicBezTo>
                    <a:pt x="9216" y="2120"/>
                    <a:pt x="9192" y="2132"/>
                    <a:pt x="9168" y="2156"/>
                  </a:cubicBezTo>
                  <a:cubicBezTo>
                    <a:pt x="9144" y="2167"/>
                    <a:pt x="9132" y="2179"/>
                    <a:pt x="9109" y="2191"/>
                  </a:cubicBezTo>
                  <a:cubicBezTo>
                    <a:pt x="9073" y="2215"/>
                    <a:pt x="9037" y="2227"/>
                    <a:pt x="9001" y="2251"/>
                  </a:cubicBezTo>
                  <a:cubicBezTo>
                    <a:pt x="8906" y="2310"/>
                    <a:pt x="8811" y="2358"/>
                    <a:pt x="8704" y="2417"/>
                  </a:cubicBezTo>
                  <a:cubicBezTo>
                    <a:pt x="8597" y="2465"/>
                    <a:pt x="8489" y="2513"/>
                    <a:pt x="8370" y="2548"/>
                  </a:cubicBezTo>
                  <a:lnTo>
                    <a:pt x="8263" y="3822"/>
                  </a:lnTo>
                  <a:lnTo>
                    <a:pt x="6965" y="4025"/>
                  </a:lnTo>
                  <a:lnTo>
                    <a:pt x="5763" y="2953"/>
                  </a:lnTo>
                  <a:cubicBezTo>
                    <a:pt x="5680" y="2953"/>
                    <a:pt x="5584" y="2953"/>
                    <a:pt x="5489" y="2941"/>
                  </a:cubicBezTo>
                  <a:lnTo>
                    <a:pt x="5406" y="2941"/>
                  </a:lnTo>
                  <a:cubicBezTo>
                    <a:pt x="5370" y="2929"/>
                    <a:pt x="5346" y="2929"/>
                    <a:pt x="5311" y="2929"/>
                  </a:cubicBezTo>
                  <a:cubicBezTo>
                    <a:pt x="5275" y="2918"/>
                    <a:pt x="5239" y="2918"/>
                    <a:pt x="5203" y="2918"/>
                  </a:cubicBezTo>
                  <a:lnTo>
                    <a:pt x="5108" y="2906"/>
                  </a:lnTo>
                  <a:cubicBezTo>
                    <a:pt x="5072" y="2894"/>
                    <a:pt x="5037" y="2894"/>
                    <a:pt x="5013" y="2894"/>
                  </a:cubicBezTo>
                  <a:cubicBezTo>
                    <a:pt x="4977" y="2882"/>
                    <a:pt x="4941" y="2882"/>
                    <a:pt x="4894" y="2870"/>
                  </a:cubicBezTo>
                  <a:cubicBezTo>
                    <a:pt x="4870" y="2870"/>
                    <a:pt x="4834" y="2858"/>
                    <a:pt x="4810" y="2858"/>
                  </a:cubicBezTo>
                  <a:cubicBezTo>
                    <a:pt x="4775" y="2846"/>
                    <a:pt x="4739" y="2846"/>
                    <a:pt x="4703" y="2834"/>
                  </a:cubicBezTo>
                  <a:lnTo>
                    <a:pt x="4608" y="2810"/>
                  </a:lnTo>
                  <a:cubicBezTo>
                    <a:pt x="4560" y="2810"/>
                    <a:pt x="4513" y="2798"/>
                    <a:pt x="4465" y="2787"/>
                  </a:cubicBezTo>
                  <a:cubicBezTo>
                    <a:pt x="4441" y="2775"/>
                    <a:pt x="4418" y="2775"/>
                    <a:pt x="4406" y="2763"/>
                  </a:cubicBezTo>
                  <a:cubicBezTo>
                    <a:pt x="4334" y="2751"/>
                    <a:pt x="4275" y="2739"/>
                    <a:pt x="4203" y="2715"/>
                  </a:cubicBezTo>
                  <a:lnTo>
                    <a:pt x="4191" y="2715"/>
                  </a:lnTo>
                  <a:lnTo>
                    <a:pt x="2274" y="3287"/>
                  </a:lnTo>
                  <a:lnTo>
                    <a:pt x="2274" y="1608"/>
                  </a:lnTo>
                  <a:cubicBezTo>
                    <a:pt x="2036" y="1322"/>
                    <a:pt x="1893" y="1013"/>
                    <a:pt x="1858" y="703"/>
                  </a:cubicBez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145209" y="2818822"/>
              <a:ext cx="385480" cy="223226"/>
            </a:xfrm>
            <a:custGeom>
              <a:avLst/>
              <a:gdLst/>
              <a:ahLst/>
              <a:cxnLst/>
              <a:rect l="l" t="t" r="r" b="b"/>
              <a:pathLst>
                <a:path w="12050" h="6978" extrusionOk="0">
                  <a:moveTo>
                    <a:pt x="6019" y="2275"/>
                  </a:moveTo>
                  <a:cubicBezTo>
                    <a:pt x="6555" y="2275"/>
                    <a:pt x="7090" y="2394"/>
                    <a:pt x="7501" y="2632"/>
                  </a:cubicBezTo>
                  <a:cubicBezTo>
                    <a:pt x="8323" y="3108"/>
                    <a:pt x="8323" y="3882"/>
                    <a:pt x="7513" y="4347"/>
                  </a:cubicBezTo>
                  <a:cubicBezTo>
                    <a:pt x="7102" y="4585"/>
                    <a:pt x="6567" y="4704"/>
                    <a:pt x="6031" y="4704"/>
                  </a:cubicBezTo>
                  <a:cubicBezTo>
                    <a:pt x="5495" y="4704"/>
                    <a:pt x="4959" y="4585"/>
                    <a:pt x="4548" y="4347"/>
                  </a:cubicBezTo>
                  <a:cubicBezTo>
                    <a:pt x="3727" y="3882"/>
                    <a:pt x="3727" y="3108"/>
                    <a:pt x="4537" y="2632"/>
                  </a:cubicBezTo>
                  <a:cubicBezTo>
                    <a:pt x="4947" y="2394"/>
                    <a:pt x="5483" y="2275"/>
                    <a:pt x="6019" y="2275"/>
                  </a:cubicBezTo>
                  <a:close/>
                  <a:moveTo>
                    <a:pt x="5084" y="1"/>
                  </a:moveTo>
                  <a:lnTo>
                    <a:pt x="3786" y="203"/>
                  </a:lnTo>
                  <a:lnTo>
                    <a:pt x="3679" y="1477"/>
                  </a:lnTo>
                  <a:cubicBezTo>
                    <a:pt x="3453" y="1560"/>
                    <a:pt x="3251" y="1656"/>
                    <a:pt x="3048" y="1775"/>
                  </a:cubicBezTo>
                  <a:cubicBezTo>
                    <a:pt x="2858" y="1894"/>
                    <a:pt x="2679" y="2013"/>
                    <a:pt x="2536" y="2144"/>
                  </a:cubicBezTo>
                  <a:lnTo>
                    <a:pt x="346" y="2203"/>
                  </a:lnTo>
                  <a:lnTo>
                    <a:pt x="0" y="2954"/>
                  </a:lnTo>
                  <a:lnTo>
                    <a:pt x="1846" y="3656"/>
                  </a:lnTo>
                  <a:cubicBezTo>
                    <a:pt x="1881" y="3966"/>
                    <a:pt x="2024" y="4275"/>
                    <a:pt x="2274" y="4561"/>
                  </a:cubicBezTo>
                  <a:lnTo>
                    <a:pt x="1274" y="5692"/>
                  </a:lnTo>
                  <a:lnTo>
                    <a:pt x="2227" y="6252"/>
                  </a:lnTo>
                  <a:lnTo>
                    <a:pt x="4191" y="5668"/>
                  </a:lnTo>
                  <a:cubicBezTo>
                    <a:pt x="4679" y="5811"/>
                    <a:pt x="5215" y="5894"/>
                    <a:pt x="5763" y="5918"/>
                  </a:cubicBezTo>
                  <a:lnTo>
                    <a:pt x="6965" y="6978"/>
                  </a:lnTo>
                  <a:lnTo>
                    <a:pt x="8263" y="6775"/>
                  </a:lnTo>
                  <a:lnTo>
                    <a:pt x="8370" y="5513"/>
                  </a:lnTo>
                  <a:cubicBezTo>
                    <a:pt x="8585" y="5418"/>
                    <a:pt x="8799" y="5323"/>
                    <a:pt x="8989" y="5204"/>
                  </a:cubicBezTo>
                  <a:cubicBezTo>
                    <a:pt x="9192" y="5097"/>
                    <a:pt x="9359" y="4966"/>
                    <a:pt x="9513" y="4847"/>
                  </a:cubicBezTo>
                  <a:lnTo>
                    <a:pt x="11704" y="4775"/>
                  </a:lnTo>
                  <a:lnTo>
                    <a:pt x="12049" y="4025"/>
                  </a:lnTo>
                  <a:lnTo>
                    <a:pt x="10204" y="3335"/>
                  </a:lnTo>
                  <a:cubicBezTo>
                    <a:pt x="10168" y="3025"/>
                    <a:pt x="10013" y="2703"/>
                    <a:pt x="9775" y="2418"/>
                  </a:cubicBezTo>
                  <a:lnTo>
                    <a:pt x="10763" y="1287"/>
                  </a:lnTo>
                  <a:lnTo>
                    <a:pt x="9811" y="739"/>
                  </a:lnTo>
                  <a:lnTo>
                    <a:pt x="7858" y="1310"/>
                  </a:lnTo>
                  <a:cubicBezTo>
                    <a:pt x="7358" y="1179"/>
                    <a:pt x="6823" y="1096"/>
                    <a:pt x="6287" y="1072"/>
                  </a:cubicBezTo>
                  <a:lnTo>
                    <a:pt x="5084"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42"/>
          <p:cNvGrpSpPr/>
          <p:nvPr/>
        </p:nvGrpSpPr>
        <p:grpSpPr>
          <a:xfrm>
            <a:off x="6292148" y="921070"/>
            <a:ext cx="969240" cy="1150800"/>
            <a:chOff x="1673102" y="2206764"/>
            <a:chExt cx="335575" cy="398435"/>
          </a:xfrm>
        </p:grpSpPr>
        <p:sp>
          <p:nvSpPr>
            <p:cNvPr id="1182" name="Google Shape;1182;p42"/>
            <p:cNvSpPr/>
            <p:nvPr/>
          </p:nvSpPr>
          <p:spPr>
            <a:xfrm>
              <a:off x="1743927" y="2534690"/>
              <a:ext cx="97538" cy="70506"/>
            </a:xfrm>
            <a:custGeom>
              <a:avLst/>
              <a:gdLst/>
              <a:ahLst/>
              <a:cxnLst/>
              <a:rect l="l" t="t" r="r" b="b"/>
              <a:pathLst>
                <a:path w="3049" h="2204" extrusionOk="0">
                  <a:moveTo>
                    <a:pt x="1" y="1"/>
                  </a:moveTo>
                  <a:lnTo>
                    <a:pt x="1561" y="1334"/>
                  </a:lnTo>
                  <a:lnTo>
                    <a:pt x="3049" y="2203"/>
                  </a:lnTo>
                  <a:lnTo>
                    <a:pt x="1489" y="87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2"/>
            <p:cNvSpPr/>
            <p:nvPr/>
          </p:nvSpPr>
          <p:spPr>
            <a:xfrm>
              <a:off x="1673102" y="2206764"/>
              <a:ext cx="324539" cy="377482"/>
            </a:xfrm>
            <a:custGeom>
              <a:avLst/>
              <a:gdLst/>
              <a:ahLst/>
              <a:cxnLst/>
              <a:rect l="l" t="t" r="r" b="b"/>
              <a:pathLst>
                <a:path w="10145" h="11800" extrusionOk="0">
                  <a:moveTo>
                    <a:pt x="8349" y="1"/>
                  </a:moveTo>
                  <a:cubicBezTo>
                    <a:pt x="8196" y="1"/>
                    <a:pt x="8025" y="52"/>
                    <a:pt x="7847" y="155"/>
                  </a:cubicBezTo>
                  <a:lnTo>
                    <a:pt x="1143" y="4025"/>
                  </a:lnTo>
                  <a:cubicBezTo>
                    <a:pt x="512" y="4382"/>
                    <a:pt x="0" y="5263"/>
                    <a:pt x="12" y="5989"/>
                  </a:cubicBezTo>
                  <a:lnTo>
                    <a:pt x="24" y="10204"/>
                  </a:lnTo>
                  <a:cubicBezTo>
                    <a:pt x="24" y="10561"/>
                    <a:pt x="143" y="10823"/>
                    <a:pt x="346" y="10942"/>
                  </a:cubicBezTo>
                  <a:lnTo>
                    <a:pt x="1834" y="11800"/>
                  </a:lnTo>
                  <a:cubicBezTo>
                    <a:pt x="1631" y="11680"/>
                    <a:pt x="1512" y="11430"/>
                    <a:pt x="1512" y="11073"/>
                  </a:cubicBezTo>
                  <a:lnTo>
                    <a:pt x="1500" y="6858"/>
                  </a:lnTo>
                  <a:cubicBezTo>
                    <a:pt x="1489" y="6132"/>
                    <a:pt x="2001" y="5251"/>
                    <a:pt x="2632" y="4894"/>
                  </a:cubicBezTo>
                  <a:lnTo>
                    <a:pt x="9335" y="1024"/>
                  </a:lnTo>
                  <a:cubicBezTo>
                    <a:pt x="9514" y="914"/>
                    <a:pt x="9685" y="864"/>
                    <a:pt x="9838" y="864"/>
                  </a:cubicBezTo>
                  <a:cubicBezTo>
                    <a:pt x="9951" y="864"/>
                    <a:pt x="10054" y="891"/>
                    <a:pt x="10144" y="941"/>
                  </a:cubicBezTo>
                  <a:lnTo>
                    <a:pt x="8656" y="84"/>
                  </a:lnTo>
                  <a:cubicBezTo>
                    <a:pt x="8565" y="28"/>
                    <a:pt x="8462" y="1"/>
                    <a:pt x="834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2"/>
            <p:cNvSpPr/>
            <p:nvPr/>
          </p:nvSpPr>
          <p:spPr>
            <a:xfrm>
              <a:off x="1720702" y="2234435"/>
              <a:ext cx="287974" cy="370764"/>
            </a:xfrm>
            <a:custGeom>
              <a:avLst/>
              <a:gdLst/>
              <a:ahLst/>
              <a:cxnLst/>
              <a:rect l="l" t="t" r="r" b="b"/>
              <a:pathLst>
                <a:path w="9002" h="11590" extrusionOk="0">
                  <a:moveTo>
                    <a:pt x="8352" y="1"/>
                  </a:moveTo>
                  <a:cubicBezTo>
                    <a:pt x="8199" y="1"/>
                    <a:pt x="8028" y="52"/>
                    <a:pt x="7847" y="159"/>
                  </a:cubicBezTo>
                  <a:lnTo>
                    <a:pt x="1144" y="4029"/>
                  </a:lnTo>
                  <a:cubicBezTo>
                    <a:pt x="513" y="4386"/>
                    <a:pt x="1" y="5267"/>
                    <a:pt x="12" y="5993"/>
                  </a:cubicBezTo>
                  <a:lnTo>
                    <a:pt x="24" y="10208"/>
                  </a:lnTo>
                  <a:cubicBezTo>
                    <a:pt x="24" y="10723"/>
                    <a:pt x="282" y="11017"/>
                    <a:pt x="656" y="11017"/>
                  </a:cubicBezTo>
                  <a:cubicBezTo>
                    <a:pt x="810" y="11017"/>
                    <a:pt x="984" y="10967"/>
                    <a:pt x="1167" y="10863"/>
                  </a:cubicBezTo>
                  <a:lnTo>
                    <a:pt x="2215" y="10256"/>
                  </a:lnTo>
                  <a:lnTo>
                    <a:pt x="3775" y="11589"/>
                  </a:lnTo>
                  <a:lnTo>
                    <a:pt x="3775" y="9351"/>
                  </a:lnTo>
                  <a:lnTo>
                    <a:pt x="7859" y="6994"/>
                  </a:lnTo>
                  <a:cubicBezTo>
                    <a:pt x="8490" y="6624"/>
                    <a:pt x="9002" y="5743"/>
                    <a:pt x="9002" y="5029"/>
                  </a:cubicBezTo>
                  <a:lnTo>
                    <a:pt x="8990" y="814"/>
                  </a:lnTo>
                  <a:cubicBezTo>
                    <a:pt x="8981" y="300"/>
                    <a:pt x="8722" y="1"/>
                    <a:pt x="835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2"/>
            <p:cNvSpPr/>
            <p:nvPr/>
          </p:nvSpPr>
          <p:spPr>
            <a:xfrm>
              <a:off x="1769455" y="2438465"/>
              <a:ext cx="27831" cy="35573"/>
            </a:xfrm>
            <a:custGeom>
              <a:avLst/>
              <a:gdLst/>
              <a:ahLst/>
              <a:cxnLst/>
              <a:rect l="l" t="t" r="r" b="b"/>
              <a:pathLst>
                <a:path w="870" h="1112" extrusionOk="0">
                  <a:moveTo>
                    <a:pt x="627" y="0"/>
                  </a:moveTo>
                  <a:cubicBezTo>
                    <a:pt x="568" y="0"/>
                    <a:pt x="501" y="18"/>
                    <a:pt x="429" y="56"/>
                  </a:cubicBezTo>
                  <a:cubicBezTo>
                    <a:pt x="191" y="199"/>
                    <a:pt x="1" y="532"/>
                    <a:pt x="1" y="806"/>
                  </a:cubicBezTo>
                  <a:cubicBezTo>
                    <a:pt x="1" y="1001"/>
                    <a:pt x="97" y="1112"/>
                    <a:pt x="239" y="1112"/>
                  </a:cubicBezTo>
                  <a:cubicBezTo>
                    <a:pt x="296" y="1112"/>
                    <a:pt x="361" y="1094"/>
                    <a:pt x="429" y="1056"/>
                  </a:cubicBezTo>
                  <a:cubicBezTo>
                    <a:pt x="679" y="913"/>
                    <a:pt x="870" y="580"/>
                    <a:pt x="870" y="306"/>
                  </a:cubicBezTo>
                  <a:cubicBezTo>
                    <a:pt x="870" y="111"/>
                    <a:pt x="773" y="0"/>
                    <a:pt x="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2"/>
            <p:cNvSpPr/>
            <p:nvPr/>
          </p:nvSpPr>
          <p:spPr>
            <a:xfrm>
              <a:off x="1822398" y="2407819"/>
              <a:ext cx="27831" cy="35765"/>
            </a:xfrm>
            <a:custGeom>
              <a:avLst/>
              <a:gdLst/>
              <a:ahLst/>
              <a:cxnLst/>
              <a:rect l="l" t="t" r="r" b="b"/>
              <a:pathLst>
                <a:path w="870" h="1118" extrusionOk="0">
                  <a:moveTo>
                    <a:pt x="633" y="1"/>
                  </a:moveTo>
                  <a:cubicBezTo>
                    <a:pt x="575" y="1"/>
                    <a:pt x="510" y="20"/>
                    <a:pt x="441" y="61"/>
                  </a:cubicBezTo>
                  <a:cubicBezTo>
                    <a:pt x="191" y="192"/>
                    <a:pt x="1" y="538"/>
                    <a:pt x="1" y="812"/>
                  </a:cubicBezTo>
                  <a:cubicBezTo>
                    <a:pt x="1" y="1007"/>
                    <a:pt x="97" y="1117"/>
                    <a:pt x="243" y="1117"/>
                  </a:cubicBezTo>
                  <a:cubicBezTo>
                    <a:pt x="302" y="1117"/>
                    <a:pt x="369" y="1099"/>
                    <a:pt x="441" y="1062"/>
                  </a:cubicBezTo>
                  <a:cubicBezTo>
                    <a:pt x="679" y="919"/>
                    <a:pt x="870" y="585"/>
                    <a:pt x="870" y="312"/>
                  </a:cubicBezTo>
                  <a:cubicBezTo>
                    <a:pt x="870" y="117"/>
                    <a:pt x="774"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1875340" y="2377269"/>
              <a:ext cx="27831" cy="35701"/>
            </a:xfrm>
            <a:custGeom>
              <a:avLst/>
              <a:gdLst/>
              <a:ahLst/>
              <a:cxnLst/>
              <a:rect l="l" t="t" r="r" b="b"/>
              <a:pathLst>
                <a:path w="870" h="1116" extrusionOk="0">
                  <a:moveTo>
                    <a:pt x="639" y="1"/>
                  </a:moveTo>
                  <a:cubicBezTo>
                    <a:pt x="580" y="1"/>
                    <a:pt x="513" y="21"/>
                    <a:pt x="441" y="64"/>
                  </a:cubicBezTo>
                  <a:cubicBezTo>
                    <a:pt x="191" y="195"/>
                    <a:pt x="1" y="528"/>
                    <a:pt x="1" y="802"/>
                  </a:cubicBezTo>
                  <a:cubicBezTo>
                    <a:pt x="1" y="1003"/>
                    <a:pt x="94" y="1115"/>
                    <a:pt x="237" y="1115"/>
                  </a:cubicBezTo>
                  <a:cubicBezTo>
                    <a:pt x="297" y="1115"/>
                    <a:pt x="366" y="1095"/>
                    <a:pt x="441" y="1052"/>
                  </a:cubicBezTo>
                  <a:cubicBezTo>
                    <a:pt x="679" y="921"/>
                    <a:pt x="870" y="576"/>
                    <a:pt x="870" y="302"/>
                  </a:cubicBezTo>
                  <a:cubicBezTo>
                    <a:pt x="870" y="111"/>
                    <a:pt x="777" y="1"/>
                    <a:pt x="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1928283" y="2346655"/>
              <a:ext cx="27831" cy="35765"/>
            </a:xfrm>
            <a:custGeom>
              <a:avLst/>
              <a:gdLst/>
              <a:ahLst/>
              <a:cxnLst/>
              <a:rect l="l" t="t" r="r" b="b"/>
              <a:pathLst>
                <a:path w="870" h="1118" extrusionOk="0">
                  <a:moveTo>
                    <a:pt x="631" y="1"/>
                  </a:moveTo>
                  <a:cubicBezTo>
                    <a:pt x="574" y="1"/>
                    <a:pt x="509" y="19"/>
                    <a:pt x="441" y="57"/>
                  </a:cubicBezTo>
                  <a:cubicBezTo>
                    <a:pt x="203" y="199"/>
                    <a:pt x="0" y="533"/>
                    <a:pt x="0" y="807"/>
                  </a:cubicBezTo>
                  <a:cubicBezTo>
                    <a:pt x="0" y="1001"/>
                    <a:pt x="103" y="1118"/>
                    <a:pt x="247" y="1118"/>
                  </a:cubicBezTo>
                  <a:cubicBezTo>
                    <a:pt x="306" y="1118"/>
                    <a:pt x="372" y="1098"/>
                    <a:pt x="441" y="1057"/>
                  </a:cubicBezTo>
                  <a:cubicBezTo>
                    <a:pt x="679" y="914"/>
                    <a:pt x="870" y="580"/>
                    <a:pt x="870" y="307"/>
                  </a:cubicBezTo>
                  <a:cubicBezTo>
                    <a:pt x="870" y="111"/>
                    <a:pt x="773"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42"/>
          <p:cNvGrpSpPr/>
          <p:nvPr/>
        </p:nvGrpSpPr>
        <p:grpSpPr>
          <a:xfrm>
            <a:off x="4890425" y="3989063"/>
            <a:ext cx="579625" cy="557161"/>
            <a:chOff x="304275" y="275275"/>
            <a:chExt cx="579625" cy="557161"/>
          </a:xfrm>
        </p:grpSpPr>
        <p:sp>
          <p:nvSpPr>
            <p:cNvPr id="1190" name="Google Shape;1190;p42"/>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2"/>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2"/>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42"/>
          <p:cNvGrpSpPr/>
          <p:nvPr/>
        </p:nvGrpSpPr>
        <p:grpSpPr>
          <a:xfrm>
            <a:off x="8075650" y="543324"/>
            <a:ext cx="355063" cy="130500"/>
            <a:chOff x="304275" y="701936"/>
            <a:chExt cx="355063" cy="130500"/>
          </a:xfrm>
        </p:grpSpPr>
        <p:sp>
          <p:nvSpPr>
            <p:cNvPr id="1200" name="Google Shape;1200;p42"/>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 name="Google Shape;1202;p42"/>
          <p:cNvSpPr/>
          <p:nvPr/>
        </p:nvSpPr>
        <p:spPr>
          <a:xfrm>
            <a:off x="4924200" y="851667"/>
            <a:ext cx="326100" cy="370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2"/>
          <p:cNvSpPr/>
          <p:nvPr/>
        </p:nvSpPr>
        <p:spPr>
          <a:xfrm>
            <a:off x="4924200" y="1144960"/>
            <a:ext cx="326100" cy="370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 name="Google Shape;1204;p42"/>
          <p:cNvGrpSpPr/>
          <p:nvPr/>
        </p:nvGrpSpPr>
        <p:grpSpPr>
          <a:xfrm>
            <a:off x="2180767" y="1080708"/>
            <a:ext cx="896100" cy="206100"/>
            <a:chOff x="5733519" y="960358"/>
            <a:chExt cx="896100" cy="206100"/>
          </a:xfrm>
        </p:grpSpPr>
        <p:grpSp>
          <p:nvGrpSpPr>
            <p:cNvPr id="1205" name="Google Shape;1205;p42"/>
            <p:cNvGrpSpPr/>
            <p:nvPr/>
          </p:nvGrpSpPr>
          <p:grpSpPr>
            <a:xfrm>
              <a:off x="5733519" y="960358"/>
              <a:ext cx="210300" cy="206100"/>
              <a:chOff x="5733519" y="960358"/>
              <a:chExt cx="210300" cy="206100"/>
            </a:xfrm>
          </p:grpSpPr>
          <p:cxnSp>
            <p:nvCxnSpPr>
              <p:cNvPr id="1206" name="Google Shape;1206;p42"/>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207" name="Google Shape;1207;p42"/>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208" name="Google Shape;1208;p42"/>
            <p:cNvGrpSpPr/>
            <p:nvPr/>
          </p:nvGrpSpPr>
          <p:grpSpPr>
            <a:xfrm>
              <a:off x="6076419" y="960358"/>
              <a:ext cx="210300" cy="206100"/>
              <a:chOff x="6076419" y="960358"/>
              <a:chExt cx="210300" cy="206100"/>
            </a:xfrm>
          </p:grpSpPr>
          <p:cxnSp>
            <p:nvCxnSpPr>
              <p:cNvPr id="1209" name="Google Shape;1209;p42"/>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210" name="Google Shape;1210;p42"/>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211" name="Google Shape;1211;p42"/>
            <p:cNvGrpSpPr/>
            <p:nvPr/>
          </p:nvGrpSpPr>
          <p:grpSpPr>
            <a:xfrm>
              <a:off x="6419319" y="960358"/>
              <a:ext cx="210300" cy="206100"/>
              <a:chOff x="6419319" y="960358"/>
              <a:chExt cx="210300" cy="206100"/>
            </a:xfrm>
          </p:grpSpPr>
          <p:cxnSp>
            <p:nvCxnSpPr>
              <p:cNvPr id="1212" name="Google Shape;1212;p42"/>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213" name="Google Shape;1213;p42"/>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grpSp>
        <p:nvGrpSpPr>
          <p:cNvPr id="1214" name="Google Shape;1214;p42"/>
          <p:cNvGrpSpPr/>
          <p:nvPr/>
        </p:nvGrpSpPr>
        <p:grpSpPr>
          <a:xfrm>
            <a:off x="2180767" y="3900182"/>
            <a:ext cx="896100" cy="206100"/>
            <a:chOff x="5733519" y="960358"/>
            <a:chExt cx="896100" cy="206100"/>
          </a:xfrm>
        </p:grpSpPr>
        <p:grpSp>
          <p:nvGrpSpPr>
            <p:cNvPr id="1215" name="Google Shape;1215;p42"/>
            <p:cNvGrpSpPr/>
            <p:nvPr/>
          </p:nvGrpSpPr>
          <p:grpSpPr>
            <a:xfrm>
              <a:off x="5733519" y="960358"/>
              <a:ext cx="210300" cy="206100"/>
              <a:chOff x="5733519" y="960358"/>
              <a:chExt cx="210300" cy="206100"/>
            </a:xfrm>
          </p:grpSpPr>
          <p:cxnSp>
            <p:nvCxnSpPr>
              <p:cNvPr id="1216" name="Google Shape;1216;p42"/>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217" name="Google Shape;1217;p42"/>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218" name="Google Shape;1218;p42"/>
            <p:cNvGrpSpPr/>
            <p:nvPr/>
          </p:nvGrpSpPr>
          <p:grpSpPr>
            <a:xfrm>
              <a:off x="6076419" y="960358"/>
              <a:ext cx="210300" cy="206100"/>
              <a:chOff x="6076419" y="960358"/>
              <a:chExt cx="210300" cy="206100"/>
            </a:xfrm>
          </p:grpSpPr>
          <p:cxnSp>
            <p:nvCxnSpPr>
              <p:cNvPr id="1219" name="Google Shape;1219;p42"/>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220" name="Google Shape;1220;p42"/>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221" name="Google Shape;1221;p42"/>
            <p:cNvGrpSpPr/>
            <p:nvPr/>
          </p:nvGrpSpPr>
          <p:grpSpPr>
            <a:xfrm>
              <a:off x="6419319" y="960358"/>
              <a:ext cx="210300" cy="206100"/>
              <a:chOff x="6419319" y="960358"/>
              <a:chExt cx="210300" cy="206100"/>
            </a:xfrm>
          </p:grpSpPr>
          <p:cxnSp>
            <p:nvCxnSpPr>
              <p:cNvPr id="1222" name="Google Shape;1222;p42"/>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223" name="Google Shape;1223;p42"/>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
        <p:nvSpPr>
          <p:cNvPr id="1228" name="Google Shape;1228;p43"/>
          <p:cNvSpPr/>
          <p:nvPr/>
        </p:nvSpPr>
        <p:spPr>
          <a:xfrm>
            <a:off x="4604225" y="543325"/>
            <a:ext cx="3826500" cy="4100400"/>
          </a:xfrm>
          <a:prstGeom prst="plaque">
            <a:avLst>
              <a:gd name="adj" fmla="val 15355"/>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3"/>
          <p:cNvSpPr/>
          <p:nvPr/>
        </p:nvSpPr>
        <p:spPr>
          <a:xfrm>
            <a:off x="614800" y="921150"/>
            <a:ext cx="3301200" cy="33012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3"/>
          <p:cNvSpPr txBox="1">
            <a:spLocks noGrp="1"/>
          </p:cNvSpPr>
          <p:nvPr>
            <p:ph type="subTitle" idx="1"/>
          </p:nvPr>
        </p:nvSpPr>
        <p:spPr>
          <a:xfrm>
            <a:off x="5145875" y="2224225"/>
            <a:ext cx="2743200" cy="147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It's composed mostly of hydrogen and helium. Its name was taken from the Roman god of wealth and agriculture</a:t>
            </a:r>
            <a:endParaRPr/>
          </a:p>
        </p:txBody>
      </p:sp>
      <p:sp>
        <p:nvSpPr>
          <p:cNvPr id="1231" name="Google Shape;1231;p43"/>
          <p:cNvSpPr txBox="1">
            <a:spLocks noGrp="1"/>
          </p:cNvSpPr>
          <p:nvPr>
            <p:ph type="title"/>
          </p:nvPr>
        </p:nvSpPr>
        <p:spPr>
          <a:xfrm>
            <a:off x="5145875" y="1485325"/>
            <a:ext cx="27432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Future</a:t>
            </a:r>
            <a:endParaRPr/>
          </a:p>
        </p:txBody>
      </p:sp>
      <p:grpSp>
        <p:nvGrpSpPr>
          <p:cNvPr id="1232" name="Google Shape;1232;p43"/>
          <p:cNvGrpSpPr/>
          <p:nvPr/>
        </p:nvGrpSpPr>
        <p:grpSpPr>
          <a:xfrm>
            <a:off x="1404129" y="2192858"/>
            <a:ext cx="1132147" cy="1277333"/>
            <a:chOff x="3032822" y="593750"/>
            <a:chExt cx="599908" cy="676840"/>
          </a:xfrm>
        </p:grpSpPr>
        <p:sp>
          <p:nvSpPr>
            <p:cNvPr id="1233" name="Google Shape;1233;p43"/>
            <p:cNvSpPr/>
            <p:nvPr/>
          </p:nvSpPr>
          <p:spPr>
            <a:xfrm>
              <a:off x="3033206" y="780761"/>
              <a:ext cx="599525" cy="347411"/>
            </a:xfrm>
            <a:custGeom>
              <a:avLst/>
              <a:gdLst/>
              <a:ahLst/>
              <a:cxnLst/>
              <a:rect l="l" t="t" r="r" b="b"/>
              <a:pathLst>
                <a:path w="18741" h="10860" extrusionOk="0">
                  <a:moveTo>
                    <a:pt x="9347" y="1"/>
                  </a:moveTo>
                  <a:lnTo>
                    <a:pt x="1" y="5430"/>
                  </a:lnTo>
                  <a:lnTo>
                    <a:pt x="9406" y="10859"/>
                  </a:lnTo>
                  <a:lnTo>
                    <a:pt x="18741" y="5430"/>
                  </a:lnTo>
                  <a:lnTo>
                    <a:pt x="9347"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3"/>
            <p:cNvSpPr/>
            <p:nvPr/>
          </p:nvSpPr>
          <p:spPr>
            <a:xfrm>
              <a:off x="3333716" y="954433"/>
              <a:ext cx="299011" cy="316157"/>
            </a:xfrm>
            <a:custGeom>
              <a:avLst/>
              <a:gdLst/>
              <a:ahLst/>
              <a:cxnLst/>
              <a:rect l="l" t="t" r="r" b="b"/>
              <a:pathLst>
                <a:path w="9347" h="9883" extrusionOk="0">
                  <a:moveTo>
                    <a:pt x="9347" y="1"/>
                  </a:moveTo>
                  <a:lnTo>
                    <a:pt x="12" y="5430"/>
                  </a:lnTo>
                  <a:lnTo>
                    <a:pt x="1" y="9883"/>
                  </a:lnTo>
                  <a:lnTo>
                    <a:pt x="9335" y="4454"/>
                  </a:lnTo>
                  <a:lnTo>
                    <a:pt x="934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3"/>
            <p:cNvSpPr/>
            <p:nvPr/>
          </p:nvSpPr>
          <p:spPr>
            <a:xfrm>
              <a:off x="3343633" y="1029481"/>
              <a:ext cx="180168" cy="223994"/>
            </a:xfrm>
            <a:custGeom>
              <a:avLst/>
              <a:gdLst/>
              <a:ahLst/>
              <a:cxnLst/>
              <a:rect l="l" t="t" r="r" b="b"/>
              <a:pathLst>
                <a:path w="5632" h="7002" extrusionOk="0">
                  <a:moveTo>
                    <a:pt x="5632" y="0"/>
                  </a:moveTo>
                  <a:lnTo>
                    <a:pt x="12" y="3263"/>
                  </a:lnTo>
                  <a:lnTo>
                    <a:pt x="0" y="7001"/>
                  </a:lnTo>
                  <a:lnTo>
                    <a:pt x="5632" y="3727"/>
                  </a:lnTo>
                  <a:lnTo>
                    <a:pt x="5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3"/>
            <p:cNvSpPr/>
            <p:nvPr/>
          </p:nvSpPr>
          <p:spPr>
            <a:xfrm>
              <a:off x="3531764" y="971580"/>
              <a:ext cx="91076" cy="172202"/>
            </a:xfrm>
            <a:custGeom>
              <a:avLst/>
              <a:gdLst/>
              <a:ahLst/>
              <a:cxnLst/>
              <a:rect l="l" t="t" r="r" b="b"/>
              <a:pathLst>
                <a:path w="2847" h="5383" extrusionOk="0">
                  <a:moveTo>
                    <a:pt x="2846" y="1"/>
                  </a:moveTo>
                  <a:lnTo>
                    <a:pt x="1" y="1656"/>
                  </a:lnTo>
                  <a:lnTo>
                    <a:pt x="1" y="5382"/>
                  </a:lnTo>
                  <a:lnTo>
                    <a:pt x="2834" y="3739"/>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3032822" y="954433"/>
              <a:ext cx="301314" cy="316157"/>
            </a:xfrm>
            <a:custGeom>
              <a:avLst/>
              <a:gdLst/>
              <a:ahLst/>
              <a:cxnLst/>
              <a:rect l="l" t="t" r="r" b="b"/>
              <a:pathLst>
                <a:path w="9419" h="9883" extrusionOk="0">
                  <a:moveTo>
                    <a:pt x="13" y="1"/>
                  </a:moveTo>
                  <a:lnTo>
                    <a:pt x="1" y="4454"/>
                  </a:lnTo>
                  <a:lnTo>
                    <a:pt x="9407" y="9883"/>
                  </a:lnTo>
                  <a:lnTo>
                    <a:pt x="9418" y="5430"/>
                  </a:lnTo>
                  <a:lnTo>
                    <a:pt x="13"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3371048" y="1123179"/>
              <a:ext cx="41171" cy="28983"/>
            </a:xfrm>
            <a:custGeom>
              <a:avLst/>
              <a:gdLst/>
              <a:ahLst/>
              <a:cxnLst/>
              <a:rect l="l" t="t" r="r" b="b"/>
              <a:pathLst>
                <a:path w="1287" h="906" extrusionOk="0">
                  <a:moveTo>
                    <a:pt x="1286" y="0"/>
                  </a:moveTo>
                  <a:lnTo>
                    <a:pt x="0" y="738"/>
                  </a:lnTo>
                  <a:lnTo>
                    <a:pt x="0" y="905"/>
                  </a:lnTo>
                  <a:lnTo>
                    <a:pt x="1286" y="179"/>
                  </a:lnTo>
                  <a:lnTo>
                    <a:pt x="12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3414458" y="1106800"/>
              <a:ext cx="25560" cy="20602"/>
            </a:xfrm>
            <a:custGeom>
              <a:avLst/>
              <a:gdLst/>
              <a:ahLst/>
              <a:cxnLst/>
              <a:rect l="l" t="t" r="r" b="b"/>
              <a:pathLst>
                <a:path w="799" h="644" extrusionOk="0">
                  <a:moveTo>
                    <a:pt x="798" y="0"/>
                  </a:moveTo>
                  <a:lnTo>
                    <a:pt x="1" y="465"/>
                  </a:lnTo>
                  <a:lnTo>
                    <a:pt x="1" y="643"/>
                  </a:lnTo>
                  <a:lnTo>
                    <a:pt x="798" y="179"/>
                  </a:lnTo>
                  <a:lnTo>
                    <a:pt x="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3442257" y="1082424"/>
              <a:ext cx="40403" cy="28599"/>
            </a:xfrm>
            <a:custGeom>
              <a:avLst/>
              <a:gdLst/>
              <a:ahLst/>
              <a:cxnLst/>
              <a:rect l="l" t="t" r="r" b="b"/>
              <a:pathLst>
                <a:path w="1263" h="894" extrusionOk="0">
                  <a:moveTo>
                    <a:pt x="1263" y="0"/>
                  </a:moveTo>
                  <a:lnTo>
                    <a:pt x="1" y="727"/>
                  </a:lnTo>
                  <a:lnTo>
                    <a:pt x="1" y="893"/>
                  </a:lnTo>
                  <a:lnTo>
                    <a:pt x="1263" y="179"/>
                  </a:lnTo>
                  <a:lnTo>
                    <a:pt x="12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3484931" y="1076698"/>
              <a:ext cx="7262" cy="9949"/>
            </a:xfrm>
            <a:custGeom>
              <a:avLst/>
              <a:gdLst/>
              <a:ahLst/>
              <a:cxnLst/>
              <a:rect l="l" t="t" r="r" b="b"/>
              <a:pathLst>
                <a:path w="227" h="311" extrusionOk="0">
                  <a:moveTo>
                    <a:pt x="227" y="1"/>
                  </a:moveTo>
                  <a:lnTo>
                    <a:pt x="0" y="144"/>
                  </a:lnTo>
                  <a:lnTo>
                    <a:pt x="0" y="310"/>
                  </a:lnTo>
                  <a:lnTo>
                    <a:pt x="227" y="179"/>
                  </a:lnTo>
                  <a:lnTo>
                    <a:pt x="2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3371048" y="1154401"/>
              <a:ext cx="22105" cy="17946"/>
            </a:xfrm>
            <a:custGeom>
              <a:avLst/>
              <a:gdLst/>
              <a:ahLst/>
              <a:cxnLst/>
              <a:rect l="l" t="t" r="r" b="b"/>
              <a:pathLst>
                <a:path w="691" h="561" extrusionOk="0">
                  <a:moveTo>
                    <a:pt x="691" y="1"/>
                  </a:moveTo>
                  <a:lnTo>
                    <a:pt x="0" y="393"/>
                  </a:lnTo>
                  <a:lnTo>
                    <a:pt x="0" y="560"/>
                  </a:lnTo>
                  <a:lnTo>
                    <a:pt x="691" y="167"/>
                  </a:lnTo>
                  <a:lnTo>
                    <a:pt x="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3395424" y="1118604"/>
              <a:ext cx="59821" cy="40019"/>
            </a:xfrm>
            <a:custGeom>
              <a:avLst/>
              <a:gdLst/>
              <a:ahLst/>
              <a:cxnLst/>
              <a:rect l="l" t="t" r="r" b="b"/>
              <a:pathLst>
                <a:path w="1870" h="1251" extrusionOk="0">
                  <a:moveTo>
                    <a:pt x="1870" y="0"/>
                  </a:moveTo>
                  <a:lnTo>
                    <a:pt x="0" y="1072"/>
                  </a:lnTo>
                  <a:lnTo>
                    <a:pt x="0" y="1084"/>
                  </a:lnTo>
                  <a:lnTo>
                    <a:pt x="0" y="1251"/>
                  </a:lnTo>
                  <a:lnTo>
                    <a:pt x="1870" y="179"/>
                  </a:lnTo>
                  <a:lnTo>
                    <a:pt x="1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3457516" y="1096883"/>
              <a:ext cx="34677" cy="25944"/>
            </a:xfrm>
            <a:custGeom>
              <a:avLst/>
              <a:gdLst/>
              <a:ahLst/>
              <a:cxnLst/>
              <a:rect l="l" t="t" r="r" b="b"/>
              <a:pathLst>
                <a:path w="1084" h="811" extrusionOk="0">
                  <a:moveTo>
                    <a:pt x="1084" y="1"/>
                  </a:moveTo>
                  <a:lnTo>
                    <a:pt x="0" y="632"/>
                  </a:lnTo>
                  <a:lnTo>
                    <a:pt x="0" y="810"/>
                  </a:lnTo>
                  <a:lnTo>
                    <a:pt x="1084" y="179"/>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3416761" y="1154017"/>
              <a:ext cx="12220" cy="12604"/>
            </a:xfrm>
            <a:custGeom>
              <a:avLst/>
              <a:gdLst/>
              <a:ahLst/>
              <a:cxnLst/>
              <a:rect l="l" t="t" r="r" b="b"/>
              <a:pathLst>
                <a:path w="382" h="394" extrusionOk="0">
                  <a:moveTo>
                    <a:pt x="381" y="1"/>
                  </a:moveTo>
                  <a:lnTo>
                    <a:pt x="0" y="215"/>
                  </a:lnTo>
                  <a:lnTo>
                    <a:pt x="0" y="394"/>
                  </a:lnTo>
                  <a:lnTo>
                    <a:pt x="381" y="167"/>
                  </a:lnTo>
                  <a:lnTo>
                    <a:pt x="3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3431221" y="1117452"/>
              <a:ext cx="60973" cy="40787"/>
            </a:xfrm>
            <a:custGeom>
              <a:avLst/>
              <a:gdLst/>
              <a:ahLst/>
              <a:cxnLst/>
              <a:rect l="l" t="t" r="r" b="b"/>
              <a:pathLst>
                <a:path w="1906" h="1275" extrusionOk="0">
                  <a:moveTo>
                    <a:pt x="1906" y="1"/>
                  </a:moveTo>
                  <a:lnTo>
                    <a:pt x="1" y="1096"/>
                  </a:lnTo>
                  <a:lnTo>
                    <a:pt x="1" y="1275"/>
                  </a:lnTo>
                  <a:lnTo>
                    <a:pt x="1906" y="167"/>
                  </a:lnTo>
                  <a:lnTo>
                    <a:pt x="19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3371048" y="1162398"/>
              <a:ext cx="43059" cy="30518"/>
            </a:xfrm>
            <a:custGeom>
              <a:avLst/>
              <a:gdLst/>
              <a:ahLst/>
              <a:cxnLst/>
              <a:rect l="l" t="t" r="r" b="b"/>
              <a:pathLst>
                <a:path w="1346" h="954" extrusionOk="0">
                  <a:moveTo>
                    <a:pt x="1346" y="1"/>
                  </a:moveTo>
                  <a:lnTo>
                    <a:pt x="0" y="775"/>
                  </a:lnTo>
                  <a:lnTo>
                    <a:pt x="0" y="953"/>
                  </a:lnTo>
                  <a:lnTo>
                    <a:pt x="1346" y="167"/>
                  </a:lnTo>
                  <a:lnTo>
                    <a:pt x="1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3371048" y="1154017"/>
              <a:ext cx="92963" cy="59086"/>
            </a:xfrm>
            <a:custGeom>
              <a:avLst/>
              <a:gdLst/>
              <a:ahLst/>
              <a:cxnLst/>
              <a:rect l="l" t="t" r="r" b="b"/>
              <a:pathLst>
                <a:path w="2906" h="1847" extrusionOk="0">
                  <a:moveTo>
                    <a:pt x="2905" y="1"/>
                  </a:moveTo>
                  <a:lnTo>
                    <a:pt x="0" y="1668"/>
                  </a:lnTo>
                  <a:lnTo>
                    <a:pt x="0" y="1846"/>
                  </a:lnTo>
                  <a:lnTo>
                    <a:pt x="2905" y="167"/>
                  </a:lnTo>
                  <a:cubicBezTo>
                    <a:pt x="2905" y="108"/>
                    <a:pt x="2905" y="48"/>
                    <a:pt x="29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3466249" y="1137638"/>
              <a:ext cx="25944" cy="20602"/>
            </a:xfrm>
            <a:custGeom>
              <a:avLst/>
              <a:gdLst/>
              <a:ahLst/>
              <a:cxnLst/>
              <a:rect l="l" t="t" r="r" b="b"/>
              <a:pathLst>
                <a:path w="811" h="644" extrusionOk="0">
                  <a:moveTo>
                    <a:pt x="811" y="1"/>
                  </a:moveTo>
                  <a:lnTo>
                    <a:pt x="1" y="465"/>
                  </a:lnTo>
                  <a:cubicBezTo>
                    <a:pt x="1" y="525"/>
                    <a:pt x="1" y="584"/>
                    <a:pt x="1" y="644"/>
                  </a:cubicBezTo>
                  <a:lnTo>
                    <a:pt x="811" y="167"/>
                  </a:ln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3550830" y="1040357"/>
              <a:ext cx="6110" cy="7966"/>
            </a:xfrm>
            <a:custGeom>
              <a:avLst/>
              <a:gdLst/>
              <a:ahLst/>
              <a:cxnLst/>
              <a:rect l="l" t="t" r="r" b="b"/>
              <a:pathLst>
                <a:path w="191" h="249" extrusionOk="0">
                  <a:moveTo>
                    <a:pt x="140" y="1"/>
                  </a:moveTo>
                  <a:cubicBezTo>
                    <a:pt x="126" y="1"/>
                    <a:pt x="111" y="6"/>
                    <a:pt x="95" y="18"/>
                  </a:cubicBezTo>
                  <a:cubicBezTo>
                    <a:pt x="36" y="41"/>
                    <a:pt x="0" y="113"/>
                    <a:pt x="0" y="184"/>
                  </a:cubicBezTo>
                  <a:cubicBezTo>
                    <a:pt x="0" y="225"/>
                    <a:pt x="17" y="249"/>
                    <a:pt x="46" y="249"/>
                  </a:cubicBezTo>
                  <a:cubicBezTo>
                    <a:pt x="60" y="249"/>
                    <a:pt x="76" y="243"/>
                    <a:pt x="95" y="232"/>
                  </a:cubicBezTo>
                  <a:cubicBezTo>
                    <a:pt x="143" y="208"/>
                    <a:pt x="191" y="125"/>
                    <a:pt x="191" y="65"/>
                  </a:cubicBezTo>
                  <a:cubicBezTo>
                    <a:pt x="191" y="25"/>
                    <a:pt x="169"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3567945" y="1030313"/>
              <a:ext cx="6142" cy="7870"/>
            </a:xfrm>
            <a:custGeom>
              <a:avLst/>
              <a:gdLst/>
              <a:ahLst/>
              <a:cxnLst/>
              <a:rect l="l" t="t" r="r" b="b"/>
              <a:pathLst>
                <a:path w="192" h="246" extrusionOk="0">
                  <a:moveTo>
                    <a:pt x="137" y="1"/>
                  </a:moveTo>
                  <a:cubicBezTo>
                    <a:pt x="125" y="1"/>
                    <a:pt x="112" y="4"/>
                    <a:pt x="96" y="10"/>
                  </a:cubicBezTo>
                  <a:cubicBezTo>
                    <a:pt x="49" y="46"/>
                    <a:pt x="1" y="117"/>
                    <a:pt x="1" y="177"/>
                  </a:cubicBezTo>
                  <a:cubicBezTo>
                    <a:pt x="1" y="221"/>
                    <a:pt x="27" y="245"/>
                    <a:pt x="60" y="245"/>
                  </a:cubicBezTo>
                  <a:cubicBezTo>
                    <a:pt x="72" y="245"/>
                    <a:pt x="84" y="242"/>
                    <a:pt x="96" y="236"/>
                  </a:cubicBezTo>
                  <a:cubicBezTo>
                    <a:pt x="156" y="201"/>
                    <a:pt x="191" y="129"/>
                    <a:pt x="191" y="70"/>
                  </a:cubicBezTo>
                  <a:cubicBezTo>
                    <a:pt x="191" y="25"/>
                    <a:pt x="172" y="1"/>
                    <a:pt x="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3585475" y="1020428"/>
              <a:ext cx="6142" cy="7838"/>
            </a:xfrm>
            <a:custGeom>
              <a:avLst/>
              <a:gdLst/>
              <a:ahLst/>
              <a:cxnLst/>
              <a:rect l="l" t="t" r="r" b="b"/>
              <a:pathLst>
                <a:path w="192" h="245" extrusionOk="0">
                  <a:moveTo>
                    <a:pt x="132" y="0"/>
                  </a:moveTo>
                  <a:cubicBezTo>
                    <a:pt x="120" y="0"/>
                    <a:pt x="108" y="3"/>
                    <a:pt x="96" y="9"/>
                  </a:cubicBezTo>
                  <a:cubicBezTo>
                    <a:pt x="36" y="45"/>
                    <a:pt x="1" y="117"/>
                    <a:pt x="1" y="176"/>
                  </a:cubicBezTo>
                  <a:cubicBezTo>
                    <a:pt x="1" y="220"/>
                    <a:pt x="20" y="245"/>
                    <a:pt x="55" y="245"/>
                  </a:cubicBezTo>
                  <a:cubicBezTo>
                    <a:pt x="67" y="245"/>
                    <a:pt x="80" y="242"/>
                    <a:pt x="96" y="236"/>
                  </a:cubicBezTo>
                  <a:cubicBezTo>
                    <a:pt x="143" y="200"/>
                    <a:pt x="191" y="129"/>
                    <a:pt x="191" y="69"/>
                  </a:cubicBezTo>
                  <a:cubicBezTo>
                    <a:pt x="191" y="25"/>
                    <a:pt x="16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3602621" y="1010287"/>
              <a:ext cx="6110" cy="7966"/>
            </a:xfrm>
            <a:custGeom>
              <a:avLst/>
              <a:gdLst/>
              <a:ahLst/>
              <a:cxnLst/>
              <a:rect l="l" t="t" r="r" b="b"/>
              <a:pathLst>
                <a:path w="191" h="249" extrusionOk="0">
                  <a:moveTo>
                    <a:pt x="144" y="1"/>
                  </a:moveTo>
                  <a:cubicBezTo>
                    <a:pt x="130" y="1"/>
                    <a:pt x="114" y="6"/>
                    <a:pt x="96" y="17"/>
                  </a:cubicBezTo>
                  <a:cubicBezTo>
                    <a:pt x="48" y="53"/>
                    <a:pt x="0" y="124"/>
                    <a:pt x="0" y="184"/>
                  </a:cubicBezTo>
                  <a:cubicBezTo>
                    <a:pt x="0" y="224"/>
                    <a:pt x="22" y="248"/>
                    <a:pt x="51" y="248"/>
                  </a:cubicBezTo>
                  <a:cubicBezTo>
                    <a:pt x="65" y="248"/>
                    <a:pt x="80" y="243"/>
                    <a:pt x="96" y="231"/>
                  </a:cubicBezTo>
                  <a:cubicBezTo>
                    <a:pt x="155" y="207"/>
                    <a:pt x="191" y="136"/>
                    <a:pt x="191" y="76"/>
                  </a:cubicBezTo>
                  <a:cubicBezTo>
                    <a:pt x="191" y="27"/>
                    <a:pt x="174"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3"/>
            <p:cNvSpPr/>
            <p:nvPr/>
          </p:nvSpPr>
          <p:spPr>
            <a:xfrm>
              <a:off x="3550830" y="1059263"/>
              <a:ext cx="6110" cy="7870"/>
            </a:xfrm>
            <a:custGeom>
              <a:avLst/>
              <a:gdLst/>
              <a:ahLst/>
              <a:cxnLst/>
              <a:rect l="l" t="t" r="r" b="b"/>
              <a:pathLst>
                <a:path w="191" h="246" extrusionOk="0">
                  <a:moveTo>
                    <a:pt x="131" y="1"/>
                  </a:moveTo>
                  <a:cubicBezTo>
                    <a:pt x="120" y="1"/>
                    <a:pt x="108" y="4"/>
                    <a:pt x="95" y="10"/>
                  </a:cubicBezTo>
                  <a:cubicBezTo>
                    <a:pt x="36" y="46"/>
                    <a:pt x="0" y="117"/>
                    <a:pt x="0" y="177"/>
                  </a:cubicBezTo>
                  <a:cubicBezTo>
                    <a:pt x="0" y="221"/>
                    <a:pt x="20" y="245"/>
                    <a:pt x="54" y="245"/>
                  </a:cubicBezTo>
                  <a:cubicBezTo>
                    <a:pt x="66" y="245"/>
                    <a:pt x="80" y="242"/>
                    <a:pt x="95" y="236"/>
                  </a:cubicBezTo>
                  <a:cubicBezTo>
                    <a:pt x="143" y="200"/>
                    <a:pt x="191" y="129"/>
                    <a:pt x="191" y="69"/>
                  </a:cubicBezTo>
                  <a:cubicBezTo>
                    <a:pt x="191" y="25"/>
                    <a:pt x="164" y="1"/>
                    <a:pt x="1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3"/>
            <p:cNvSpPr/>
            <p:nvPr/>
          </p:nvSpPr>
          <p:spPr>
            <a:xfrm>
              <a:off x="3567945" y="1049123"/>
              <a:ext cx="6142" cy="7966"/>
            </a:xfrm>
            <a:custGeom>
              <a:avLst/>
              <a:gdLst/>
              <a:ahLst/>
              <a:cxnLst/>
              <a:rect l="l" t="t" r="r" b="b"/>
              <a:pathLst>
                <a:path w="192" h="249" extrusionOk="0">
                  <a:moveTo>
                    <a:pt x="146" y="1"/>
                  </a:moveTo>
                  <a:cubicBezTo>
                    <a:pt x="132" y="1"/>
                    <a:pt x="115" y="6"/>
                    <a:pt x="96" y="17"/>
                  </a:cubicBezTo>
                  <a:cubicBezTo>
                    <a:pt x="49" y="41"/>
                    <a:pt x="1" y="125"/>
                    <a:pt x="1" y="184"/>
                  </a:cubicBezTo>
                  <a:cubicBezTo>
                    <a:pt x="1" y="224"/>
                    <a:pt x="23" y="248"/>
                    <a:pt x="52" y="248"/>
                  </a:cubicBezTo>
                  <a:cubicBezTo>
                    <a:pt x="66" y="248"/>
                    <a:pt x="81" y="243"/>
                    <a:pt x="96" y="232"/>
                  </a:cubicBezTo>
                  <a:cubicBezTo>
                    <a:pt x="156" y="208"/>
                    <a:pt x="191" y="136"/>
                    <a:pt x="191" y="65"/>
                  </a:cubicBezTo>
                  <a:cubicBezTo>
                    <a:pt x="191" y="25"/>
                    <a:pt x="175" y="1"/>
                    <a:pt x="1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3585475" y="1039238"/>
              <a:ext cx="6142" cy="7934"/>
            </a:xfrm>
            <a:custGeom>
              <a:avLst/>
              <a:gdLst/>
              <a:ahLst/>
              <a:cxnLst/>
              <a:rect l="l" t="t" r="r" b="b"/>
              <a:pathLst>
                <a:path w="192" h="248" extrusionOk="0">
                  <a:moveTo>
                    <a:pt x="140" y="0"/>
                  </a:moveTo>
                  <a:cubicBezTo>
                    <a:pt x="126" y="0"/>
                    <a:pt x="111" y="5"/>
                    <a:pt x="96" y="17"/>
                  </a:cubicBezTo>
                  <a:cubicBezTo>
                    <a:pt x="36" y="41"/>
                    <a:pt x="1" y="112"/>
                    <a:pt x="1" y="172"/>
                  </a:cubicBezTo>
                  <a:cubicBezTo>
                    <a:pt x="1" y="221"/>
                    <a:pt x="18" y="248"/>
                    <a:pt x="48" y="248"/>
                  </a:cubicBezTo>
                  <a:cubicBezTo>
                    <a:pt x="61" y="248"/>
                    <a:pt x="77" y="242"/>
                    <a:pt x="96" y="231"/>
                  </a:cubicBezTo>
                  <a:cubicBezTo>
                    <a:pt x="143" y="195"/>
                    <a:pt x="191" y="124"/>
                    <a:pt x="191" y="64"/>
                  </a:cubicBezTo>
                  <a:cubicBezTo>
                    <a:pt x="191" y="24"/>
                    <a:pt x="169" y="0"/>
                    <a:pt x="1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3602621" y="1029193"/>
              <a:ext cx="6110" cy="7838"/>
            </a:xfrm>
            <a:custGeom>
              <a:avLst/>
              <a:gdLst/>
              <a:ahLst/>
              <a:cxnLst/>
              <a:rect l="l" t="t" r="r" b="b"/>
              <a:pathLst>
                <a:path w="191" h="245" extrusionOk="0">
                  <a:moveTo>
                    <a:pt x="137" y="0"/>
                  </a:moveTo>
                  <a:cubicBezTo>
                    <a:pt x="125" y="0"/>
                    <a:pt x="111" y="3"/>
                    <a:pt x="96" y="9"/>
                  </a:cubicBezTo>
                  <a:cubicBezTo>
                    <a:pt x="48" y="45"/>
                    <a:pt x="0" y="116"/>
                    <a:pt x="0" y="176"/>
                  </a:cubicBezTo>
                  <a:cubicBezTo>
                    <a:pt x="0" y="220"/>
                    <a:pt x="27" y="245"/>
                    <a:pt x="60" y="245"/>
                  </a:cubicBezTo>
                  <a:cubicBezTo>
                    <a:pt x="71" y="245"/>
                    <a:pt x="83" y="242"/>
                    <a:pt x="96" y="236"/>
                  </a:cubicBezTo>
                  <a:cubicBezTo>
                    <a:pt x="155" y="200"/>
                    <a:pt x="191" y="128"/>
                    <a:pt x="191" y="69"/>
                  </a:cubicBezTo>
                  <a:cubicBezTo>
                    <a:pt x="191" y="25"/>
                    <a:pt x="171"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550830" y="1078073"/>
              <a:ext cx="6110" cy="7934"/>
            </a:xfrm>
            <a:custGeom>
              <a:avLst/>
              <a:gdLst/>
              <a:ahLst/>
              <a:cxnLst/>
              <a:rect l="l" t="t" r="r" b="b"/>
              <a:pathLst>
                <a:path w="191" h="248" extrusionOk="0">
                  <a:moveTo>
                    <a:pt x="140" y="0"/>
                  </a:moveTo>
                  <a:cubicBezTo>
                    <a:pt x="126" y="0"/>
                    <a:pt x="111" y="6"/>
                    <a:pt x="95" y="17"/>
                  </a:cubicBezTo>
                  <a:cubicBezTo>
                    <a:pt x="36" y="41"/>
                    <a:pt x="0" y="112"/>
                    <a:pt x="0" y="172"/>
                  </a:cubicBezTo>
                  <a:cubicBezTo>
                    <a:pt x="0" y="221"/>
                    <a:pt x="17" y="248"/>
                    <a:pt x="47" y="248"/>
                  </a:cubicBezTo>
                  <a:cubicBezTo>
                    <a:pt x="61" y="248"/>
                    <a:pt x="77" y="243"/>
                    <a:pt x="95" y="232"/>
                  </a:cubicBezTo>
                  <a:cubicBezTo>
                    <a:pt x="143" y="196"/>
                    <a:pt x="191" y="124"/>
                    <a:pt x="191" y="65"/>
                  </a:cubicBezTo>
                  <a:cubicBezTo>
                    <a:pt x="191" y="24"/>
                    <a:pt x="169" y="0"/>
                    <a:pt x="1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567945" y="1068028"/>
              <a:ext cx="6142" cy="7870"/>
            </a:xfrm>
            <a:custGeom>
              <a:avLst/>
              <a:gdLst/>
              <a:ahLst/>
              <a:cxnLst/>
              <a:rect l="l" t="t" r="r" b="b"/>
              <a:pathLst>
                <a:path w="192" h="246" extrusionOk="0">
                  <a:moveTo>
                    <a:pt x="137" y="1"/>
                  </a:moveTo>
                  <a:cubicBezTo>
                    <a:pt x="125" y="1"/>
                    <a:pt x="112" y="4"/>
                    <a:pt x="96" y="10"/>
                  </a:cubicBezTo>
                  <a:cubicBezTo>
                    <a:pt x="49" y="45"/>
                    <a:pt x="1" y="117"/>
                    <a:pt x="1" y="176"/>
                  </a:cubicBezTo>
                  <a:cubicBezTo>
                    <a:pt x="1" y="221"/>
                    <a:pt x="27" y="245"/>
                    <a:pt x="60" y="245"/>
                  </a:cubicBezTo>
                  <a:cubicBezTo>
                    <a:pt x="72" y="245"/>
                    <a:pt x="84" y="242"/>
                    <a:pt x="96" y="236"/>
                  </a:cubicBezTo>
                  <a:cubicBezTo>
                    <a:pt x="156" y="200"/>
                    <a:pt x="191" y="129"/>
                    <a:pt x="191" y="69"/>
                  </a:cubicBezTo>
                  <a:cubicBezTo>
                    <a:pt x="191" y="25"/>
                    <a:pt x="172" y="1"/>
                    <a:pt x="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585475" y="1058080"/>
              <a:ext cx="6142" cy="7902"/>
            </a:xfrm>
            <a:custGeom>
              <a:avLst/>
              <a:gdLst/>
              <a:ahLst/>
              <a:cxnLst/>
              <a:rect l="l" t="t" r="r" b="b"/>
              <a:pathLst>
                <a:path w="192" h="247" extrusionOk="0">
                  <a:moveTo>
                    <a:pt x="138" y="0"/>
                  </a:moveTo>
                  <a:cubicBezTo>
                    <a:pt x="125" y="0"/>
                    <a:pt x="110" y="4"/>
                    <a:pt x="96" y="11"/>
                  </a:cubicBezTo>
                  <a:cubicBezTo>
                    <a:pt x="36" y="47"/>
                    <a:pt x="1" y="118"/>
                    <a:pt x="1" y="178"/>
                  </a:cubicBezTo>
                  <a:cubicBezTo>
                    <a:pt x="1" y="222"/>
                    <a:pt x="20" y="247"/>
                    <a:pt x="55" y="247"/>
                  </a:cubicBezTo>
                  <a:cubicBezTo>
                    <a:pt x="67" y="247"/>
                    <a:pt x="80" y="244"/>
                    <a:pt x="96" y="237"/>
                  </a:cubicBezTo>
                  <a:cubicBezTo>
                    <a:pt x="143" y="202"/>
                    <a:pt x="191" y="130"/>
                    <a:pt x="191" y="71"/>
                  </a:cubicBezTo>
                  <a:cubicBezTo>
                    <a:pt x="191" y="21"/>
                    <a:pt x="168" y="0"/>
                    <a:pt x="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3602621" y="1047971"/>
              <a:ext cx="6110" cy="7966"/>
            </a:xfrm>
            <a:custGeom>
              <a:avLst/>
              <a:gdLst/>
              <a:ahLst/>
              <a:cxnLst/>
              <a:rect l="l" t="t" r="r" b="b"/>
              <a:pathLst>
                <a:path w="191" h="249" extrusionOk="0">
                  <a:moveTo>
                    <a:pt x="145" y="1"/>
                  </a:moveTo>
                  <a:cubicBezTo>
                    <a:pt x="131" y="1"/>
                    <a:pt x="115" y="6"/>
                    <a:pt x="96" y="18"/>
                  </a:cubicBezTo>
                  <a:cubicBezTo>
                    <a:pt x="48" y="41"/>
                    <a:pt x="0" y="125"/>
                    <a:pt x="0" y="184"/>
                  </a:cubicBezTo>
                  <a:cubicBezTo>
                    <a:pt x="0" y="225"/>
                    <a:pt x="22" y="249"/>
                    <a:pt x="51" y="249"/>
                  </a:cubicBezTo>
                  <a:cubicBezTo>
                    <a:pt x="65" y="249"/>
                    <a:pt x="80" y="243"/>
                    <a:pt x="96" y="232"/>
                  </a:cubicBezTo>
                  <a:cubicBezTo>
                    <a:pt x="155" y="208"/>
                    <a:pt x="191" y="125"/>
                    <a:pt x="191" y="65"/>
                  </a:cubicBezTo>
                  <a:cubicBezTo>
                    <a:pt x="191" y="25"/>
                    <a:pt x="174" y="1"/>
                    <a:pt x="1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3550830" y="1096819"/>
              <a:ext cx="6110" cy="7870"/>
            </a:xfrm>
            <a:custGeom>
              <a:avLst/>
              <a:gdLst/>
              <a:ahLst/>
              <a:cxnLst/>
              <a:rect l="l" t="t" r="r" b="b"/>
              <a:pathLst>
                <a:path w="191" h="246" extrusionOk="0">
                  <a:moveTo>
                    <a:pt x="134" y="0"/>
                  </a:moveTo>
                  <a:cubicBezTo>
                    <a:pt x="122" y="0"/>
                    <a:pt x="108" y="5"/>
                    <a:pt x="95" y="15"/>
                  </a:cubicBezTo>
                  <a:cubicBezTo>
                    <a:pt x="36" y="50"/>
                    <a:pt x="0" y="122"/>
                    <a:pt x="0" y="181"/>
                  </a:cubicBezTo>
                  <a:cubicBezTo>
                    <a:pt x="0" y="222"/>
                    <a:pt x="17" y="246"/>
                    <a:pt x="46" y="246"/>
                  </a:cubicBezTo>
                  <a:cubicBezTo>
                    <a:pt x="60" y="246"/>
                    <a:pt x="76" y="240"/>
                    <a:pt x="95" y="229"/>
                  </a:cubicBezTo>
                  <a:cubicBezTo>
                    <a:pt x="143" y="205"/>
                    <a:pt x="191" y="134"/>
                    <a:pt x="191" y="74"/>
                  </a:cubicBezTo>
                  <a:cubicBezTo>
                    <a:pt x="191" y="31"/>
                    <a:pt x="166" y="0"/>
                    <a:pt x="1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3567945" y="1086838"/>
              <a:ext cx="6142" cy="7966"/>
            </a:xfrm>
            <a:custGeom>
              <a:avLst/>
              <a:gdLst/>
              <a:ahLst/>
              <a:cxnLst/>
              <a:rect l="l" t="t" r="r" b="b"/>
              <a:pathLst>
                <a:path w="192" h="249" extrusionOk="0">
                  <a:moveTo>
                    <a:pt x="146" y="0"/>
                  </a:moveTo>
                  <a:cubicBezTo>
                    <a:pt x="132" y="0"/>
                    <a:pt x="115" y="6"/>
                    <a:pt x="96" y="17"/>
                  </a:cubicBezTo>
                  <a:cubicBezTo>
                    <a:pt x="49" y="41"/>
                    <a:pt x="1" y="112"/>
                    <a:pt x="1" y="184"/>
                  </a:cubicBezTo>
                  <a:cubicBezTo>
                    <a:pt x="1" y="224"/>
                    <a:pt x="23" y="248"/>
                    <a:pt x="52" y="248"/>
                  </a:cubicBezTo>
                  <a:cubicBezTo>
                    <a:pt x="66" y="248"/>
                    <a:pt x="81" y="243"/>
                    <a:pt x="96" y="231"/>
                  </a:cubicBezTo>
                  <a:cubicBezTo>
                    <a:pt x="156" y="208"/>
                    <a:pt x="191" y="124"/>
                    <a:pt x="191" y="65"/>
                  </a:cubicBezTo>
                  <a:cubicBezTo>
                    <a:pt x="191" y="24"/>
                    <a:pt x="175" y="0"/>
                    <a:pt x="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585475" y="1076794"/>
              <a:ext cx="6142" cy="7838"/>
            </a:xfrm>
            <a:custGeom>
              <a:avLst/>
              <a:gdLst/>
              <a:ahLst/>
              <a:cxnLst/>
              <a:rect l="l" t="t" r="r" b="b"/>
              <a:pathLst>
                <a:path w="192" h="245" extrusionOk="0">
                  <a:moveTo>
                    <a:pt x="132" y="0"/>
                  </a:moveTo>
                  <a:cubicBezTo>
                    <a:pt x="120" y="0"/>
                    <a:pt x="108" y="3"/>
                    <a:pt x="96" y="10"/>
                  </a:cubicBezTo>
                  <a:cubicBezTo>
                    <a:pt x="36" y="45"/>
                    <a:pt x="1" y="117"/>
                    <a:pt x="1" y="176"/>
                  </a:cubicBezTo>
                  <a:cubicBezTo>
                    <a:pt x="1" y="220"/>
                    <a:pt x="20" y="245"/>
                    <a:pt x="55" y="245"/>
                  </a:cubicBezTo>
                  <a:cubicBezTo>
                    <a:pt x="67" y="245"/>
                    <a:pt x="80" y="242"/>
                    <a:pt x="96" y="236"/>
                  </a:cubicBezTo>
                  <a:cubicBezTo>
                    <a:pt x="143" y="200"/>
                    <a:pt x="191" y="129"/>
                    <a:pt x="191" y="69"/>
                  </a:cubicBezTo>
                  <a:cubicBezTo>
                    <a:pt x="191" y="25"/>
                    <a:pt x="16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602621" y="1066877"/>
              <a:ext cx="6110" cy="7870"/>
            </a:xfrm>
            <a:custGeom>
              <a:avLst/>
              <a:gdLst/>
              <a:ahLst/>
              <a:cxnLst/>
              <a:rect l="l" t="t" r="r" b="b"/>
              <a:pathLst>
                <a:path w="191" h="246" extrusionOk="0">
                  <a:moveTo>
                    <a:pt x="137" y="1"/>
                  </a:moveTo>
                  <a:cubicBezTo>
                    <a:pt x="125" y="1"/>
                    <a:pt x="111" y="4"/>
                    <a:pt x="96" y="10"/>
                  </a:cubicBezTo>
                  <a:cubicBezTo>
                    <a:pt x="48" y="46"/>
                    <a:pt x="0" y="117"/>
                    <a:pt x="0" y="177"/>
                  </a:cubicBezTo>
                  <a:cubicBezTo>
                    <a:pt x="0" y="221"/>
                    <a:pt x="27" y="245"/>
                    <a:pt x="60" y="245"/>
                  </a:cubicBezTo>
                  <a:cubicBezTo>
                    <a:pt x="71" y="245"/>
                    <a:pt x="83" y="242"/>
                    <a:pt x="96" y="236"/>
                  </a:cubicBezTo>
                  <a:cubicBezTo>
                    <a:pt x="155" y="201"/>
                    <a:pt x="191" y="129"/>
                    <a:pt x="191" y="70"/>
                  </a:cubicBezTo>
                  <a:cubicBezTo>
                    <a:pt x="191" y="25"/>
                    <a:pt x="171" y="1"/>
                    <a:pt x="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333332" y="833320"/>
              <a:ext cx="259791" cy="274282"/>
            </a:xfrm>
            <a:custGeom>
              <a:avLst/>
              <a:gdLst/>
              <a:ahLst/>
              <a:cxnLst/>
              <a:rect l="l" t="t" r="r" b="b"/>
              <a:pathLst>
                <a:path w="8121" h="8574" extrusionOk="0">
                  <a:moveTo>
                    <a:pt x="8121" y="1"/>
                  </a:moveTo>
                  <a:lnTo>
                    <a:pt x="13" y="4715"/>
                  </a:lnTo>
                  <a:lnTo>
                    <a:pt x="1" y="8573"/>
                  </a:lnTo>
                  <a:lnTo>
                    <a:pt x="8109" y="3858"/>
                  </a:lnTo>
                  <a:lnTo>
                    <a:pt x="8121" y="1"/>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072425" y="833320"/>
              <a:ext cx="261326" cy="274282"/>
            </a:xfrm>
            <a:custGeom>
              <a:avLst/>
              <a:gdLst/>
              <a:ahLst/>
              <a:cxnLst/>
              <a:rect l="l" t="t" r="r" b="b"/>
              <a:pathLst>
                <a:path w="8169" h="8574" extrusionOk="0">
                  <a:moveTo>
                    <a:pt x="13" y="1"/>
                  </a:moveTo>
                  <a:lnTo>
                    <a:pt x="1" y="3858"/>
                  </a:lnTo>
                  <a:lnTo>
                    <a:pt x="8157" y="8573"/>
                  </a:lnTo>
                  <a:lnTo>
                    <a:pt x="8169" y="4715"/>
                  </a:lnTo>
                  <a:lnTo>
                    <a:pt x="13" y="1"/>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033206" y="593750"/>
              <a:ext cx="599525" cy="347411"/>
            </a:xfrm>
            <a:custGeom>
              <a:avLst/>
              <a:gdLst/>
              <a:ahLst/>
              <a:cxnLst/>
              <a:rect l="l" t="t" r="r" b="b"/>
              <a:pathLst>
                <a:path w="18741" h="10860" extrusionOk="0">
                  <a:moveTo>
                    <a:pt x="9347" y="1"/>
                  </a:moveTo>
                  <a:lnTo>
                    <a:pt x="1" y="5430"/>
                  </a:lnTo>
                  <a:lnTo>
                    <a:pt x="9406" y="10859"/>
                  </a:lnTo>
                  <a:lnTo>
                    <a:pt x="18741" y="5430"/>
                  </a:lnTo>
                  <a:lnTo>
                    <a:pt x="9347"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3333716" y="767422"/>
              <a:ext cx="299011" cy="316189"/>
            </a:xfrm>
            <a:custGeom>
              <a:avLst/>
              <a:gdLst/>
              <a:ahLst/>
              <a:cxnLst/>
              <a:rect l="l" t="t" r="r" b="b"/>
              <a:pathLst>
                <a:path w="9347" h="9884" extrusionOk="0">
                  <a:moveTo>
                    <a:pt x="9347" y="1"/>
                  </a:moveTo>
                  <a:lnTo>
                    <a:pt x="12" y="5430"/>
                  </a:lnTo>
                  <a:lnTo>
                    <a:pt x="1" y="9883"/>
                  </a:lnTo>
                  <a:lnTo>
                    <a:pt x="9335" y="4454"/>
                  </a:lnTo>
                  <a:lnTo>
                    <a:pt x="934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3343633" y="842470"/>
              <a:ext cx="180168" cy="223994"/>
            </a:xfrm>
            <a:custGeom>
              <a:avLst/>
              <a:gdLst/>
              <a:ahLst/>
              <a:cxnLst/>
              <a:rect l="l" t="t" r="r" b="b"/>
              <a:pathLst>
                <a:path w="5632" h="7002" extrusionOk="0">
                  <a:moveTo>
                    <a:pt x="5632" y="0"/>
                  </a:moveTo>
                  <a:lnTo>
                    <a:pt x="12" y="3263"/>
                  </a:lnTo>
                  <a:lnTo>
                    <a:pt x="0" y="7001"/>
                  </a:lnTo>
                  <a:lnTo>
                    <a:pt x="0" y="7001"/>
                  </a:lnTo>
                  <a:lnTo>
                    <a:pt x="5632" y="3727"/>
                  </a:lnTo>
                  <a:lnTo>
                    <a:pt x="56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3"/>
            <p:cNvSpPr/>
            <p:nvPr/>
          </p:nvSpPr>
          <p:spPr>
            <a:xfrm>
              <a:off x="3531764" y="784568"/>
              <a:ext cx="91076" cy="172202"/>
            </a:xfrm>
            <a:custGeom>
              <a:avLst/>
              <a:gdLst/>
              <a:ahLst/>
              <a:cxnLst/>
              <a:rect l="l" t="t" r="r" b="b"/>
              <a:pathLst>
                <a:path w="2847" h="5383" extrusionOk="0">
                  <a:moveTo>
                    <a:pt x="2846" y="1"/>
                  </a:moveTo>
                  <a:lnTo>
                    <a:pt x="1" y="1656"/>
                  </a:lnTo>
                  <a:lnTo>
                    <a:pt x="1" y="5382"/>
                  </a:lnTo>
                  <a:lnTo>
                    <a:pt x="2834" y="3739"/>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3"/>
            <p:cNvSpPr/>
            <p:nvPr/>
          </p:nvSpPr>
          <p:spPr>
            <a:xfrm>
              <a:off x="3032822" y="767422"/>
              <a:ext cx="301314" cy="316189"/>
            </a:xfrm>
            <a:custGeom>
              <a:avLst/>
              <a:gdLst/>
              <a:ahLst/>
              <a:cxnLst/>
              <a:rect l="l" t="t" r="r" b="b"/>
              <a:pathLst>
                <a:path w="9419" h="9884" extrusionOk="0">
                  <a:moveTo>
                    <a:pt x="13" y="1"/>
                  </a:moveTo>
                  <a:lnTo>
                    <a:pt x="1" y="4454"/>
                  </a:lnTo>
                  <a:lnTo>
                    <a:pt x="9407" y="9883"/>
                  </a:lnTo>
                  <a:lnTo>
                    <a:pt x="9418" y="5430"/>
                  </a:lnTo>
                  <a:lnTo>
                    <a:pt x="13"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3371048" y="937542"/>
              <a:ext cx="41171" cy="28983"/>
            </a:xfrm>
            <a:custGeom>
              <a:avLst/>
              <a:gdLst/>
              <a:ahLst/>
              <a:cxnLst/>
              <a:rect l="l" t="t" r="r" b="b"/>
              <a:pathLst>
                <a:path w="1287" h="906" extrusionOk="0">
                  <a:moveTo>
                    <a:pt x="1286" y="0"/>
                  </a:moveTo>
                  <a:lnTo>
                    <a:pt x="0" y="738"/>
                  </a:lnTo>
                  <a:lnTo>
                    <a:pt x="0" y="905"/>
                  </a:lnTo>
                  <a:lnTo>
                    <a:pt x="1286" y="179"/>
                  </a:lnTo>
                  <a:lnTo>
                    <a:pt x="12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3"/>
            <p:cNvSpPr/>
            <p:nvPr/>
          </p:nvSpPr>
          <p:spPr>
            <a:xfrm>
              <a:off x="3414458" y="921163"/>
              <a:ext cx="25560" cy="20602"/>
            </a:xfrm>
            <a:custGeom>
              <a:avLst/>
              <a:gdLst/>
              <a:ahLst/>
              <a:cxnLst/>
              <a:rect l="l" t="t" r="r" b="b"/>
              <a:pathLst>
                <a:path w="799" h="644" extrusionOk="0">
                  <a:moveTo>
                    <a:pt x="798" y="0"/>
                  </a:moveTo>
                  <a:lnTo>
                    <a:pt x="1" y="465"/>
                  </a:lnTo>
                  <a:lnTo>
                    <a:pt x="1" y="643"/>
                  </a:lnTo>
                  <a:lnTo>
                    <a:pt x="798" y="179"/>
                  </a:lnTo>
                  <a:lnTo>
                    <a:pt x="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3"/>
            <p:cNvSpPr/>
            <p:nvPr/>
          </p:nvSpPr>
          <p:spPr>
            <a:xfrm>
              <a:off x="3442257" y="896787"/>
              <a:ext cx="40403" cy="28599"/>
            </a:xfrm>
            <a:custGeom>
              <a:avLst/>
              <a:gdLst/>
              <a:ahLst/>
              <a:cxnLst/>
              <a:rect l="l" t="t" r="r" b="b"/>
              <a:pathLst>
                <a:path w="1263" h="894" extrusionOk="0">
                  <a:moveTo>
                    <a:pt x="1263" y="0"/>
                  </a:moveTo>
                  <a:lnTo>
                    <a:pt x="1" y="727"/>
                  </a:lnTo>
                  <a:lnTo>
                    <a:pt x="1" y="893"/>
                  </a:lnTo>
                  <a:lnTo>
                    <a:pt x="1263" y="179"/>
                  </a:lnTo>
                  <a:lnTo>
                    <a:pt x="12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3484931" y="891061"/>
              <a:ext cx="7262" cy="9949"/>
            </a:xfrm>
            <a:custGeom>
              <a:avLst/>
              <a:gdLst/>
              <a:ahLst/>
              <a:cxnLst/>
              <a:rect l="l" t="t" r="r" b="b"/>
              <a:pathLst>
                <a:path w="227" h="311" extrusionOk="0">
                  <a:moveTo>
                    <a:pt x="227" y="1"/>
                  </a:moveTo>
                  <a:lnTo>
                    <a:pt x="0" y="144"/>
                  </a:lnTo>
                  <a:lnTo>
                    <a:pt x="0" y="310"/>
                  </a:lnTo>
                  <a:lnTo>
                    <a:pt x="227" y="179"/>
                  </a:lnTo>
                  <a:lnTo>
                    <a:pt x="2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3"/>
            <p:cNvSpPr/>
            <p:nvPr/>
          </p:nvSpPr>
          <p:spPr>
            <a:xfrm>
              <a:off x="3371048" y="968380"/>
              <a:ext cx="22105" cy="18330"/>
            </a:xfrm>
            <a:custGeom>
              <a:avLst/>
              <a:gdLst/>
              <a:ahLst/>
              <a:cxnLst/>
              <a:rect l="l" t="t" r="r" b="b"/>
              <a:pathLst>
                <a:path w="691" h="573" extrusionOk="0">
                  <a:moveTo>
                    <a:pt x="691" y="1"/>
                  </a:moveTo>
                  <a:lnTo>
                    <a:pt x="0" y="406"/>
                  </a:lnTo>
                  <a:lnTo>
                    <a:pt x="0" y="572"/>
                  </a:lnTo>
                  <a:lnTo>
                    <a:pt x="691" y="179"/>
                  </a:lnTo>
                  <a:lnTo>
                    <a:pt x="691" y="13"/>
                  </a:lnTo>
                  <a:cubicBezTo>
                    <a:pt x="691" y="13"/>
                    <a:pt x="691" y="13"/>
                    <a:pt x="6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3"/>
            <p:cNvSpPr/>
            <p:nvPr/>
          </p:nvSpPr>
          <p:spPr>
            <a:xfrm>
              <a:off x="3395424" y="932968"/>
              <a:ext cx="59821" cy="40019"/>
            </a:xfrm>
            <a:custGeom>
              <a:avLst/>
              <a:gdLst/>
              <a:ahLst/>
              <a:cxnLst/>
              <a:rect l="l" t="t" r="r" b="b"/>
              <a:pathLst>
                <a:path w="1870" h="1251" extrusionOk="0">
                  <a:moveTo>
                    <a:pt x="1870" y="0"/>
                  </a:moveTo>
                  <a:lnTo>
                    <a:pt x="0" y="1072"/>
                  </a:lnTo>
                  <a:lnTo>
                    <a:pt x="0" y="1084"/>
                  </a:lnTo>
                  <a:lnTo>
                    <a:pt x="0" y="1251"/>
                  </a:lnTo>
                  <a:lnTo>
                    <a:pt x="1870" y="179"/>
                  </a:lnTo>
                  <a:lnTo>
                    <a:pt x="18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3"/>
            <p:cNvSpPr/>
            <p:nvPr/>
          </p:nvSpPr>
          <p:spPr>
            <a:xfrm>
              <a:off x="3457516" y="911247"/>
              <a:ext cx="34677" cy="25944"/>
            </a:xfrm>
            <a:custGeom>
              <a:avLst/>
              <a:gdLst/>
              <a:ahLst/>
              <a:cxnLst/>
              <a:rect l="l" t="t" r="r" b="b"/>
              <a:pathLst>
                <a:path w="1084" h="811" extrusionOk="0">
                  <a:moveTo>
                    <a:pt x="1084" y="1"/>
                  </a:moveTo>
                  <a:lnTo>
                    <a:pt x="0" y="632"/>
                  </a:lnTo>
                  <a:lnTo>
                    <a:pt x="0" y="810"/>
                  </a:lnTo>
                  <a:lnTo>
                    <a:pt x="1084" y="179"/>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3"/>
            <p:cNvSpPr/>
            <p:nvPr/>
          </p:nvSpPr>
          <p:spPr>
            <a:xfrm>
              <a:off x="3416761" y="968380"/>
              <a:ext cx="12220" cy="12604"/>
            </a:xfrm>
            <a:custGeom>
              <a:avLst/>
              <a:gdLst/>
              <a:ahLst/>
              <a:cxnLst/>
              <a:rect l="l" t="t" r="r" b="b"/>
              <a:pathLst>
                <a:path w="382" h="394" extrusionOk="0">
                  <a:moveTo>
                    <a:pt x="381" y="1"/>
                  </a:moveTo>
                  <a:lnTo>
                    <a:pt x="0" y="215"/>
                  </a:lnTo>
                  <a:lnTo>
                    <a:pt x="0" y="394"/>
                  </a:lnTo>
                  <a:lnTo>
                    <a:pt x="381" y="167"/>
                  </a:lnTo>
                  <a:lnTo>
                    <a:pt x="3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3431221" y="931816"/>
              <a:ext cx="60973" cy="40787"/>
            </a:xfrm>
            <a:custGeom>
              <a:avLst/>
              <a:gdLst/>
              <a:ahLst/>
              <a:cxnLst/>
              <a:rect l="l" t="t" r="r" b="b"/>
              <a:pathLst>
                <a:path w="1906" h="1275" extrusionOk="0">
                  <a:moveTo>
                    <a:pt x="1906" y="1"/>
                  </a:moveTo>
                  <a:lnTo>
                    <a:pt x="1" y="1096"/>
                  </a:lnTo>
                  <a:lnTo>
                    <a:pt x="1" y="1275"/>
                  </a:lnTo>
                  <a:lnTo>
                    <a:pt x="1906" y="167"/>
                  </a:lnTo>
                  <a:lnTo>
                    <a:pt x="19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3"/>
            <p:cNvSpPr/>
            <p:nvPr/>
          </p:nvSpPr>
          <p:spPr>
            <a:xfrm>
              <a:off x="3371048" y="976761"/>
              <a:ext cx="43059" cy="30518"/>
            </a:xfrm>
            <a:custGeom>
              <a:avLst/>
              <a:gdLst/>
              <a:ahLst/>
              <a:cxnLst/>
              <a:rect l="l" t="t" r="r" b="b"/>
              <a:pathLst>
                <a:path w="1346" h="954" extrusionOk="0">
                  <a:moveTo>
                    <a:pt x="1346" y="1"/>
                  </a:moveTo>
                  <a:lnTo>
                    <a:pt x="0" y="775"/>
                  </a:lnTo>
                  <a:lnTo>
                    <a:pt x="0" y="953"/>
                  </a:lnTo>
                  <a:lnTo>
                    <a:pt x="1346" y="167"/>
                  </a:lnTo>
                  <a:lnTo>
                    <a:pt x="1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3"/>
            <p:cNvSpPr/>
            <p:nvPr/>
          </p:nvSpPr>
          <p:spPr>
            <a:xfrm>
              <a:off x="3371048" y="967005"/>
              <a:ext cx="92963" cy="59086"/>
            </a:xfrm>
            <a:custGeom>
              <a:avLst/>
              <a:gdLst/>
              <a:ahLst/>
              <a:cxnLst/>
              <a:rect l="l" t="t" r="r" b="b"/>
              <a:pathLst>
                <a:path w="2906" h="1847" extrusionOk="0">
                  <a:moveTo>
                    <a:pt x="2905" y="1"/>
                  </a:moveTo>
                  <a:lnTo>
                    <a:pt x="0" y="1668"/>
                  </a:lnTo>
                  <a:lnTo>
                    <a:pt x="0" y="1846"/>
                  </a:lnTo>
                  <a:lnTo>
                    <a:pt x="2905" y="167"/>
                  </a:lnTo>
                  <a:cubicBezTo>
                    <a:pt x="2905" y="108"/>
                    <a:pt x="2905" y="48"/>
                    <a:pt x="29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3466249" y="950626"/>
              <a:ext cx="25944" cy="20602"/>
            </a:xfrm>
            <a:custGeom>
              <a:avLst/>
              <a:gdLst/>
              <a:ahLst/>
              <a:cxnLst/>
              <a:rect l="l" t="t" r="r" b="b"/>
              <a:pathLst>
                <a:path w="811" h="644" extrusionOk="0">
                  <a:moveTo>
                    <a:pt x="811" y="1"/>
                  </a:moveTo>
                  <a:lnTo>
                    <a:pt x="1" y="465"/>
                  </a:lnTo>
                  <a:cubicBezTo>
                    <a:pt x="1" y="525"/>
                    <a:pt x="1" y="584"/>
                    <a:pt x="1" y="644"/>
                  </a:cubicBezTo>
                  <a:lnTo>
                    <a:pt x="811" y="167"/>
                  </a:lnTo>
                  <a:lnTo>
                    <a:pt x="8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3"/>
            <p:cNvSpPr/>
            <p:nvPr/>
          </p:nvSpPr>
          <p:spPr>
            <a:xfrm>
              <a:off x="3550830" y="853346"/>
              <a:ext cx="6110" cy="7966"/>
            </a:xfrm>
            <a:custGeom>
              <a:avLst/>
              <a:gdLst/>
              <a:ahLst/>
              <a:cxnLst/>
              <a:rect l="l" t="t" r="r" b="b"/>
              <a:pathLst>
                <a:path w="191" h="249" extrusionOk="0">
                  <a:moveTo>
                    <a:pt x="140" y="1"/>
                  </a:moveTo>
                  <a:cubicBezTo>
                    <a:pt x="126" y="1"/>
                    <a:pt x="111" y="6"/>
                    <a:pt x="95" y="18"/>
                  </a:cubicBezTo>
                  <a:cubicBezTo>
                    <a:pt x="36" y="41"/>
                    <a:pt x="0" y="113"/>
                    <a:pt x="0" y="184"/>
                  </a:cubicBezTo>
                  <a:cubicBezTo>
                    <a:pt x="0" y="225"/>
                    <a:pt x="17" y="249"/>
                    <a:pt x="46" y="249"/>
                  </a:cubicBezTo>
                  <a:cubicBezTo>
                    <a:pt x="60" y="249"/>
                    <a:pt x="76" y="243"/>
                    <a:pt x="95" y="232"/>
                  </a:cubicBezTo>
                  <a:cubicBezTo>
                    <a:pt x="143" y="208"/>
                    <a:pt x="191" y="125"/>
                    <a:pt x="191" y="65"/>
                  </a:cubicBezTo>
                  <a:cubicBezTo>
                    <a:pt x="191" y="25"/>
                    <a:pt x="169"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3"/>
            <p:cNvSpPr/>
            <p:nvPr/>
          </p:nvSpPr>
          <p:spPr>
            <a:xfrm>
              <a:off x="3567945" y="843301"/>
              <a:ext cx="6142" cy="7870"/>
            </a:xfrm>
            <a:custGeom>
              <a:avLst/>
              <a:gdLst/>
              <a:ahLst/>
              <a:cxnLst/>
              <a:rect l="l" t="t" r="r" b="b"/>
              <a:pathLst>
                <a:path w="192" h="246" extrusionOk="0">
                  <a:moveTo>
                    <a:pt x="137" y="1"/>
                  </a:moveTo>
                  <a:cubicBezTo>
                    <a:pt x="125" y="1"/>
                    <a:pt x="112" y="4"/>
                    <a:pt x="96" y="10"/>
                  </a:cubicBezTo>
                  <a:cubicBezTo>
                    <a:pt x="49" y="46"/>
                    <a:pt x="1" y="117"/>
                    <a:pt x="1" y="177"/>
                  </a:cubicBezTo>
                  <a:cubicBezTo>
                    <a:pt x="1" y="221"/>
                    <a:pt x="27" y="245"/>
                    <a:pt x="60" y="245"/>
                  </a:cubicBezTo>
                  <a:cubicBezTo>
                    <a:pt x="72" y="245"/>
                    <a:pt x="84" y="242"/>
                    <a:pt x="96" y="236"/>
                  </a:cubicBezTo>
                  <a:cubicBezTo>
                    <a:pt x="156" y="201"/>
                    <a:pt x="191" y="129"/>
                    <a:pt x="191" y="70"/>
                  </a:cubicBezTo>
                  <a:cubicBezTo>
                    <a:pt x="191" y="25"/>
                    <a:pt x="172" y="1"/>
                    <a:pt x="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3585475" y="833416"/>
              <a:ext cx="6142" cy="7838"/>
            </a:xfrm>
            <a:custGeom>
              <a:avLst/>
              <a:gdLst/>
              <a:ahLst/>
              <a:cxnLst/>
              <a:rect l="l" t="t" r="r" b="b"/>
              <a:pathLst>
                <a:path w="192" h="245" extrusionOk="0">
                  <a:moveTo>
                    <a:pt x="132" y="0"/>
                  </a:moveTo>
                  <a:cubicBezTo>
                    <a:pt x="120" y="0"/>
                    <a:pt x="108" y="3"/>
                    <a:pt x="96" y="10"/>
                  </a:cubicBezTo>
                  <a:cubicBezTo>
                    <a:pt x="36" y="45"/>
                    <a:pt x="1" y="117"/>
                    <a:pt x="1" y="176"/>
                  </a:cubicBezTo>
                  <a:cubicBezTo>
                    <a:pt x="1" y="220"/>
                    <a:pt x="20" y="245"/>
                    <a:pt x="55" y="245"/>
                  </a:cubicBezTo>
                  <a:cubicBezTo>
                    <a:pt x="67" y="245"/>
                    <a:pt x="80" y="242"/>
                    <a:pt x="96" y="236"/>
                  </a:cubicBezTo>
                  <a:cubicBezTo>
                    <a:pt x="143" y="200"/>
                    <a:pt x="191" y="129"/>
                    <a:pt x="191" y="69"/>
                  </a:cubicBezTo>
                  <a:cubicBezTo>
                    <a:pt x="191" y="25"/>
                    <a:pt x="16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3"/>
            <p:cNvSpPr/>
            <p:nvPr/>
          </p:nvSpPr>
          <p:spPr>
            <a:xfrm>
              <a:off x="3602621" y="823276"/>
              <a:ext cx="6110" cy="7966"/>
            </a:xfrm>
            <a:custGeom>
              <a:avLst/>
              <a:gdLst/>
              <a:ahLst/>
              <a:cxnLst/>
              <a:rect l="l" t="t" r="r" b="b"/>
              <a:pathLst>
                <a:path w="191" h="249" extrusionOk="0">
                  <a:moveTo>
                    <a:pt x="144" y="1"/>
                  </a:moveTo>
                  <a:cubicBezTo>
                    <a:pt x="130" y="1"/>
                    <a:pt x="114" y="6"/>
                    <a:pt x="96" y="17"/>
                  </a:cubicBezTo>
                  <a:cubicBezTo>
                    <a:pt x="48" y="41"/>
                    <a:pt x="0" y="124"/>
                    <a:pt x="0" y="184"/>
                  </a:cubicBezTo>
                  <a:cubicBezTo>
                    <a:pt x="0" y="224"/>
                    <a:pt x="22" y="248"/>
                    <a:pt x="51" y="248"/>
                  </a:cubicBezTo>
                  <a:cubicBezTo>
                    <a:pt x="65" y="248"/>
                    <a:pt x="80" y="243"/>
                    <a:pt x="96" y="231"/>
                  </a:cubicBezTo>
                  <a:cubicBezTo>
                    <a:pt x="155" y="207"/>
                    <a:pt x="191" y="136"/>
                    <a:pt x="191" y="76"/>
                  </a:cubicBezTo>
                  <a:cubicBezTo>
                    <a:pt x="191" y="27"/>
                    <a:pt x="174"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3"/>
            <p:cNvSpPr/>
            <p:nvPr/>
          </p:nvSpPr>
          <p:spPr>
            <a:xfrm>
              <a:off x="3550830" y="872252"/>
              <a:ext cx="6110" cy="7870"/>
            </a:xfrm>
            <a:custGeom>
              <a:avLst/>
              <a:gdLst/>
              <a:ahLst/>
              <a:cxnLst/>
              <a:rect l="l" t="t" r="r" b="b"/>
              <a:pathLst>
                <a:path w="191" h="246" extrusionOk="0">
                  <a:moveTo>
                    <a:pt x="131" y="1"/>
                  </a:moveTo>
                  <a:cubicBezTo>
                    <a:pt x="120" y="1"/>
                    <a:pt x="108" y="4"/>
                    <a:pt x="95" y="10"/>
                  </a:cubicBezTo>
                  <a:cubicBezTo>
                    <a:pt x="36" y="46"/>
                    <a:pt x="0" y="117"/>
                    <a:pt x="0" y="177"/>
                  </a:cubicBezTo>
                  <a:cubicBezTo>
                    <a:pt x="0" y="221"/>
                    <a:pt x="20" y="245"/>
                    <a:pt x="54" y="245"/>
                  </a:cubicBezTo>
                  <a:cubicBezTo>
                    <a:pt x="66" y="245"/>
                    <a:pt x="80" y="242"/>
                    <a:pt x="95" y="236"/>
                  </a:cubicBezTo>
                  <a:cubicBezTo>
                    <a:pt x="143" y="200"/>
                    <a:pt x="191" y="129"/>
                    <a:pt x="191" y="69"/>
                  </a:cubicBezTo>
                  <a:cubicBezTo>
                    <a:pt x="191" y="25"/>
                    <a:pt x="164" y="1"/>
                    <a:pt x="1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a:off x="3567945" y="862111"/>
              <a:ext cx="6142" cy="7966"/>
            </a:xfrm>
            <a:custGeom>
              <a:avLst/>
              <a:gdLst/>
              <a:ahLst/>
              <a:cxnLst/>
              <a:rect l="l" t="t" r="r" b="b"/>
              <a:pathLst>
                <a:path w="192" h="249" extrusionOk="0">
                  <a:moveTo>
                    <a:pt x="144" y="1"/>
                  </a:moveTo>
                  <a:cubicBezTo>
                    <a:pt x="131" y="1"/>
                    <a:pt x="115" y="6"/>
                    <a:pt x="96" y="17"/>
                  </a:cubicBezTo>
                  <a:cubicBezTo>
                    <a:pt x="49" y="53"/>
                    <a:pt x="1" y="125"/>
                    <a:pt x="1" y="184"/>
                  </a:cubicBezTo>
                  <a:cubicBezTo>
                    <a:pt x="1" y="225"/>
                    <a:pt x="23" y="248"/>
                    <a:pt x="52" y="248"/>
                  </a:cubicBezTo>
                  <a:cubicBezTo>
                    <a:pt x="66" y="248"/>
                    <a:pt x="81" y="243"/>
                    <a:pt x="96" y="232"/>
                  </a:cubicBezTo>
                  <a:cubicBezTo>
                    <a:pt x="156" y="208"/>
                    <a:pt x="191" y="136"/>
                    <a:pt x="191" y="77"/>
                  </a:cubicBezTo>
                  <a:cubicBezTo>
                    <a:pt x="191" y="28"/>
                    <a:pt x="174" y="1"/>
                    <a:pt x="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3"/>
            <p:cNvSpPr/>
            <p:nvPr/>
          </p:nvSpPr>
          <p:spPr>
            <a:xfrm>
              <a:off x="3585475" y="852226"/>
              <a:ext cx="6142" cy="7934"/>
            </a:xfrm>
            <a:custGeom>
              <a:avLst/>
              <a:gdLst/>
              <a:ahLst/>
              <a:cxnLst/>
              <a:rect l="l" t="t" r="r" b="b"/>
              <a:pathLst>
                <a:path w="192" h="248" extrusionOk="0">
                  <a:moveTo>
                    <a:pt x="140" y="0"/>
                  </a:moveTo>
                  <a:cubicBezTo>
                    <a:pt x="126" y="0"/>
                    <a:pt x="111" y="5"/>
                    <a:pt x="96" y="17"/>
                  </a:cubicBezTo>
                  <a:cubicBezTo>
                    <a:pt x="36" y="41"/>
                    <a:pt x="1" y="112"/>
                    <a:pt x="1" y="172"/>
                  </a:cubicBezTo>
                  <a:cubicBezTo>
                    <a:pt x="1" y="221"/>
                    <a:pt x="18" y="248"/>
                    <a:pt x="48" y="248"/>
                  </a:cubicBezTo>
                  <a:cubicBezTo>
                    <a:pt x="61" y="248"/>
                    <a:pt x="77" y="242"/>
                    <a:pt x="96" y="231"/>
                  </a:cubicBezTo>
                  <a:cubicBezTo>
                    <a:pt x="143" y="207"/>
                    <a:pt x="191" y="124"/>
                    <a:pt x="191" y="64"/>
                  </a:cubicBezTo>
                  <a:cubicBezTo>
                    <a:pt x="191" y="24"/>
                    <a:pt x="169" y="0"/>
                    <a:pt x="1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3"/>
            <p:cNvSpPr/>
            <p:nvPr/>
          </p:nvSpPr>
          <p:spPr>
            <a:xfrm>
              <a:off x="3602621" y="842182"/>
              <a:ext cx="6110" cy="7838"/>
            </a:xfrm>
            <a:custGeom>
              <a:avLst/>
              <a:gdLst/>
              <a:ahLst/>
              <a:cxnLst/>
              <a:rect l="l" t="t" r="r" b="b"/>
              <a:pathLst>
                <a:path w="191" h="245" extrusionOk="0">
                  <a:moveTo>
                    <a:pt x="137" y="0"/>
                  </a:moveTo>
                  <a:cubicBezTo>
                    <a:pt x="125" y="0"/>
                    <a:pt x="111" y="3"/>
                    <a:pt x="96" y="9"/>
                  </a:cubicBezTo>
                  <a:cubicBezTo>
                    <a:pt x="48" y="45"/>
                    <a:pt x="0" y="117"/>
                    <a:pt x="0" y="176"/>
                  </a:cubicBezTo>
                  <a:cubicBezTo>
                    <a:pt x="0" y="220"/>
                    <a:pt x="27" y="245"/>
                    <a:pt x="60" y="245"/>
                  </a:cubicBezTo>
                  <a:cubicBezTo>
                    <a:pt x="71" y="245"/>
                    <a:pt x="83" y="242"/>
                    <a:pt x="96" y="236"/>
                  </a:cubicBezTo>
                  <a:cubicBezTo>
                    <a:pt x="155" y="200"/>
                    <a:pt x="191" y="128"/>
                    <a:pt x="191" y="69"/>
                  </a:cubicBezTo>
                  <a:cubicBezTo>
                    <a:pt x="191" y="25"/>
                    <a:pt x="171" y="0"/>
                    <a:pt x="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3550830" y="891062"/>
              <a:ext cx="6110" cy="7934"/>
            </a:xfrm>
            <a:custGeom>
              <a:avLst/>
              <a:gdLst/>
              <a:ahLst/>
              <a:cxnLst/>
              <a:rect l="l" t="t" r="r" b="b"/>
              <a:pathLst>
                <a:path w="191" h="248" extrusionOk="0">
                  <a:moveTo>
                    <a:pt x="140" y="0"/>
                  </a:moveTo>
                  <a:cubicBezTo>
                    <a:pt x="126" y="0"/>
                    <a:pt x="111" y="6"/>
                    <a:pt x="95" y="17"/>
                  </a:cubicBezTo>
                  <a:cubicBezTo>
                    <a:pt x="36" y="41"/>
                    <a:pt x="0" y="113"/>
                    <a:pt x="0" y="172"/>
                  </a:cubicBezTo>
                  <a:cubicBezTo>
                    <a:pt x="0" y="221"/>
                    <a:pt x="17" y="248"/>
                    <a:pt x="47" y="248"/>
                  </a:cubicBezTo>
                  <a:cubicBezTo>
                    <a:pt x="61" y="248"/>
                    <a:pt x="77" y="243"/>
                    <a:pt x="95" y="232"/>
                  </a:cubicBezTo>
                  <a:cubicBezTo>
                    <a:pt x="143" y="196"/>
                    <a:pt x="191" y="124"/>
                    <a:pt x="191" y="65"/>
                  </a:cubicBezTo>
                  <a:cubicBezTo>
                    <a:pt x="191" y="24"/>
                    <a:pt x="169" y="0"/>
                    <a:pt x="1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3"/>
            <p:cNvSpPr/>
            <p:nvPr/>
          </p:nvSpPr>
          <p:spPr>
            <a:xfrm>
              <a:off x="3567945" y="881017"/>
              <a:ext cx="6142" cy="7870"/>
            </a:xfrm>
            <a:custGeom>
              <a:avLst/>
              <a:gdLst/>
              <a:ahLst/>
              <a:cxnLst/>
              <a:rect l="l" t="t" r="r" b="b"/>
              <a:pathLst>
                <a:path w="192" h="246" extrusionOk="0">
                  <a:moveTo>
                    <a:pt x="137" y="1"/>
                  </a:moveTo>
                  <a:cubicBezTo>
                    <a:pt x="125" y="1"/>
                    <a:pt x="112" y="4"/>
                    <a:pt x="96" y="10"/>
                  </a:cubicBezTo>
                  <a:cubicBezTo>
                    <a:pt x="49" y="46"/>
                    <a:pt x="1" y="117"/>
                    <a:pt x="1" y="176"/>
                  </a:cubicBezTo>
                  <a:cubicBezTo>
                    <a:pt x="1" y="221"/>
                    <a:pt x="27" y="245"/>
                    <a:pt x="60" y="245"/>
                  </a:cubicBezTo>
                  <a:cubicBezTo>
                    <a:pt x="72" y="245"/>
                    <a:pt x="84" y="242"/>
                    <a:pt x="96" y="236"/>
                  </a:cubicBezTo>
                  <a:cubicBezTo>
                    <a:pt x="156" y="200"/>
                    <a:pt x="191" y="129"/>
                    <a:pt x="191" y="69"/>
                  </a:cubicBezTo>
                  <a:cubicBezTo>
                    <a:pt x="191" y="25"/>
                    <a:pt x="172" y="1"/>
                    <a:pt x="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3"/>
            <p:cNvSpPr/>
            <p:nvPr/>
          </p:nvSpPr>
          <p:spPr>
            <a:xfrm>
              <a:off x="3585475" y="871132"/>
              <a:ext cx="6142" cy="7838"/>
            </a:xfrm>
            <a:custGeom>
              <a:avLst/>
              <a:gdLst/>
              <a:ahLst/>
              <a:cxnLst/>
              <a:rect l="l" t="t" r="r" b="b"/>
              <a:pathLst>
                <a:path w="192" h="245" extrusionOk="0">
                  <a:moveTo>
                    <a:pt x="132" y="0"/>
                  </a:moveTo>
                  <a:cubicBezTo>
                    <a:pt x="120" y="0"/>
                    <a:pt x="108" y="3"/>
                    <a:pt x="96" y="9"/>
                  </a:cubicBezTo>
                  <a:cubicBezTo>
                    <a:pt x="36" y="45"/>
                    <a:pt x="1" y="116"/>
                    <a:pt x="1" y="176"/>
                  </a:cubicBezTo>
                  <a:cubicBezTo>
                    <a:pt x="1" y="220"/>
                    <a:pt x="20" y="245"/>
                    <a:pt x="55" y="245"/>
                  </a:cubicBezTo>
                  <a:cubicBezTo>
                    <a:pt x="67" y="245"/>
                    <a:pt x="80" y="242"/>
                    <a:pt x="96" y="235"/>
                  </a:cubicBezTo>
                  <a:cubicBezTo>
                    <a:pt x="143" y="200"/>
                    <a:pt x="191" y="128"/>
                    <a:pt x="191" y="69"/>
                  </a:cubicBezTo>
                  <a:cubicBezTo>
                    <a:pt x="191" y="25"/>
                    <a:pt x="165" y="0"/>
                    <a:pt x="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3602621" y="860960"/>
              <a:ext cx="6110" cy="7966"/>
            </a:xfrm>
            <a:custGeom>
              <a:avLst/>
              <a:gdLst/>
              <a:ahLst/>
              <a:cxnLst/>
              <a:rect l="l" t="t" r="r" b="b"/>
              <a:pathLst>
                <a:path w="191" h="249" extrusionOk="0">
                  <a:moveTo>
                    <a:pt x="145" y="1"/>
                  </a:moveTo>
                  <a:cubicBezTo>
                    <a:pt x="131" y="1"/>
                    <a:pt x="115" y="6"/>
                    <a:pt x="96" y="18"/>
                  </a:cubicBezTo>
                  <a:cubicBezTo>
                    <a:pt x="48" y="41"/>
                    <a:pt x="0" y="125"/>
                    <a:pt x="0" y="184"/>
                  </a:cubicBezTo>
                  <a:cubicBezTo>
                    <a:pt x="0" y="225"/>
                    <a:pt x="22" y="249"/>
                    <a:pt x="51" y="249"/>
                  </a:cubicBezTo>
                  <a:cubicBezTo>
                    <a:pt x="65" y="249"/>
                    <a:pt x="80" y="243"/>
                    <a:pt x="96" y="232"/>
                  </a:cubicBezTo>
                  <a:cubicBezTo>
                    <a:pt x="155" y="208"/>
                    <a:pt x="191" y="137"/>
                    <a:pt x="191" y="65"/>
                  </a:cubicBezTo>
                  <a:cubicBezTo>
                    <a:pt x="191" y="25"/>
                    <a:pt x="174" y="1"/>
                    <a:pt x="1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3"/>
            <p:cNvSpPr/>
            <p:nvPr/>
          </p:nvSpPr>
          <p:spPr>
            <a:xfrm>
              <a:off x="3550830" y="909968"/>
              <a:ext cx="6110" cy="7870"/>
            </a:xfrm>
            <a:custGeom>
              <a:avLst/>
              <a:gdLst/>
              <a:ahLst/>
              <a:cxnLst/>
              <a:rect l="l" t="t" r="r" b="b"/>
              <a:pathLst>
                <a:path w="191" h="246" extrusionOk="0">
                  <a:moveTo>
                    <a:pt x="131" y="1"/>
                  </a:moveTo>
                  <a:cubicBezTo>
                    <a:pt x="120" y="1"/>
                    <a:pt x="108" y="4"/>
                    <a:pt x="95" y="10"/>
                  </a:cubicBezTo>
                  <a:cubicBezTo>
                    <a:pt x="36" y="45"/>
                    <a:pt x="0" y="117"/>
                    <a:pt x="0" y="176"/>
                  </a:cubicBezTo>
                  <a:cubicBezTo>
                    <a:pt x="0" y="221"/>
                    <a:pt x="20" y="245"/>
                    <a:pt x="54" y="245"/>
                  </a:cubicBezTo>
                  <a:cubicBezTo>
                    <a:pt x="66" y="245"/>
                    <a:pt x="80" y="242"/>
                    <a:pt x="95" y="236"/>
                  </a:cubicBezTo>
                  <a:cubicBezTo>
                    <a:pt x="143" y="200"/>
                    <a:pt x="191" y="129"/>
                    <a:pt x="191" y="69"/>
                  </a:cubicBezTo>
                  <a:cubicBezTo>
                    <a:pt x="191" y="25"/>
                    <a:pt x="164" y="1"/>
                    <a:pt x="1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3"/>
            <p:cNvSpPr/>
            <p:nvPr/>
          </p:nvSpPr>
          <p:spPr>
            <a:xfrm>
              <a:off x="3567945" y="899827"/>
              <a:ext cx="6142" cy="7966"/>
            </a:xfrm>
            <a:custGeom>
              <a:avLst/>
              <a:gdLst/>
              <a:ahLst/>
              <a:cxnLst/>
              <a:rect l="l" t="t" r="r" b="b"/>
              <a:pathLst>
                <a:path w="192" h="249" extrusionOk="0">
                  <a:moveTo>
                    <a:pt x="146" y="0"/>
                  </a:moveTo>
                  <a:cubicBezTo>
                    <a:pt x="132" y="0"/>
                    <a:pt x="115" y="6"/>
                    <a:pt x="96" y="17"/>
                  </a:cubicBezTo>
                  <a:cubicBezTo>
                    <a:pt x="49" y="41"/>
                    <a:pt x="1" y="112"/>
                    <a:pt x="1" y="184"/>
                  </a:cubicBezTo>
                  <a:cubicBezTo>
                    <a:pt x="1" y="224"/>
                    <a:pt x="23" y="248"/>
                    <a:pt x="52" y="248"/>
                  </a:cubicBezTo>
                  <a:cubicBezTo>
                    <a:pt x="66" y="248"/>
                    <a:pt x="81" y="243"/>
                    <a:pt x="96" y="231"/>
                  </a:cubicBezTo>
                  <a:cubicBezTo>
                    <a:pt x="156" y="208"/>
                    <a:pt x="191" y="136"/>
                    <a:pt x="191" y="65"/>
                  </a:cubicBezTo>
                  <a:cubicBezTo>
                    <a:pt x="191" y="24"/>
                    <a:pt x="175" y="0"/>
                    <a:pt x="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3585475" y="889910"/>
              <a:ext cx="6142" cy="7966"/>
            </a:xfrm>
            <a:custGeom>
              <a:avLst/>
              <a:gdLst/>
              <a:ahLst/>
              <a:cxnLst/>
              <a:rect l="l" t="t" r="r" b="b"/>
              <a:pathLst>
                <a:path w="192" h="249" extrusionOk="0">
                  <a:moveTo>
                    <a:pt x="140" y="1"/>
                  </a:moveTo>
                  <a:cubicBezTo>
                    <a:pt x="126" y="1"/>
                    <a:pt x="111" y="6"/>
                    <a:pt x="96" y="18"/>
                  </a:cubicBezTo>
                  <a:cubicBezTo>
                    <a:pt x="36" y="41"/>
                    <a:pt x="1" y="113"/>
                    <a:pt x="1" y="172"/>
                  </a:cubicBezTo>
                  <a:cubicBezTo>
                    <a:pt x="1" y="222"/>
                    <a:pt x="18" y="248"/>
                    <a:pt x="48" y="248"/>
                  </a:cubicBezTo>
                  <a:cubicBezTo>
                    <a:pt x="61" y="248"/>
                    <a:pt x="77" y="243"/>
                    <a:pt x="96" y="232"/>
                  </a:cubicBezTo>
                  <a:cubicBezTo>
                    <a:pt x="143" y="196"/>
                    <a:pt x="191" y="125"/>
                    <a:pt x="191" y="65"/>
                  </a:cubicBezTo>
                  <a:cubicBezTo>
                    <a:pt x="191" y="25"/>
                    <a:pt x="169" y="1"/>
                    <a:pt x="1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3"/>
            <p:cNvSpPr/>
            <p:nvPr/>
          </p:nvSpPr>
          <p:spPr>
            <a:xfrm>
              <a:off x="3602621" y="879865"/>
              <a:ext cx="6110" cy="7870"/>
            </a:xfrm>
            <a:custGeom>
              <a:avLst/>
              <a:gdLst/>
              <a:ahLst/>
              <a:cxnLst/>
              <a:rect l="l" t="t" r="r" b="b"/>
              <a:pathLst>
                <a:path w="191" h="246" extrusionOk="0">
                  <a:moveTo>
                    <a:pt x="137" y="1"/>
                  </a:moveTo>
                  <a:cubicBezTo>
                    <a:pt x="125" y="1"/>
                    <a:pt x="111" y="4"/>
                    <a:pt x="96" y="10"/>
                  </a:cubicBezTo>
                  <a:cubicBezTo>
                    <a:pt x="48" y="46"/>
                    <a:pt x="0" y="117"/>
                    <a:pt x="0" y="177"/>
                  </a:cubicBezTo>
                  <a:cubicBezTo>
                    <a:pt x="0" y="221"/>
                    <a:pt x="27" y="245"/>
                    <a:pt x="60" y="245"/>
                  </a:cubicBezTo>
                  <a:cubicBezTo>
                    <a:pt x="71" y="245"/>
                    <a:pt x="83" y="242"/>
                    <a:pt x="96" y="236"/>
                  </a:cubicBezTo>
                  <a:cubicBezTo>
                    <a:pt x="155" y="201"/>
                    <a:pt x="191" y="129"/>
                    <a:pt x="191" y="70"/>
                  </a:cubicBezTo>
                  <a:cubicBezTo>
                    <a:pt x="191" y="25"/>
                    <a:pt x="171" y="1"/>
                    <a:pt x="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3"/>
          <p:cNvGrpSpPr/>
          <p:nvPr/>
        </p:nvGrpSpPr>
        <p:grpSpPr>
          <a:xfrm>
            <a:off x="1973039" y="1322006"/>
            <a:ext cx="936243" cy="959436"/>
            <a:chOff x="3164235" y="1734149"/>
            <a:chExt cx="373675" cy="382917"/>
          </a:xfrm>
        </p:grpSpPr>
        <p:sp>
          <p:nvSpPr>
            <p:cNvPr id="1302" name="Google Shape;1302;p43"/>
            <p:cNvSpPr/>
            <p:nvPr/>
          </p:nvSpPr>
          <p:spPr>
            <a:xfrm>
              <a:off x="3277351" y="1961243"/>
              <a:ext cx="110877" cy="82918"/>
            </a:xfrm>
            <a:custGeom>
              <a:avLst/>
              <a:gdLst/>
              <a:ahLst/>
              <a:cxnLst/>
              <a:rect l="l" t="t" r="r" b="b"/>
              <a:pathLst>
                <a:path w="3466" h="2592" extrusionOk="0">
                  <a:moveTo>
                    <a:pt x="635" y="1"/>
                  </a:moveTo>
                  <a:cubicBezTo>
                    <a:pt x="405" y="1"/>
                    <a:pt x="191" y="53"/>
                    <a:pt x="0" y="163"/>
                  </a:cubicBezTo>
                  <a:lnTo>
                    <a:pt x="739" y="1449"/>
                  </a:lnTo>
                  <a:cubicBezTo>
                    <a:pt x="847" y="1387"/>
                    <a:pt x="969" y="1358"/>
                    <a:pt x="1099" y="1358"/>
                  </a:cubicBezTo>
                  <a:cubicBezTo>
                    <a:pt x="1297" y="1358"/>
                    <a:pt x="1516" y="1426"/>
                    <a:pt x="1739" y="1556"/>
                  </a:cubicBezTo>
                  <a:cubicBezTo>
                    <a:pt x="2096" y="1758"/>
                    <a:pt x="2453" y="2127"/>
                    <a:pt x="2715" y="2592"/>
                  </a:cubicBezTo>
                  <a:lnTo>
                    <a:pt x="3465" y="2163"/>
                  </a:lnTo>
                  <a:cubicBezTo>
                    <a:pt x="2989" y="1341"/>
                    <a:pt x="2370" y="698"/>
                    <a:pt x="1739" y="341"/>
                  </a:cubicBezTo>
                  <a:cubicBezTo>
                    <a:pt x="1360" y="120"/>
                    <a:pt x="981" y="1"/>
                    <a:pt x="635"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3277351" y="1940418"/>
              <a:ext cx="147058" cy="90020"/>
            </a:xfrm>
            <a:custGeom>
              <a:avLst/>
              <a:gdLst/>
              <a:ahLst/>
              <a:cxnLst/>
              <a:rect l="l" t="t" r="r" b="b"/>
              <a:pathLst>
                <a:path w="4597" h="2814" extrusionOk="0">
                  <a:moveTo>
                    <a:pt x="1744" y="0"/>
                  </a:moveTo>
                  <a:cubicBezTo>
                    <a:pt x="1518" y="0"/>
                    <a:pt x="1307" y="51"/>
                    <a:pt x="1120" y="159"/>
                  </a:cubicBezTo>
                  <a:lnTo>
                    <a:pt x="0" y="814"/>
                  </a:lnTo>
                  <a:cubicBezTo>
                    <a:pt x="191" y="704"/>
                    <a:pt x="405" y="652"/>
                    <a:pt x="635" y="652"/>
                  </a:cubicBezTo>
                  <a:cubicBezTo>
                    <a:pt x="981" y="652"/>
                    <a:pt x="1360" y="771"/>
                    <a:pt x="1739" y="992"/>
                  </a:cubicBezTo>
                  <a:cubicBezTo>
                    <a:pt x="2358" y="1349"/>
                    <a:pt x="2989" y="1992"/>
                    <a:pt x="3465" y="2814"/>
                  </a:cubicBezTo>
                  <a:lnTo>
                    <a:pt x="4596" y="2171"/>
                  </a:lnTo>
                  <a:cubicBezTo>
                    <a:pt x="4120" y="1338"/>
                    <a:pt x="3489" y="706"/>
                    <a:pt x="2858" y="337"/>
                  </a:cubicBezTo>
                  <a:cubicBezTo>
                    <a:pt x="2475" y="121"/>
                    <a:pt x="2092" y="0"/>
                    <a:pt x="1744"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3"/>
            <p:cNvSpPr/>
            <p:nvPr/>
          </p:nvSpPr>
          <p:spPr>
            <a:xfrm>
              <a:off x="3220601" y="1858301"/>
              <a:ext cx="224762" cy="153488"/>
            </a:xfrm>
            <a:custGeom>
              <a:avLst/>
              <a:gdLst/>
              <a:ahLst/>
              <a:cxnLst/>
              <a:rect l="l" t="t" r="r" b="b"/>
              <a:pathLst>
                <a:path w="7026" h="4798" extrusionOk="0">
                  <a:moveTo>
                    <a:pt x="1282" y="1"/>
                  </a:moveTo>
                  <a:cubicBezTo>
                    <a:pt x="821" y="1"/>
                    <a:pt x="387" y="104"/>
                    <a:pt x="0" y="321"/>
                  </a:cubicBezTo>
                  <a:lnTo>
                    <a:pt x="750" y="1607"/>
                  </a:lnTo>
                  <a:cubicBezTo>
                    <a:pt x="1051" y="1438"/>
                    <a:pt x="1389" y="1357"/>
                    <a:pt x="1749" y="1357"/>
                  </a:cubicBezTo>
                  <a:cubicBezTo>
                    <a:pt x="2301" y="1357"/>
                    <a:pt x="2907" y="1546"/>
                    <a:pt x="3513" y="1892"/>
                  </a:cubicBezTo>
                  <a:cubicBezTo>
                    <a:pt x="4513" y="2476"/>
                    <a:pt x="5513" y="3488"/>
                    <a:pt x="6275" y="4797"/>
                  </a:cubicBezTo>
                  <a:lnTo>
                    <a:pt x="7025" y="4369"/>
                  </a:lnTo>
                  <a:cubicBezTo>
                    <a:pt x="6061" y="2702"/>
                    <a:pt x="4787" y="1416"/>
                    <a:pt x="3513" y="678"/>
                  </a:cubicBezTo>
                  <a:cubicBezTo>
                    <a:pt x="2751" y="240"/>
                    <a:pt x="1985" y="1"/>
                    <a:pt x="128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3"/>
            <p:cNvSpPr/>
            <p:nvPr/>
          </p:nvSpPr>
          <p:spPr>
            <a:xfrm>
              <a:off x="3220601" y="1837347"/>
              <a:ext cx="260559" cy="160718"/>
            </a:xfrm>
            <a:custGeom>
              <a:avLst/>
              <a:gdLst/>
              <a:ahLst/>
              <a:cxnLst/>
              <a:rect l="l" t="t" r="r" b="b"/>
              <a:pathLst>
                <a:path w="8145" h="5024" extrusionOk="0">
                  <a:moveTo>
                    <a:pt x="2405" y="1"/>
                  </a:moveTo>
                  <a:cubicBezTo>
                    <a:pt x="1945" y="1"/>
                    <a:pt x="1514" y="104"/>
                    <a:pt x="1131" y="321"/>
                  </a:cubicBezTo>
                  <a:lnTo>
                    <a:pt x="0" y="976"/>
                  </a:lnTo>
                  <a:cubicBezTo>
                    <a:pt x="387" y="759"/>
                    <a:pt x="821" y="656"/>
                    <a:pt x="1282" y="656"/>
                  </a:cubicBezTo>
                  <a:cubicBezTo>
                    <a:pt x="1985" y="656"/>
                    <a:pt x="2751" y="895"/>
                    <a:pt x="3513" y="1333"/>
                  </a:cubicBezTo>
                  <a:cubicBezTo>
                    <a:pt x="4787" y="2071"/>
                    <a:pt x="6061" y="3357"/>
                    <a:pt x="7025" y="5024"/>
                  </a:cubicBezTo>
                  <a:lnTo>
                    <a:pt x="8144" y="4369"/>
                  </a:lnTo>
                  <a:cubicBezTo>
                    <a:pt x="7180" y="2702"/>
                    <a:pt x="5918" y="1416"/>
                    <a:pt x="4644" y="678"/>
                  </a:cubicBezTo>
                  <a:cubicBezTo>
                    <a:pt x="3875" y="240"/>
                    <a:pt x="3106" y="1"/>
                    <a:pt x="240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3"/>
            <p:cNvSpPr/>
            <p:nvPr/>
          </p:nvSpPr>
          <p:spPr>
            <a:xfrm>
              <a:off x="3164235" y="1755070"/>
              <a:ext cx="337878" cy="224346"/>
            </a:xfrm>
            <a:custGeom>
              <a:avLst/>
              <a:gdLst/>
              <a:ahLst/>
              <a:cxnLst/>
              <a:rect l="l" t="t" r="r" b="b"/>
              <a:pathLst>
                <a:path w="10562" h="7013" extrusionOk="0">
                  <a:moveTo>
                    <a:pt x="1927" y="1"/>
                  </a:moveTo>
                  <a:cubicBezTo>
                    <a:pt x="1233" y="1"/>
                    <a:pt x="581" y="157"/>
                    <a:pt x="0" y="488"/>
                  </a:cubicBezTo>
                  <a:lnTo>
                    <a:pt x="738" y="1774"/>
                  </a:lnTo>
                  <a:cubicBezTo>
                    <a:pt x="1238" y="1491"/>
                    <a:pt x="1796" y="1358"/>
                    <a:pt x="2391" y="1358"/>
                  </a:cubicBezTo>
                  <a:cubicBezTo>
                    <a:pt x="3300" y="1358"/>
                    <a:pt x="4293" y="1670"/>
                    <a:pt x="5287" y="2238"/>
                  </a:cubicBezTo>
                  <a:cubicBezTo>
                    <a:pt x="6930" y="3191"/>
                    <a:pt x="8561" y="4857"/>
                    <a:pt x="9811" y="7012"/>
                  </a:cubicBezTo>
                  <a:lnTo>
                    <a:pt x="10561" y="6584"/>
                  </a:lnTo>
                  <a:cubicBezTo>
                    <a:pt x="9109" y="4072"/>
                    <a:pt x="7204" y="2131"/>
                    <a:pt x="5287" y="1024"/>
                  </a:cubicBezTo>
                  <a:cubicBezTo>
                    <a:pt x="4137" y="363"/>
                    <a:pt x="2984" y="1"/>
                    <a:pt x="1927"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3164235" y="1734149"/>
              <a:ext cx="373675" cy="231544"/>
            </a:xfrm>
            <a:custGeom>
              <a:avLst/>
              <a:gdLst/>
              <a:ahLst/>
              <a:cxnLst/>
              <a:rect l="l" t="t" r="r" b="b"/>
              <a:pathLst>
                <a:path w="11681" h="7238" extrusionOk="0">
                  <a:moveTo>
                    <a:pt x="3045" y="1"/>
                  </a:moveTo>
                  <a:cubicBezTo>
                    <a:pt x="2354" y="1"/>
                    <a:pt x="1706" y="157"/>
                    <a:pt x="1131" y="487"/>
                  </a:cubicBezTo>
                  <a:lnTo>
                    <a:pt x="0" y="1142"/>
                  </a:lnTo>
                  <a:cubicBezTo>
                    <a:pt x="581" y="811"/>
                    <a:pt x="1231" y="655"/>
                    <a:pt x="1924" y="655"/>
                  </a:cubicBezTo>
                  <a:cubicBezTo>
                    <a:pt x="2978" y="655"/>
                    <a:pt x="4130" y="1017"/>
                    <a:pt x="5287" y="1678"/>
                  </a:cubicBezTo>
                  <a:cubicBezTo>
                    <a:pt x="7204" y="2785"/>
                    <a:pt x="9109" y="4726"/>
                    <a:pt x="10561" y="7238"/>
                  </a:cubicBezTo>
                  <a:lnTo>
                    <a:pt x="11680" y="6583"/>
                  </a:lnTo>
                  <a:cubicBezTo>
                    <a:pt x="10240" y="4071"/>
                    <a:pt x="8323" y="2130"/>
                    <a:pt x="6418" y="1035"/>
                  </a:cubicBezTo>
                  <a:cubicBezTo>
                    <a:pt x="5259" y="366"/>
                    <a:pt x="4101" y="1"/>
                    <a:pt x="304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3305533" y="2035299"/>
              <a:ext cx="64780" cy="79719"/>
            </a:xfrm>
            <a:custGeom>
              <a:avLst/>
              <a:gdLst/>
              <a:ahLst/>
              <a:cxnLst/>
              <a:rect l="l" t="t" r="r" b="b"/>
              <a:pathLst>
                <a:path w="2025" h="2492" extrusionOk="0">
                  <a:moveTo>
                    <a:pt x="22" y="347"/>
                  </a:moveTo>
                  <a:cubicBezTo>
                    <a:pt x="15" y="351"/>
                    <a:pt x="8" y="355"/>
                    <a:pt x="0" y="360"/>
                  </a:cubicBezTo>
                  <a:lnTo>
                    <a:pt x="22" y="347"/>
                  </a:lnTo>
                  <a:close/>
                  <a:moveTo>
                    <a:pt x="755" y="1"/>
                  </a:moveTo>
                  <a:cubicBezTo>
                    <a:pt x="669" y="1"/>
                    <a:pt x="590" y="22"/>
                    <a:pt x="524" y="62"/>
                  </a:cubicBezTo>
                  <a:lnTo>
                    <a:pt x="22" y="347"/>
                  </a:lnTo>
                  <a:lnTo>
                    <a:pt x="22" y="347"/>
                  </a:lnTo>
                  <a:cubicBezTo>
                    <a:pt x="81" y="317"/>
                    <a:pt x="148" y="302"/>
                    <a:pt x="222" y="302"/>
                  </a:cubicBezTo>
                  <a:cubicBezTo>
                    <a:pt x="342" y="302"/>
                    <a:pt x="479" y="342"/>
                    <a:pt x="620" y="419"/>
                  </a:cubicBezTo>
                  <a:cubicBezTo>
                    <a:pt x="1108" y="705"/>
                    <a:pt x="1501" y="1384"/>
                    <a:pt x="1501" y="1931"/>
                  </a:cubicBezTo>
                  <a:cubicBezTo>
                    <a:pt x="1501" y="2197"/>
                    <a:pt x="1400" y="2395"/>
                    <a:pt x="1253" y="2483"/>
                  </a:cubicBezTo>
                  <a:lnTo>
                    <a:pt x="1253" y="2483"/>
                  </a:lnTo>
                  <a:lnTo>
                    <a:pt x="1763" y="2193"/>
                  </a:lnTo>
                  <a:cubicBezTo>
                    <a:pt x="1917" y="2098"/>
                    <a:pt x="2013" y="1908"/>
                    <a:pt x="2013" y="1634"/>
                  </a:cubicBezTo>
                  <a:cubicBezTo>
                    <a:pt x="2025" y="1074"/>
                    <a:pt x="1632" y="396"/>
                    <a:pt x="1143" y="122"/>
                  </a:cubicBezTo>
                  <a:cubicBezTo>
                    <a:pt x="1006" y="39"/>
                    <a:pt x="873" y="1"/>
                    <a:pt x="755" y="1"/>
                  </a:cubicBezTo>
                  <a:close/>
                  <a:moveTo>
                    <a:pt x="1253" y="2483"/>
                  </a:moveTo>
                  <a:lnTo>
                    <a:pt x="1239" y="2491"/>
                  </a:lnTo>
                  <a:cubicBezTo>
                    <a:pt x="1244" y="2488"/>
                    <a:pt x="1248" y="2486"/>
                    <a:pt x="1253" y="2483"/>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3297152" y="2044960"/>
              <a:ext cx="56398" cy="72105"/>
            </a:xfrm>
            <a:custGeom>
              <a:avLst/>
              <a:gdLst/>
              <a:ahLst/>
              <a:cxnLst/>
              <a:rect l="l" t="t" r="r" b="b"/>
              <a:pathLst>
                <a:path w="1763" h="2254" extrusionOk="0">
                  <a:moveTo>
                    <a:pt x="497" y="1"/>
                  </a:moveTo>
                  <a:cubicBezTo>
                    <a:pt x="211" y="1"/>
                    <a:pt x="12" y="228"/>
                    <a:pt x="12" y="617"/>
                  </a:cubicBezTo>
                  <a:cubicBezTo>
                    <a:pt x="1" y="1177"/>
                    <a:pt x="393" y="1856"/>
                    <a:pt x="882" y="2130"/>
                  </a:cubicBezTo>
                  <a:cubicBezTo>
                    <a:pt x="1022" y="2214"/>
                    <a:pt x="1155" y="2253"/>
                    <a:pt x="1273" y="2253"/>
                  </a:cubicBezTo>
                  <a:cubicBezTo>
                    <a:pt x="1556" y="2253"/>
                    <a:pt x="1754" y="2024"/>
                    <a:pt x="1763" y="1629"/>
                  </a:cubicBezTo>
                  <a:cubicBezTo>
                    <a:pt x="1763" y="1082"/>
                    <a:pt x="1370" y="403"/>
                    <a:pt x="882" y="117"/>
                  </a:cubicBezTo>
                  <a:cubicBezTo>
                    <a:pt x="744" y="38"/>
                    <a:pt x="614"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43"/>
          <p:cNvGrpSpPr/>
          <p:nvPr/>
        </p:nvGrpSpPr>
        <p:grpSpPr>
          <a:xfrm>
            <a:off x="1018241" y="3562632"/>
            <a:ext cx="385882" cy="613251"/>
            <a:chOff x="4669060" y="1707757"/>
            <a:chExt cx="230487" cy="366317"/>
          </a:xfrm>
        </p:grpSpPr>
        <p:sp>
          <p:nvSpPr>
            <p:cNvPr id="1311" name="Google Shape;1311;p43"/>
            <p:cNvSpPr/>
            <p:nvPr/>
          </p:nvSpPr>
          <p:spPr>
            <a:xfrm>
              <a:off x="4669060" y="1762364"/>
              <a:ext cx="227801" cy="311135"/>
            </a:xfrm>
            <a:custGeom>
              <a:avLst/>
              <a:gdLst/>
              <a:ahLst/>
              <a:cxnLst/>
              <a:rect l="l" t="t" r="r" b="b"/>
              <a:pathLst>
                <a:path w="7121" h="9726" extrusionOk="0">
                  <a:moveTo>
                    <a:pt x="5543" y="0"/>
                  </a:moveTo>
                  <a:cubicBezTo>
                    <a:pt x="5509" y="0"/>
                    <a:pt x="5472" y="13"/>
                    <a:pt x="5430" y="34"/>
                  </a:cubicBezTo>
                  <a:lnTo>
                    <a:pt x="239" y="3034"/>
                  </a:lnTo>
                  <a:cubicBezTo>
                    <a:pt x="108" y="3105"/>
                    <a:pt x="1" y="3296"/>
                    <a:pt x="1" y="3451"/>
                  </a:cubicBezTo>
                  <a:lnTo>
                    <a:pt x="13" y="8701"/>
                  </a:lnTo>
                  <a:cubicBezTo>
                    <a:pt x="13" y="8773"/>
                    <a:pt x="37" y="8820"/>
                    <a:pt x="84" y="8856"/>
                  </a:cubicBezTo>
                  <a:lnTo>
                    <a:pt x="1583" y="9718"/>
                  </a:lnTo>
                  <a:lnTo>
                    <a:pt x="1583" y="9718"/>
                  </a:lnTo>
                  <a:cubicBezTo>
                    <a:pt x="1544" y="9692"/>
                    <a:pt x="1525" y="9646"/>
                    <a:pt x="1525" y="9571"/>
                  </a:cubicBezTo>
                  <a:lnTo>
                    <a:pt x="1513" y="4320"/>
                  </a:lnTo>
                  <a:cubicBezTo>
                    <a:pt x="1513" y="4165"/>
                    <a:pt x="1620" y="3986"/>
                    <a:pt x="1751" y="3903"/>
                  </a:cubicBezTo>
                  <a:lnTo>
                    <a:pt x="6942" y="915"/>
                  </a:lnTo>
                  <a:cubicBezTo>
                    <a:pt x="6984" y="887"/>
                    <a:pt x="7022" y="875"/>
                    <a:pt x="7055" y="875"/>
                  </a:cubicBezTo>
                  <a:cubicBezTo>
                    <a:pt x="7079" y="875"/>
                    <a:pt x="7101" y="881"/>
                    <a:pt x="7121" y="891"/>
                  </a:cubicBezTo>
                  <a:lnTo>
                    <a:pt x="5609" y="22"/>
                  </a:lnTo>
                  <a:cubicBezTo>
                    <a:pt x="5589" y="7"/>
                    <a:pt x="5567" y="0"/>
                    <a:pt x="5543" y="0"/>
                  </a:cubicBezTo>
                  <a:close/>
                  <a:moveTo>
                    <a:pt x="1583" y="9718"/>
                  </a:moveTo>
                  <a:cubicBezTo>
                    <a:pt x="1588" y="9721"/>
                    <a:pt x="1592" y="9723"/>
                    <a:pt x="1596" y="9725"/>
                  </a:cubicBezTo>
                  <a:lnTo>
                    <a:pt x="1583" y="9718"/>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4717429" y="1790483"/>
              <a:ext cx="182119" cy="283591"/>
            </a:xfrm>
            <a:custGeom>
              <a:avLst/>
              <a:gdLst/>
              <a:ahLst/>
              <a:cxnLst/>
              <a:rect l="l" t="t" r="r" b="b"/>
              <a:pathLst>
                <a:path w="5693" h="8865" extrusionOk="0">
                  <a:moveTo>
                    <a:pt x="5537" y="0"/>
                  </a:moveTo>
                  <a:cubicBezTo>
                    <a:pt x="5505" y="0"/>
                    <a:pt x="5468" y="11"/>
                    <a:pt x="5430" y="36"/>
                  </a:cubicBezTo>
                  <a:lnTo>
                    <a:pt x="239" y="3024"/>
                  </a:lnTo>
                  <a:cubicBezTo>
                    <a:pt x="108" y="3107"/>
                    <a:pt x="1" y="3286"/>
                    <a:pt x="1" y="3441"/>
                  </a:cubicBezTo>
                  <a:lnTo>
                    <a:pt x="13" y="8692"/>
                  </a:lnTo>
                  <a:cubicBezTo>
                    <a:pt x="13" y="8802"/>
                    <a:pt x="68" y="8864"/>
                    <a:pt x="152" y="8864"/>
                  </a:cubicBezTo>
                  <a:cubicBezTo>
                    <a:pt x="185" y="8864"/>
                    <a:pt x="222" y="8855"/>
                    <a:pt x="263" y="8834"/>
                  </a:cubicBezTo>
                  <a:lnTo>
                    <a:pt x="5442" y="5834"/>
                  </a:lnTo>
                  <a:cubicBezTo>
                    <a:pt x="5585" y="5763"/>
                    <a:pt x="5692" y="5572"/>
                    <a:pt x="5692" y="5417"/>
                  </a:cubicBezTo>
                  <a:lnTo>
                    <a:pt x="5668" y="167"/>
                  </a:lnTo>
                  <a:cubicBezTo>
                    <a:pt x="5668" y="66"/>
                    <a:pt x="5615" y="0"/>
                    <a:pt x="5537"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4669060" y="1860924"/>
              <a:ext cx="51472" cy="212574"/>
            </a:xfrm>
            <a:custGeom>
              <a:avLst/>
              <a:gdLst/>
              <a:ahLst/>
              <a:cxnLst/>
              <a:rect l="l" t="t" r="r" b="b"/>
              <a:pathLst>
                <a:path w="1609" h="6645" extrusionOk="0">
                  <a:moveTo>
                    <a:pt x="179" y="1"/>
                  </a:moveTo>
                  <a:cubicBezTo>
                    <a:pt x="72" y="84"/>
                    <a:pt x="1" y="239"/>
                    <a:pt x="1" y="370"/>
                  </a:cubicBezTo>
                  <a:lnTo>
                    <a:pt x="13" y="5620"/>
                  </a:lnTo>
                  <a:cubicBezTo>
                    <a:pt x="13" y="5692"/>
                    <a:pt x="37" y="5751"/>
                    <a:pt x="84" y="5775"/>
                  </a:cubicBezTo>
                  <a:lnTo>
                    <a:pt x="1583" y="6637"/>
                  </a:lnTo>
                  <a:lnTo>
                    <a:pt x="1583" y="6637"/>
                  </a:lnTo>
                  <a:cubicBezTo>
                    <a:pt x="1544" y="6611"/>
                    <a:pt x="1525" y="6565"/>
                    <a:pt x="1525" y="6490"/>
                  </a:cubicBezTo>
                  <a:lnTo>
                    <a:pt x="1513" y="1239"/>
                  </a:lnTo>
                  <a:cubicBezTo>
                    <a:pt x="1513" y="1156"/>
                    <a:pt x="1549" y="1048"/>
                    <a:pt x="1608" y="965"/>
                  </a:cubicBezTo>
                  <a:lnTo>
                    <a:pt x="179" y="1"/>
                  </a:lnTo>
                  <a:close/>
                  <a:moveTo>
                    <a:pt x="1583" y="6637"/>
                  </a:moveTo>
                  <a:cubicBezTo>
                    <a:pt x="1588" y="6640"/>
                    <a:pt x="1592" y="6642"/>
                    <a:pt x="1596" y="6644"/>
                  </a:cubicBezTo>
                  <a:lnTo>
                    <a:pt x="1583" y="6637"/>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4797435" y="1868569"/>
              <a:ext cx="36980" cy="129080"/>
            </a:xfrm>
            <a:custGeom>
              <a:avLst/>
              <a:gdLst/>
              <a:ahLst/>
              <a:cxnLst/>
              <a:rect l="l" t="t" r="r" b="b"/>
              <a:pathLst>
                <a:path w="1156" h="4035" extrusionOk="0">
                  <a:moveTo>
                    <a:pt x="807" y="0"/>
                  </a:moveTo>
                  <a:cubicBezTo>
                    <a:pt x="767" y="0"/>
                    <a:pt x="724" y="8"/>
                    <a:pt x="679" y="24"/>
                  </a:cubicBezTo>
                  <a:cubicBezTo>
                    <a:pt x="310" y="143"/>
                    <a:pt x="0" y="643"/>
                    <a:pt x="0" y="1047"/>
                  </a:cubicBezTo>
                  <a:cubicBezTo>
                    <a:pt x="0" y="1298"/>
                    <a:pt x="131" y="1440"/>
                    <a:pt x="310" y="1440"/>
                  </a:cubicBezTo>
                  <a:lnTo>
                    <a:pt x="48" y="3584"/>
                  </a:lnTo>
                  <a:cubicBezTo>
                    <a:pt x="13" y="3863"/>
                    <a:pt x="132" y="4034"/>
                    <a:pt x="321" y="4034"/>
                  </a:cubicBezTo>
                  <a:cubicBezTo>
                    <a:pt x="389" y="4034"/>
                    <a:pt x="466" y="4012"/>
                    <a:pt x="548" y="3965"/>
                  </a:cubicBezTo>
                  <a:cubicBezTo>
                    <a:pt x="869" y="3786"/>
                    <a:pt x="1108" y="3322"/>
                    <a:pt x="1060" y="3000"/>
                  </a:cubicBezTo>
                  <a:lnTo>
                    <a:pt x="798" y="1155"/>
                  </a:lnTo>
                  <a:cubicBezTo>
                    <a:pt x="1012" y="905"/>
                    <a:pt x="1155" y="536"/>
                    <a:pt x="1096" y="262"/>
                  </a:cubicBezTo>
                  <a:cubicBezTo>
                    <a:pt x="1059" y="95"/>
                    <a:pt x="949"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4814197" y="1731046"/>
              <a:ext cx="16411" cy="82694"/>
            </a:xfrm>
            <a:custGeom>
              <a:avLst/>
              <a:gdLst/>
              <a:ahLst/>
              <a:cxnLst/>
              <a:rect l="l" t="t" r="r" b="b"/>
              <a:pathLst>
                <a:path w="513" h="2585" extrusionOk="0">
                  <a:moveTo>
                    <a:pt x="0" y="1"/>
                  </a:moveTo>
                  <a:lnTo>
                    <a:pt x="28" y="17"/>
                  </a:lnTo>
                  <a:lnTo>
                    <a:pt x="28" y="17"/>
                  </a:lnTo>
                  <a:cubicBezTo>
                    <a:pt x="19" y="10"/>
                    <a:pt x="10" y="5"/>
                    <a:pt x="0" y="1"/>
                  </a:cubicBezTo>
                  <a:close/>
                  <a:moveTo>
                    <a:pt x="28" y="17"/>
                  </a:moveTo>
                  <a:cubicBezTo>
                    <a:pt x="71" y="49"/>
                    <a:pt x="95" y="114"/>
                    <a:pt x="95" y="203"/>
                  </a:cubicBezTo>
                  <a:lnTo>
                    <a:pt x="107" y="2334"/>
                  </a:lnTo>
                  <a:lnTo>
                    <a:pt x="512" y="2584"/>
                  </a:lnTo>
                  <a:lnTo>
                    <a:pt x="512" y="441"/>
                  </a:lnTo>
                  <a:cubicBezTo>
                    <a:pt x="512" y="346"/>
                    <a:pt x="476" y="274"/>
                    <a:pt x="417" y="239"/>
                  </a:cubicBezTo>
                  <a:lnTo>
                    <a:pt x="28" y="17"/>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4730384" y="1707757"/>
              <a:ext cx="109726" cy="155855"/>
            </a:xfrm>
            <a:custGeom>
              <a:avLst/>
              <a:gdLst/>
              <a:ahLst/>
              <a:cxnLst/>
              <a:rect l="l" t="t" r="r" b="b"/>
              <a:pathLst>
                <a:path w="3430" h="4872" extrusionOk="0">
                  <a:moveTo>
                    <a:pt x="2782" y="0"/>
                  </a:moveTo>
                  <a:cubicBezTo>
                    <a:pt x="2664" y="0"/>
                    <a:pt x="2531" y="39"/>
                    <a:pt x="2394" y="121"/>
                  </a:cubicBezTo>
                  <a:lnTo>
                    <a:pt x="858" y="1002"/>
                  </a:lnTo>
                  <a:cubicBezTo>
                    <a:pt x="382" y="1276"/>
                    <a:pt x="1" y="1955"/>
                    <a:pt x="1" y="2503"/>
                  </a:cubicBezTo>
                  <a:lnTo>
                    <a:pt x="1" y="4634"/>
                  </a:lnTo>
                  <a:lnTo>
                    <a:pt x="417" y="4872"/>
                  </a:lnTo>
                  <a:lnTo>
                    <a:pt x="417" y="2741"/>
                  </a:lnTo>
                  <a:cubicBezTo>
                    <a:pt x="417" y="2193"/>
                    <a:pt x="798" y="1526"/>
                    <a:pt x="1275" y="1252"/>
                  </a:cubicBezTo>
                  <a:lnTo>
                    <a:pt x="2811" y="360"/>
                  </a:lnTo>
                  <a:cubicBezTo>
                    <a:pt x="2950" y="283"/>
                    <a:pt x="3081" y="247"/>
                    <a:pt x="3199" y="247"/>
                  </a:cubicBezTo>
                  <a:cubicBezTo>
                    <a:pt x="3283" y="247"/>
                    <a:pt x="3360" y="265"/>
                    <a:pt x="3430" y="300"/>
                  </a:cubicBezTo>
                  <a:lnTo>
                    <a:pt x="3013" y="62"/>
                  </a:lnTo>
                  <a:cubicBezTo>
                    <a:pt x="2947" y="21"/>
                    <a:pt x="2869" y="0"/>
                    <a:pt x="278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4743724" y="1715531"/>
              <a:ext cx="104383" cy="148082"/>
            </a:xfrm>
            <a:custGeom>
              <a:avLst/>
              <a:gdLst/>
              <a:ahLst/>
              <a:cxnLst/>
              <a:rect l="l" t="t" r="r" b="b"/>
              <a:pathLst>
                <a:path w="3263" h="4629" extrusionOk="0">
                  <a:moveTo>
                    <a:pt x="2778" y="0"/>
                  </a:moveTo>
                  <a:cubicBezTo>
                    <a:pt x="2662" y="0"/>
                    <a:pt x="2531" y="37"/>
                    <a:pt x="2394" y="117"/>
                  </a:cubicBezTo>
                  <a:lnTo>
                    <a:pt x="858" y="1009"/>
                  </a:lnTo>
                  <a:cubicBezTo>
                    <a:pt x="381" y="1283"/>
                    <a:pt x="0" y="1950"/>
                    <a:pt x="0" y="2498"/>
                  </a:cubicBezTo>
                  <a:lnTo>
                    <a:pt x="0" y="4629"/>
                  </a:lnTo>
                  <a:lnTo>
                    <a:pt x="548" y="4319"/>
                  </a:lnTo>
                  <a:lnTo>
                    <a:pt x="548" y="2176"/>
                  </a:lnTo>
                  <a:cubicBezTo>
                    <a:pt x="548" y="1974"/>
                    <a:pt x="691" y="1736"/>
                    <a:pt x="858" y="1629"/>
                  </a:cubicBezTo>
                  <a:lnTo>
                    <a:pt x="2394" y="748"/>
                  </a:lnTo>
                  <a:cubicBezTo>
                    <a:pt x="2447" y="716"/>
                    <a:pt x="2497" y="701"/>
                    <a:pt x="2541" y="701"/>
                  </a:cubicBezTo>
                  <a:cubicBezTo>
                    <a:pt x="2645" y="701"/>
                    <a:pt x="2715" y="784"/>
                    <a:pt x="2715" y="926"/>
                  </a:cubicBezTo>
                  <a:lnTo>
                    <a:pt x="2727" y="3069"/>
                  </a:lnTo>
                  <a:lnTo>
                    <a:pt x="3263" y="2748"/>
                  </a:lnTo>
                  <a:lnTo>
                    <a:pt x="3263" y="617"/>
                  </a:lnTo>
                  <a:cubicBezTo>
                    <a:pt x="3263" y="227"/>
                    <a:pt x="3064" y="0"/>
                    <a:pt x="2778"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43"/>
          <p:cNvGrpSpPr/>
          <p:nvPr/>
        </p:nvGrpSpPr>
        <p:grpSpPr>
          <a:xfrm>
            <a:off x="1368850" y="1937372"/>
            <a:ext cx="385863" cy="286853"/>
            <a:chOff x="1144825" y="2818822"/>
            <a:chExt cx="385863" cy="286853"/>
          </a:xfrm>
        </p:grpSpPr>
        <p:sp>
          <p:nvSpPr>
            <p:cNvPr id="1319" name="Google Shape;1319;p43"/>
            <p:cNvSpPr/>
            <p:nvPr/>
          </p:nvSpPr>
          <p:spPr>
            <a:xfrm>
              <a:off x="1457524" y="2859961"/>
              <a:ext cx="32022" cy="99841"/>
            </a:xfrm>
            <a:custGeom>
              <a:avLst/>
              <a:gdLst/>
              <a:ahLst/>
              <a:cxnLst/>
              <a:rect l="l" t="t" r="r" b="b"/>
              <a:pathLst>
                <a:path w="1001" h="3121" extrusionOk="0">
                  <a:moveTo>
                    <a:pt x="1000" y="1"/>
                  </a:moveTo>
                  <a:lnTo>
                    <a:pt x="12" y="1132"/>
                  </a:lnTo>
                  <a:lnTo>
                    <a:pt x="0" y="3120"/>
                  </a:lnTo>
                  <a:lnTo>
                    <a:pt x="1000" y="1989"/>
                  </a:lnTo>
                  <a:lnTo>
                    <a:pt x="1000"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1270896" y="2891566"/>
              <a:ext cx="134102" cy="102880"/>
            </a:xfrm>
            <a:custGeom>
              <a:avLst/>
              <a:gdLst/>
              <a:ahLst/>
              <a:cxnLst/>
              <a:rect l="l" t="t" r="r" b="b"/>
              <a:pathLst>
                <a:path w="4192" h="3216" extrusionOk="0">
                  <a:moveTo>
                    <a:pt x="1965" y="1"/>
                  </a:moveTo>
                  <a:cubicBezTo>
                    <a:pt x="1941" y="1"/>
                    <a:pt x="1929" y="1"/>
                    <a:pt x="1905" y="13"/>
                  </a:cubicBezTo>
                  <a:lnTo>
                    <a:pt x="1870" y="13"/>
                  </a:lnTo>
                  <a:cubicBezTo>
                    <a:pt x="1822" y="13"/>
                    <a:pt x="1774" y="13"/>
                    <a:pt x="1727" y="25"/>
                  </a:cubicBezTo>
                  <a:lnTo>
                    <a:pt x="1667" y="25"/>
                  </a:lnTo>
                  <a:cubicBezTo>
                    <a:pt x="1608" y="37"/>
                    <a:pt x="1560" y="37"/>
                    <a:pt x="1512" y="48"/>
                  </a:cubicBezTo>
                  <a:lnTo>
                    <a:pt x="1477" y="48"/>
                  </a:lnTo>
                  <a:cubicBezTo>
                    <a:pt x="1477" y="60"/>
                    <a:pt x="1465" y="60"/>
                    <a:pt x="1465" y="60"/>
                  </a:cubicBezTo>
                  <a:cubicBezTo>
                    <a:pt x="1441" y="60"/>
                    <a:pt x="1417" y="72"/>
                    <a:pt x="1393" y="72"/>
                  </a:cubicBezTo>
                  <a:cubicBezTo>
                    <a:pt x="1358" y="84"/>
                    <a:pt x="1322" y="84"/>
                    <a:pt x="1286" y="96"/>
                  </a:cubicBezTo>
                  <a:cubicBezTo>
                    <a:pt x="1250" y="108"/>
                    <a:pt x="1227" y="108"/>
                    <a:pt x="1203" y="120"/>
                  </a:cubicBezTo>
                  <a:cubicBezTo>
                    <a:pt x="1167" y="132"/>
                    <a:pt x="1131" y="144"/>
                    <a:pt x="1096" y="156"/>
                  </a:cubicBezTo>
                  <a:lnTo>
                    <a:pt x="1072" y="156"/>
                  </a:lnTo>
                  <a:cubicBezTo>
                    <a:pt x="1024" y="168"/>
                    <a:pt x="989" y="191"/>
                    <a:pt x="941" y="203"/>
                  </a:cubicBezTo>
                  <a:lnTo>
                    <a:pt x="929" y="203"/>
                  </a:lnTo>
                  <a:cubicBezTo>
                    <a:pt x="881" y="227"/>
                    <a:pt x="834" y="251"/>
                    <a:pt x="786" y="263"/>
                  </a:cubicBezTo>
                  <a:cubicBezTo>
                    <a:pt x="774" y="275"/>
                    <a:pt x="762" y="275"/>
                    <a:pt x="750" y="287"/>
                  </a:cubicBezTo>
                  <a:cubicBezTo>
                    <a:pt x="703" y="310"/>
                    <a:pt x="655" y="334"/>
                    <a:pt x="608" y="358"/>
                  </a:cubicBezTo>
                  <a:cubicBezTo>
                    <a:pt x="608" y="358"/>
                    <a:pt x="596" y="370"/>
                    <a:pt x="584" y="370"/>
                  </a:cubicBezTo>
                  <a:cubicBezTo>
                    <a:pt x="584" y="382"/>
                    <a:pt x="572" y="382"/>
                    <a:pt x="560" y="382"/>
                  </a:cubicBezTo>
                  <a:cubicBezTo>
                    <a:pt x="548" y="394"/>
                    <a:pt x="536" y="406"/>
                    <a:pt x="524" y="406"/>
                  </a:cubicBezTo>
                  <a:cubicBezTo>
                    <a:pt x="512" y="418"/>
                    <a:pt x="500" y="429"/>
                    <a:pt x="488" y="429"/>
                  </a:cubicBezTo>
                  <a:cubicBezTo>
                    <a:pt x="477" y="441"/>
                    <a:pt x="465" y="453"/>
                    <a:pt x="453" y="453"/>
                  </a:cubicBezTo>
                  <a:cubicBezTo>
                    <a:pt x="441" y="465"/>
                    <a:pt x="441" y="477"/>
                    <a:pt x="429" y="477"/>
                  </a:cubicBezTo>
                  <a:cubicBezTo>
                    <a:pt x="417" y="489"/>
                    <a:pt x="405" y="501"/>
                    <a:pt x="393" y="513"/>
                  </a:cubicBezTo>
                  <a:cubicBezTo>
                    <a:pt x="381" y="513"/>
                    <a:pt x="369" y="525"/>
                    <a:pt x="369" y="537"/>
                  </a:cubicBezTo>
                  <a:cubicBezTo>
                    <a:pt x="357" y="537"/>
                    <a:pt x="346" y="549"/>
                    <a:pt x="334" y="560"/>
                  </a:cubicBezTo>
                  <a:cubicBezTo>
                    <a:pt x="334" y="560"/>
                    <a:pt x="322" y="560"/>
                    <a:pt x="322" y="572"/>
                  </a:cubicBezTo>
                  <a:lnTo>
                    <a:pt x="310" y="584"/>
                  </a:lnTo>
                  <a:cubicBezTo>
                    <a:pt x="298" y="596"/>
                    <a:pt x="274" y="608"/>
                    <a:pt x="262" y="632"/>
                  </a:cubicBezTo>
                  <a:cubicBezTo>
                    <a:pt x="262" y="632"/>
                    <a:pt x="250" y="632"/>
                    <a:pt x="250" y="644"/>
                  </a:cubicBezTo>
                  <a:cubicBezTo>
                    <a:pt x="227" y="668"/>
                    <a:pt x="215" y="680"/>
                    <a:pt x="191" y="703"/>
                  </a:cubicBezTo>
                  <a:cubicBezTo>
                    <a:pt x="191" y="703"/>
                    <a:pt x="191" y="703"/>
                    <a:pt x="191" y="715"/>
                  </a:cubicBezTo>
                  <a:cubicBezTo>
                    <a:pt x="191" y="715"/>
                    <a:pt x="179" y="715"/>
                    <a:pt x="179" y="727"/>
                  </a:cubicBezTo>
                  <a:cubicBezTo>
                    <a:pt x="167" y="739"/>
                    <a:pt x="167" y="751"/>
                    <a:pt x="155" y="763"/>
                  </a:cubicBezTo>
                  <a:cubicBezTo>
                    <a:pt x="143" y="775"/>
                    <a:pt x="143" y="775"/>
                    <a:pt x="143" y="787"/>
                  </a:cubicBezTo>
                  <a:cubicBezTo>
                    <a:pt x="131" y="799"/>
                    <a:pt x="119" y="810"/>
                    <a:pt x="119" y="822"/>
                  </a:cubicBezTo>
                  <a:cubicBezTo>
                    <a:pt x="119" y="822"/>
                    <a:pt x="107" y="834"/>
                    <a:pt x="107" y="834"/>
                  </a:cubicBezTo>
                  <a:cubicBezTo>
                    <a:pt x="107" y="834"/>
                    <a:pt x="107" y="846"/>
                    <a:pt x="107" y="846"/>
                  </a:cubicBezTo>
                  <a:cubicBezTo>
                    <a:pt x="96" y="858"/>
                    <a:pt x="96" y="870"/>
                    <a:pt x="84" y="882"/>
                  </a:cubicBezTo>
                  <a:cubicBezTo>
                    <a:pt x="84" y="894"/>
                    <a:pt x="72" y="894"/>
                    <a:pt x="72" y="906"/>
                  </a:cubicBezTo>
                  <a:lnTo>
                    <a:pt x="60" y="941"/>
                  </a:lnTo>
                  <a:cubicBezTo>
                    <a:pt x="60" y="941"/>
                    <a:pt x="60" y="953"/>
                    <a:pt x="48" y="953"/>
                  </a:cubicBezTo>
                  <a:lnTo>
                    <a:pt x="48" y="965"/>
                  </a:lnTo>
                  <a:cubicBezTo>
                    <a:pt x="48" y="977"/>
                    <a:pt x="36" y="989"/>
                    <a:pt x="36" y="1001"/>
                  </a:cubicBezTo>
                  <a:cubicBezTo>
                    <a:pt x="36" y="1001"/>
                    <a:pt x="36" y="1013"/>
                    <a:pt x="36" y="1025"/>
                  </a:cubicBezTo>
                  <a:cubicBezTo>
                    <a:pt x="24" y="1037"/>
                    <a:pt x="24" y="1049"/>
                    <a:pt x="24" y="1061"/>
                  </a:cubicBezTo>
                  <a:cubicBezTo>
                    <a:pt x="24" y="1061"/>
                    <a:pt x="24" y="1072"/>
                    <a:pt x="24" y="1072"/>
                  </a:cubicBezTo>
                  <a:cubicBezTo>
                    <a:pt x="24" y="1072"/>
                    <a:pt x="12" y="1084"/>
                    <a:pt x="12" y="1084"/>
                  </a:cubicBezTo>
                  <a:lnTo>
                    <a:pt x="12" y="1120"/>
                  </a:lnTo>
                  <a:cubicBezTo>
                    <a:pt x="12" y="1120"/>
                    <a:pt x="12" y="1132"/>
                    <a:pt x="12" y="1144"/>
                  </a:cubicBezTo>
                  <a:cubicBezTo>
                    <a:pt x="12" y="1156"/>
                    <a:pt x="12" y="1168"/>
                    <a:pt x="12" y="1180"/>
                  </a:cubicBezTo>
                  <a:cubicBezTo>
                    <a:pt x="12" y="1180"/>
                    <a:pt x="0" y="1191"/>
                    <a:pt x="0" y="1191"/>
                  </a:cubicBezTo>
                  <a:lnTo>
                    <a:pt x="0" y="1215"/>
                  </a:lnTo>
                  <a:lnTo>
                    <a:pt x="0" y="3073"/>
                  </a:lnTo>
                  <a:cubicBezTo>
                    <a:pt x="12" y="3061"/>
                    <a:pt x="12" y="3049"/>
                    <a:pt x="12" y="3049"/>
                  </a:cubicBezTo>
                  <a:cubicBezTo>
                    <a:pt x="12" y="3037"/>
                    <a:pt x="12" y="3025"/>
                    <a:pt x="24" y="3013"/>
                  </a:cubicBezTo>
                  <a:cubicBezTo>
                    <a:pt x="24" y="3001"/>
                    <a:pt x="24" y="3001"/>
                    <a:pt x="24" y="2989"/>
                  </a:cubicBezTo>
                  <a:cubicBezTo>
                    <a:pt x="24" y="2977"/>
                    <a:pt x="36" y="2966"/>
                    <a:pt x="36" y="2954"/>
                  </a:cubicBezTo>
                  <a:cubicBezTo>
                    <a:pt x="36" y="2942"/>
                    <a:pt x="48" y="2942"/>
                    <a:pt x="48" y="2930"/>
                  </a:cubicBezTo>
                  <a:lnTo>
                    <a:pt x="60" y="2894"/>
                  </a:lnTo>
                  <a:cubicBezTo>
                    <a:pt x="60" y="2894"/>
                    <a:pt x="72" y="2882"/>
                    <a:pt x="72" y="2870"/>
                  </a:cubicBezTo>
                  <a:cubicBezTo>
                    <a:pt x="72" y="2858"/>
                    <a:pt x="84" y="2846"/>
                    <a:pt x="84" y="2835"/>
                  </a:cubicBezTo>
                  <a:cubicBezTo>
                    <a:pt x="96" y="2835"/>
                    <a:pt x="96" y="2823"/>
                    <a:pt x="107" y="2811"/>
                  </a:cubicBezTo>
                  <a:cubicBezTo>
                    <a:pt x="107" y="2799"/>
                    <a:pt x="119" y="2787"/>
                    <a:pt x="119" y="2775"/>
                  </a:cubicBezTo>
                  <a:cubicBezTo>
                    <a:pt x="131" y="2775"/>
                    <a:pt x="131" y="2763"/>
                    <a:pt x="143" y="2751"/>
                  </a:cubicBezTo>
                  <a:cubicBezTo>
                    <a:pt x="143" y="2739"/>
                    <a:pt x="155" y="2727"/>
                    <a:pt x="167" y="2715"/>
                  </a:cubicBezTo>
                  <a:lnTo>
                    <a:pt x="179" y="2692"/>
                  </a:lnTo>
                  <a:cubicBezTo>
                    <a:pt x="203" y="2680"/>
                    <a:pt x="215" y="2656"/>
                    <a:pt x="238" y="2632"/>
                  </a:cubicBezTo>
                  <a:cubicBezTo>
                    <a:pt x="238" y="2632"/>
                    <a:pt x="250" y="2620"/>
                    <a:pt x="250" y="2620"/>
                  </a:cubicBezTo>
                  <a:cubicBezTo>
                    <a:pt x="262" y="2596"/>
                    <a:pt x="286" y="2585"/>
                    <a:pt x="298" y="2573"/>
                  </a:cubicBezTo>
                  <a:cubicBezTo>
                    <a:pt x="310" y="2561"/>
                    <a:pt x="310" y="2549"/>
                    <a:pt x="322" y="2549"/>
                  </a:cubicBezTo>
                  <a:cubicBezTo>
                    <a:pt x="334" y="2537"/>
                    <a:pt x="346" y="2525"/>
                    <a:pt x="357" y="2525"/>
                  </a:cubicBezTo>
                  <a:cubicBezTo>
                    <a:pt x="357" y="2513"/>
                    <a:pt x="369" y="2501"/>
                    <a:pt x="381" y="2501"/>
                  </a:cubicBezTo>
                  <a:cubicBezTo>
                    <a:pt x="393" y="2489"/>
                    <a:pt x="405" y="2477"/>
                    <a:pt x="417" y="2477"/>
                  </a:cubicBezTo>
                  <a:cubicBezTo>
                    <a:pt x="429" y="2465"/>
                    <a:pt x="441" y="2454"/>
                    <a:pt x="441" y="2454"/>
                  </a:cubicBezTo>
                  <a:cubicBezTo>
                    <a:pt x="453" y="2442"/>
                    <a:pt x="465" y="2430"/>
                    <a:pt x="477" y="2430"/>
                  </a:cubicBezTo>
                  <a:cubicBezTo>
                    <a:pt x="488" y="2418"/>
                    <a:pt x="500" y="2406"/>
                    <a:pt x="512" y="2406"/>
                  </a:cubicBezTo>
                  <a:cubicBezTo>
                    <a:pt x="524" y="2394"/>
                    <a:pt x="536" y="2382"/>
                    <a:pt x="560" y="2382"/>
                  </a:cubicBezTo>
                  <a:cubicBezTo>
                    <a:pt x="572" y="2370"/>
                    <a:pt x="584" y="2358"/>
                    <a:pt x="608" y="2346"/>
                  </a:cubicBezTo>
                  <a:cubicBezTo>
                    <a:pt x="655" y="2323"/>
                    <a:pt x="691" y="2299"/>
                    <a:pt x="750" y="2275"/>
                  </a:cubicBezTo>
                  <a:cubicBezTo>
                    <a:pt x="762" y="2263"/>
                    <a:pt x="774" y="2263"/>
                    <a:pt x="786" y="2251"/>
                  </a:cubicBezTo>
                  <a:cubicBezTo>
                    <a:pt x="822" y="2239"/>
                    <a:pt x="869" y="2215"/>
                    <a:pt x="917" y="2204"/>
                  </a:cubicBezTo>
                  <a:cubicBezTo>
                    <a:pt x="929" y="2192"/>
                    <a:pt x="929" y="2192"/>
                    <a:pt x="941" y="2192"/>
                  </a:cubicBezTo>
                  <a:cubicBezTo>
                    <a:pt x="989" y="2168"/>
                    <a:pt x="1036" y="2156"/>
                    <a:pt x="1084" y="2144"/>
                  </a:cubicBezTo>
                  <a:lnTo>
                    <a:pt x="1191" y="2108"/>
                  </a:lnTo>
                  <a:cubicBezTo>
                    <a:pt x="1215" y="2096"/>
                    <a:pt x="1250" y="2096"/>
                    <a:pt x="1274" y="2084"/>
                  </a:cubicBezTo>
                  <a:cubicBezTo>
                    <a:pt x="1310" y="2073"/>
                    <a:pt x="1358" y="2073"/>
                    <a:pt x="1393" y="2061"/>
                  </a:cubicBezTo>
                  <a:lnTo>
                    <a:pt x="1477" y="2049"/>
                  </a:lnTo>
                  <a:cubicBezTo>
                    <a:pt x="1489" y="2037"/>
                    <a:pt x="1500" y="2037"/>
                    <a:pt x="1512" y="2037"/>
                  </a:cubicBezTo>
                  <a:cubicBezTo>
                    <a:pt x="1560" y="2025"/>
                    <a:pt x="1608" y="2025"/>
                    <a:pt x="1655" y="2013"/>
                  </a:cubicBezTo>
                  <a:lnTo>
                    <a:pt x="1703" y="2013"/>
                  </a:lnTo>
                  <a:cubicBezTo>
                    <a:pt x="1751" y="2001"/>
                    <a:pt x="1810" y="2001"/>
                    <a:pt x="1870" y="2001"/>
                  </a:cubicBezTo>
                  <a:lnTo>
                    <a:pt x="1905" y="2001"/>
                  </a:lnTo>
                  <a:cubicBezTo>
                    <a:pt x="1941" y="1989"/>
                    <a:pt x="1977" y="1989"/>
                    <a:pt x="2012" y="1989"/>
                  </a:cubicBezTo>
                  <a:lnTo>
                    <a:pt x="2132" y="1989"/>
                  </a:lnTo>
                  <a:cubicBezTo>
                    <a:pt x="2155" y="1989"/>
                    <a:pt x="2191" y="1989"/>
                    <a:pt x="2227" y="2001"/>
                  </a:cubicBezTo>
                  <a:lnTo>
                    <a:pt x="2334" y="2001"/>
                  </a:lnTo>
                  <a:cubicBezTo>
                    <a:pt x="2358" y="2001"/>
                    <a:pt x="2393" y="2001"/>
                    <a:pt x="2429" y="2013"/>
                  </a:cubicBezTo>
                  <a:cubicBezTo>
                    <a:pt x="2465" y="2013"/>
                    <a:pt x="2501" y="2013"/>
                    <a:pt x="2536" y="2025"/>
                  </a:cubicBezTo>
                  <a:lnTo>
                    <a:pt x="2620" y="2037"/>
                  </a:lnTo>
                  <a:cubicBezTo>
                    <a:pt x="2667" y="2037"/>
                    <a:pt x="2703" y="2049"/>
                    <a:pt x="2739" y="2049"/>
                  </a:cubicBezTo>
                  <a:cubicBezTo>
                    <a:pt x="2763" y="2061"/>
                    <a:pt x="2798" y="2061"/>
                    <a:pt x="2822" y="2073"/>
                  </a:cubicBezTo>
                  <a:cubicBezTo>
                    <a:pt x="2870" y="2084"/>
                    <a:pt x="2905" y="2096"/>
                    <a:pt x="2953" y="2108"/>
                  </a:cubicBezTo>
                  <a:cubicBezTo>
                    <a:pt x="2977" y="2108"/>
                    <a:pt x="3013" y="2120"/>
                    <a:pt x="3036" y="2120"/>
                  </a:cubicBezTo>
                  <a:lnTo>
                    <a:pt x="3084" y="2144"/>
                  </a:lnTo>
                  <a:cubicBezTo>
                    <a:pt x="3120" y="2156"/>
                    <a:pt x="3167" y="2168"/>
                    <a:pt x="3203" y="2180"/>
                  </a:cubicBezTo>
                  <a:cubicBezTo>
                    <a:pt x="3215" y="2192"/>
                    <a:pt x="3227" y="2192"/>
                    <a:pt x="3239" y="2192"/>
                  </a:cubicBezTo>
                  <a:cubicBezTo>
                    <a:pt x="3286" y="2215"/>
                    <a:pt x="3322" y="2227"/>
                    <a:pt x="3358" y="2239"/>
                  </a:cubicBezTo>
                  <a:cubicBezTo>
                    <a:pt x="3370" y="2251"/>
                    <a:pt x="3394" y="2263"/>
                    <a:pt x="3405" y="2263"/>
                  </a:cubicBezTo>
                  <a:cubicBezTo>
                    <a:pt x="3465" y="2287"/>
                    <a:pt x="3513" y="2323"/>
                    <a:pt x="3560" y="2346"/>
                  </a:cubicBezTo>
                  <a:cubicBezTo>
                    <a:pt x="3977" y="2585"/>
                    <a:pt x="4179" y="2894"/>
                    <a:pt x="4179" y="3216"/>
                  </a:cubicBezTo>
                  <a:lnTo>
                    <a:pt x="4191" y="1227"/>
                  </a:lnTo>
                  <a:cubicBezTo>
                    <a:pt x="4191" y="906"/>
                    <a:pt x="3977" y="596"/>
                    <a:pt x="3572" y="358"/>
                  </a:cubicBezTo>
                  <a:cubicBezTo>
                    <a:pt x="3525" y="334"/>
                    <a:pt x="3465" y="310"/>
                    <a:pt x="3417" y="275"/>
                  </a:cubicBezTo>
                  <a:cubicBezTo>
                    <a:pt x="3394" y="275"/>
                    <a:pt x="3382" y="263"/>
                    <a:pt x="3358" y="251"/>
                  </a:cubicBezTo>
                  <a:cubicBezTo>
                    <a:pt x="3334" y="239"/>
                    <a:pt x="3298" y="227"/>
                    <a:pt x="3263" y="215"/>
                  </a:cubicBezTo>
                  <a:cubicBezTo>
                    <a:pt x="3263" y="215"/>
                    <a:pt x="3251" y="215"/>
                    <a:pt x="3251" y="203"/>
                  </a:cubicBezTo>
                  <a:cubicBezTo>
                    <a:pt x="3239" y="203"/>
                    <a:pt x="3227" y="203"/>
                    <a:pt x="3215" y="191"/>
                  </a:cubicBezTo>
                  <a:cubicBezTo>
                    <a:pt x="3167" y="179"/>
                    <a:pt x="3132" y="168"/>
                    <a:pt x="3084" y="156"/>
                  </a:cubicBezTo>
                  <a:lnTo>
                    <a:pt x="3048" y="144"/>
                  </a:lnTo>
                  <a:cubicBezTo>
                    <a:pt x="3036" y="132"/>
                    <a:pt x="3024" y="132"/>
                    <a:pt x="3013" y="132"/>
                  </a:cubicBezTo>
                  <a:lnTo>
                    <a:pt x="2965" y="120"/>
                  </a:lnTo>
                  <a:cubicBezTo>
                    <a:pt x="2917" y="108"/>
                    <a:pt x="2870" y="96"/>
                    <a:pt x="2834" y="84"/>
                  </a:cubicBezTo>
                  <a:cubicBezTo>
                    <a:pt x="2822" y="84"/>
                    <a:pt x="2810" y="84"/>
                    <a:pt x="2798" y="72"/>
                  </a:cubicBezTo>
                  <a:lnTo>
                    <a:pt x="2739" y="72"/>
                  </a:lnTo>
                  <a:cubicBezTo>
                    <a:pt x="2703" y="60"/>
                    <a:pt x="2667" y="48"/>
                    <a:pt x="2632" y="48"/>
                  </a:cubicBezTo>
                  <a:cubicBezTo>
                    <a:pt x="2620" y="48"/>
                    <a:pt x="2596" y="37"/>
                    <a:pt x="2584" y="37"/>
                  </a:cubicBezTo>
                  <a:lnTo>
                    <a:pt x="2536" y="37"/>
                  </a:lnTo>
                  <a:cubicBezTo>
                    <a:pt x="2501" y="25"/>
                    <a:pt x="2465" y="25"/>
                    <a:pt x="2429" y="25"/>
                  </a:cubicBezTo>
                  <a:cubicBezTo>
                    <a:pt x="2417" y="25"/>
                    <a:pt x="2405" y="13"/>
                    <a:pt x="2382" y="13"/>
                  </a:cubicBezTo>
                  <a:lnTo>
                    <a:pt x="2227" y="13"/>
                  </a:lnTo>
                  <a:cubicBezTo>
                    <a:pt x="2215" y="13"/>
                    <a:pt x="2191" y="1"/>
                    <a:pt x="217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1144825" y="2913287"/>
              <a:ext cx="385863" cy="192388"/>
            </a:xfrm>
            <a:custGeom>
              <a:avLst/>
              <a:gdLst/>
              <a:ahLst/>
              <a:cxnLst/>
              <a:rect l="l" t="t" r="r" b="b"/>
              <a:pathLst>
                <a:path w="12062" h="6014" extrusionOk="0">
                  <a:moveTo>
                    <a:pt x="12" y="1"/>
                  </a:moveTo>
                  <a:lnTo>
                    <a:pt x="0" y="1989"/>
                  </a:lnTo>
                  <a:lnTo>
                    <a:pt x="1846" y="2679"/>
                  </a:lnTo>
                  <a:cubicBezTo>
                    <a:pt x="1870" y="2834"/>
                    <a:pt x="1905" y="2989"/>
                    <a:pt x="1977" y="3144"/>
                  </a:cubicBezTo>
                  <a:lnTo>
                    <a:pt x="1286" y="2739"/>
                  </a:lnTo>
                  <a:lnTo>
                    <a:pt x="1286" y="4727"/>
                  </a:lnTo>
                  <a:lnTo>
                    <a:pt x="2239" y="5275"/>
                  </a:lnTo>
                  <a:lnTo>
                    <a:pt x="4191" y="4703"/>
                  </a:lnTo>
                  <a:lnTo>
                    <a:pt x="4203" y="4703"/>
                  </a:lnTo>
                  <a:cubicBezTo>
                    <a:pt x="4263" y="4715"/>
                    <a:pt x="4334" y="4739"/>
                    <a:pt x="4394" y="4751"/>
                  </a:cubicBezTo>
                  <a:cubicBezTo>
                    <a:pt x="4418" y="4763"/>
                    <a:pt x="4441" y="4763"/>
                    <a:pt x="4465" y="4775"/>
                  </a:cubicBezTo>
                  <a:cubicBezTo>
                    <a:pt x="4513" y="4787"/>
                    <a:pt x="4560" y="4787"/>
                    <a:pt x="4608" y="4799"/>
                  </a:cubicBezTo>
                  <a:cubicBezTo>
                    <a:pt x="4608" y="4799"/>
                    <a:pt x="4620" y="4811"/>
                    <a:pt x="4632" y="4811"/>
                  </a:cubicBezTo>
                  <a:cubicBezTo>
                    <a:pt x="4656" y="4811"/>
                    <a:pt x="4668" y="4811"/>
                    <a:pt x="4691" y="4823"/>
                  </a:cubicBezTo>
                  <a:cubicBezTo>
                    <a:pt x="4727" y="4823"/>
                    <a:pt x="4763" y="4834"/>
                    <a:pt x="4799" y="4846"/>
                  </a:cubicBezTo>
                  <a:cubicBezTo>
                    <a:pt x="4834" y="4846"/>
                    <a:pt x="4858" y="4846"/>
                    <a:pt x="4894" y="4858"/>
                  </a:cubicBezTo>
                  <a:cubicBezTo>
                    <a:pt x="4930" y="4858"/>
                    <a:pt x="4965" y="4870"/>
                    <a:pt x="5001" y="4870"/>
                  </a:cubicBezTo>
                  <a:cubicBezTo>
                    <a:pt x="5013" y="4882"/>
                    <a:pt x="5025" y="4882"/>
                    <a:pt x="5037" y="4882"/>
                  </a:cubicBezTo>
                  <a:cubicBezTo>
                    <a:pt x="5060" y="4882"/>
                    <a:pt x="5084" y="4882"/>
                    <a:pt x="5096" y="4894"/>
                  </a:cubicBezTo>
                  <a:lnTo>
                    <a:pt x="5203" y="4906"/>
                  </a:lnTo>
                  <a:cubicBezTo>
                    <a:pt x="5239" y="4906"/>
                    <a:pt x="5263" y="4906"/>
                    <a:pt x="5299" y="4918"/>
                  </a:cubicBezTo>
                  <a:lnTo>
                    <a:pt x="5406" y="4918"/>
                  </a:lnTo>
                  <a:cubicBezTo>
                    <a:pt x="5418" y="4930"/>
                    <a:pt x="5430" y="4930"/>
                    <a:pt x="5441" y="4930"/>
                  </a:cubicBezTo>
                  <a:lnTo>
                    <a:pt x="5477" y="4930"/>
                  </a:lnTo>
                  <a:cubicBezTo>
                    <a:pt x="5572" y="4942"/>
                    <a:pt x="5668" y="4942"/>
                    <a:pt x="5763" y="4942"/>
                  </a:cubicBezTo>
                  <a:lnTo>
                    <a:pt x="6965" y="6013"/>
                  </a:lnTo>
                  <a:lnTo>
                    <a:pt x="8263" y="5811"/>
                  </a:lnTo>
                  <a:lnTo>
                    <a:pt x="8370" y="4537"/>
                  </a:lnTo>
                  <a:cubicBezTo>
                    <a:pt x="8597" y="4453"/>
                    <a:pt x="8799" y="4358"/>
                    <a:pt x="9001" y="4239"/>
                  </a:cubicBezTo>
                  <a:cubicBezTo>
                    <a:pt x="9013" y="4227"/>
                    <a:pt x="9037" y="4215"/>
                    <a:pt x="9061" y="4203"/>
                  </a:cubicBezTo>
                  <a:cubicBezTo>
                    <a:pt x="9073" y="4192"/>
                    <a:pt x="9085" y="4180"/>
                    <a:pt x="9109" y="4180"/>
                  </a:cubicBezTo>
                  <a:cubicBezTo>
                    <a:pt x="9121" y="4168"/>
                    <a:pt x="9144" y="4156"/>
                    <a:pt x="9156" y="4144"/>
                  </a:cubicBezTo>
                  <a:cubicBezTo>
                    <a:pt x="9192" y="4120"/>
                    <a:pt x="9216" y="4108"/>
                    <a:pt x="9240" y="4084"/>
                  </a:cubicBezTo>
                  <a:cubicBezTo>
                    <a:pt x="9251" y="4072"/>
                    <a:pt x="9275" y="4061"/>
                    <a:pt x="9287" y="4049"/>
                  </a:cubicBezTo>
                  <a:cubicBezTo>
                    <a:pt x="9311" y="4037"/>
                    <a:pt x="9335" y="4013"/>
                    <a:pt x="9371" y="3989"/>
                  </a:cubicBezTo>
                  <a:cubicBezTo>
                    <a:pt x="9382" y="3989"/>
                    <a:pt x="9394" y="3977"/>
                    <a:pt x="9406" y="3965"/>
                  </a:cubicBezTo>
                  <a:cubicBezTo>
                    <a:pt x="9442" y="3930"/>
                    <a:pt x="9478" y="3906"/>
                    <a:pt x="9513" y="3870"/>
                  </a:cubicBezTo>
                  <a:lnTo>
                    <a:pt x="11704" y="3811"/>
                  </a:lnTo>
                  <a:lnTo>
                    <a:pt x="12049" y="3060"/>
                  </a:lnTo>
                  <a:lnTo>
                    <a:pt x="12061" y="1072"/>
                  </a:lnTo>
                  <a:lnTo>
                    <a:pt x="12061" y="1072"/>
                  </a:lnTo>
                  <a:lnTo>
                    <a:pt x="11716" y="1822"/>
                  </a:lnTo>
                  <a:lnTo>
                    <a:pt x="9525" y="1894"/>
                  </a:lnTo>
                  <a:cubicBezTo>
                    <a:pt x="9490" y="1917"/>
                    <a:pt x="9454" y="1953"/>
                    <a:pt x="9418" y="1977"/>
                  </a:cubicBezTo>
                  <a:cubicBezTo>
                    <a:pt x="9406" y="1989"/>
                    <a:pt x="9382" y="2001"/>
                    <a:pt x="9371" y="2013"/>
                  </a:cubicBezTo>
                  <a:cubicBezTo>
                    <a:pt x="9347" y="2025"/>
                    <a:pt x="9323" y="2048"/>
                    <a:pt x="9299" y="2072"/>
                  </a:cubicBezTo>
                  <a:cubicBezTo>
                    <a:pt x="9275" y="2084"/>
                    <a:pt x="9263" y="2084"/>
                    <a:pt x="9240" y="2096"/>
                  </a:cubicBezTo>
                  <a:cubicBezTo>
                    <a:pt x="9216" y="2120"/>
                    <a:pt x="9192" y="2132"/>
                    <a:pt x="9168" y="2156"/>
                  </a:cubicBezTo>
                  <a:cubicBezTo>
                    <a:pt x="9144" y="2167"/>
                    <a:pt x="9132" y="2179"/>
                    <a:pt x="9109" y="2191"/>
                  </a:cubicBezTo>
                  <a:cubicBezTo>
                    <a:pt x="9073" y="2215"/>
                    <a:pt x="9037" y="2227"/>
                    <a:pt x="9001" y="2251"/>
                  </a:cubicBezTo>
                  <a:cubicBezTo>
                    <a:pt x="8906" y="2310"/>
                    <a:pt x="8811" y="2358"/>
                    <a:pt x="8704" y="2417"/>
                  </a:cubicBezTo>
                  <a:cubicBezTo>
                    <a:pt x="8597" y="2465"/>
                    <a:pt x="8489" y="2513"/>
                    <a:pt x="8370" y="2548"/>
                  </a:cubicBezTo>
                  <a:lnTo>
                    <a:pt x="8263" y="3822"/>
                  </a:lnTo>
                  <a:lnTo>
                    <a:pt x="6965" y="4025"/>
                  </a:lnTo>
                  <a:lnTo>
                    <a:pt x="5763" y="2953"/>
                  </a:lnTo>
                  <a:cubicBezTo>
                    <a:pt x="5680" y="2953"/>
                    <a:pt x="5584" y="2953"/>
                    <a:pt x="5489" y="2941"/>
                  </a:cubicBezTo>
                  <a:lnTo>
                    <a:pt x="5406" y="2941"/>
                  </a:lnTo>
                  <a:cubicBezTo>
                    <a:pt x="5370" y="2929"/>
                    <a:pt x="5346" y="2929"/>
                    <a:pt x="5311" y="2929"/>
                  </a:cubicBezTo>
                  <a:cubicBezTo>
                    <a:pt x="5275" y="2918"/>
                    <a:pt x="5239" y="2918"/>
                    <a:pt x="5203" y="2918"/>
                  </a:cubicBezTo>
                  <a:lnTo>
                    <a:pt x="5108" y="2906"/>
                  </a:lnTo>
                  <a:cubicBezTo>
                    <a:pt x="5072" y="2894"/>
                    <a:pt x="5037" y="2894"/>
                    <a:pt x="5013" y="2894"/>
                  </a:cubicBezTo>
                  <a:cubicBezTo>
                    <a:pt x="4977" y="2882"/>
                    <a:pt x="4941" y="2882"/>
                    <a:pt x="4894" y="2870"/>
                  </a:cubicBezTo>
                  <a:cubicBezTo>
                    <a:pt x="4870" y="2870"/>
                    <a:pt x="4834" y="2858"/>
                    <a:pt x="4810" y="2858"/>
                  </a:cubicBezTo>
                  <a:cubicBezTo>
                    <a:pt x="4775" y="2846"/>
                    <a:pt x="4739" y="2846"/>
                    <a:pt x="4703" y="2834"/>
                  </a:cubicBezTo>
                  <a:lnTo>
                    <a:pt x="4608" y="2810"/>
                  </a:lnTo>
                  <a:cubicBezTo>
                    <a:pt x="4560" y="2810"/>
                    <a:pt x="4513" y="2798"/>
                    <a:pt x="4465" y="2787"/>
                  </a:cubicBezTo>
                  <a:cubicBezTo>
                    <a:pt x="4441" y="2775"/>
                    <a:pt x="4418" y="2775"/>
                    <a:pt x="4406" y="2763"/>
                  </a:cubicBezTo>
                  <a:cubicBezTo>
                    <a:pt x="4334" y="2751"/>
                    <a:pt x="4275" y="2739"/>
                    <a:pt x="4203" y="2715"/>
                  </a:cubicBezTo>
                  <a:lnTo>
                    <a:pt x="4191" y="2715"/>
                  </a:lnTo>
                  <a:lnTo>
                    <a:pt x="2274" y="3287"/>
                  </a:lnTo>
                  <a:lnTo>
                    <a:pt x="2274" y="1608"/>
                  </a:lnTo>
                  <a:cubicBezTo>
                    <a:pt x="2036" y="1322"/>
                    <a:pt x="1893" y="1013"/>
                    <a:pt x="1858" y="703"/>
                  </a:cubicBez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1145209" y="2818822"/>
              <a:ext cx="385480" cy="223226"/>
            </a:xfrm>
            <a:custGeom>
              <a:avLst/>
              <a:gdLst/>
              <a:ahLst/>
              <a:cxnLst/>
              <a:rect l="l" t="t" r="r" b="b"/>
              <a:pathLst>
                <a:path w="12050" h="6978" extrusionOk="0">
                  <a:moveTo>
                    <a:pt x="6019" y="2275"/>
                  </a:moveTo>
                  <a:cubicBezTo>
                    <a:pt x="6555" y="2275"/>
                    <a:pt x="7090" y="2394"/>
                    <a:pt x="7501" y="2632"/>
                  </a:cubicBezTo>
                  <a:cubicBezTo>
                    <a:pt x="8323" y="3108"/>
                    <a:pt x="8323" y="3882"/>
                    <a:pt x="7513" y="4347"/>
                  </a:cubicBezTo>
                  <a:cubicBezTo>
                    <a:pt x="7102" y="4585"/>
                    <a:pt x="6567" y="4704"/>
                    <a:pt x="6031" y="4704"/>
                  </a:cubicBezTo>
                  <a:cubicBezTo>
                    <a:pt x="5495" y="4704"/>
                    <a:pt x="4959" y="4585"/>
                    <a:pt x="4548" y="4347"/>
                  </a:cubicBezTo>
                  <a:cubicBezTo>
                    <a:pt x="3727" y="3882"/>
                    <a:pt x="3727" y="3108"/>
                    <a:pt x="4537" y="2632"/>
                  </a:cubicBezTo>
                  <a:cubicBezTo>
                    <a:pt x="4947" y="2394"/>
                    <a:pt x="5483" y="2275"/>
                    <a:pt x="6019" y="2275"/>
                  </a:cubicBezTo>
                  <a:close/>
                  <a:moveTo>
                    <a:pt x="5084" y="1"/>
                  </a:moveTo>
                  <a:lnTo>
                    <a:pt x="3786" y="203"/>
                  </a:lnTo>
                  <a:lnTo>
                    <a:pt x="3679" y="1477"/>
                  </a:lnTo>
                  <a:cubicBezTo>
                    <a:pt x="3453" y="1560"/>
                    <a:pt x="3251" y="1656"/>
                    <a:pt x="3048" y="1775"/>
                  </a:cubicBezTo>
                  <a:cubicBezTo>
                    <a:pt x="2858" y="1894"/>
                    <a:pt x="2679" y="2013"/>
                    <a:pt x="2536" y="2144"/>
                  </a:cubicBezTo>
                  <a:lnTo>
                    <a:pt x="346" y="2203"/>
                  </a:lnTo>
                  <a:lnTo>
                    <a:pt x="0" y="2954"/>
                  </a:lnTo>
                  <a:lnTo>
                    <a:pt x="1846" y="3656"/>
                  </a:lnTo>
                  <a:cubicBezTo>
                    <a:pt x="1881" y="3966"/>
                    <a:pt x="2024" y="4275"/>
                    <a:pt x="2274" y="4561"/>
                  </a:cubicBezTo>
                  <a:lnTo>
                    <a:pt x="1274" y="5692"/>
                  </a:lnTo>
                  <a:lnTo>
                    <a:pt x="2227" y="6252"/>
                  </a:lnTo>
                  <a:lnTo>
                    <a:pt x="4191" y="5668"/>
                  </a:lnTo>
                  <a:cubicBezTo>
                    <a:pt x="4679" y="5811"/>
                    <a:pt x="5215" y="5894"/>
                    <a:pt x="5763" y="5918"/>
                  </a:cubicBezTo>
                  <a:lnTo>
                    <a:pt x="6965" y="6978"/>
                  </a:lnTo>
                  <a:lnTo>
                    <a:pt x="8263" y="6775"/>
                  </a:lnTo>
                  <a:lnTo>
                    <a:pt x="8370" y="5513"/>
                  </a:lnTo>
                  <a:cubicBezTo>
                    <a:pt x="8585" y="5418"/>
                    <a:pt x="8799" y="5323"/>
                    <a:pt x="8989" y="5204"/>
                  </a:cubicBezTo>
                  <a:cubicBezTo>
                    <a:pt x="9192" y="5097"/>
                    <a:pt x="9359" y="4966"/>
                    <a:pt x="9513" y="4847"/>
                  </a:cubicBezTo>
                  <a:lnTo>
                    <a:pt x="11704" y="4775"/>
                  </a:lnTo>
                  <a:lnTo>
                    <a:pt x="12049" y="4025"/>
                  </a:lnTo>
                  <a:lnTo>
                    <a:pt x="10204" y="3335"/>
                  </a:lnTo>
                  <a:cubicBezTo>
                    <a:pt x="10168" y="3025"/>
                    <a:pt x="10013" y="2703"/>
                    <a:pt x="9775" y="2418"/>
                  </a:cubicBezTo>
                  <a:lnTo>
                    <a:pt x="10763" y="1287"/>
                  </a:lnTo>
                  <a:lnTo>
                    <a:pt x="9811" y="739"/>
                  </a:lnTo>
                  <a:lnTo>
                    <a:pt x="7858" y="1310"/>
                  </a:lnTo>
                  <a:cubicBezTo>
                    <a:pt x="7358" y="1179"/>
                    <a:pt x="6823" y="1096"/>
                    <a:pt x="6287" y="1072"/>
                  </a:cubicBezTo>
                  <a:lnTo>
                    <a:pt x="5084"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 name="Google Shape;1323;p43"/>
          <p:cNvGrpSpPr/>
          <p:nvPr/>
        </p:nvGrpSpPr>
        <p:grpSpPr>
          <a:xfrm>
            <a:off x="1700050" y="1767597"/>
            <a:ext cx="385863" cy="286853"/>
            <a:chOff x="1144825" y="2818822"/>
            <a:chExt cx="385863" cy="286853"/>
          </a:xfrm>
        </p:grpSpPr>
        <p:sp>
          <p:nvSpPr>
            <p:cNvPr id="1324" name="Google Shape;1324;p43"/>
            <p:cNvSpPr/>
            <p:nvPr/>
          </p:nvSpPr>
          <p:spPr>
            <a:xfrm>
              <a:off x="1457524" y="2859961"/>
              <a:ext cx="32022" cy="99841"/>
            </a:xfrm>
            <a:custGeom>
              <a:avLst/>
              <a:gdLst/>
              <a:ahLst/>
              <a:cxnLst/>
              <a:rect l="l" t="t" r="r" b="b"/>
              <a:pathLst>
                <a:path w="1001" h="3121" extrusionOk="0">
                  <a:moveTo>
                    <a:pt x="1000" y="1"/>
                  </a:moveTo>
                  <a:lnTo>
                    <a:pt x="12" y="1132"/>
                  </a:lnTo>
                  <a:lnTo>
                    <a:pt x="0" y="3120"/>
                  </a:lnTo>
                  <a:lnTo>
                    <a:pt x="1000" y="1989"/>
                  </a:lnTo>
                  <a:lnTo>
                    <a:pt x="1000"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1270896" y="2891566"/>
              <a:ext cx="134102" cy="102880"/>
            </a:xfrm>
            <a:custGeom>
              <a:avLst/>
              <a:gdLst/>
              <a:ahLst/>
              <a:cxnLst/>
              <a:rect l="l" t="t" r="r" b="b"/>
              <a:pathLst>
                <a:path w="4192" h="3216" extrusionOk="0">
                  <a:moveTo>
                    <a:pt x="1965" y="1"/>
                  </a:moveTo>
                  <a:cubicBezTo>
                    <a:pt x="1941" y="1"/>
                    <a:pt x="1929" y="1"/>
                    <a:pt x="1905" y="13"/>
                  </a:cubicBezTo>
                  <a:lnTo>
                    <a:pt x="1870" y="13"/>
                  </a:lnTo>
                  <a:cubicBezTo>
                    <a:pt x="1822" y="13"/>
                    <a:pt x="1774" y="13"/>
                    <a:pt x="1727" y="25"/>
                  </a:cubicBezTo>
                  <a:lnTo>
                    <a:pt x="1667" y="25"/>
                  </a:lnTo>
                  <a:cubicBezTo>
                    <a:pt x="1608" y="37"/>
                    <a:pt x="1560" y="37"/>
                    <a:pt x="1512" y="48"/>
                  </a:cubicBezTo>
                  <a:lnTo>
                    <a:pt x="1477" y="48"/>
                  </a:lnTo>
                  <a:cubicBezTo>
                    <a:pt x="1477" y="60"/>
                    <a:pt x="1465" y="60"/>
                    <a:pt x="1465" y="60"/>
                  </a:cubicBezTo>
                  <a:cubicBezTo>
                    <a:pt x="1441" y="60"/>
                    <a:pt x="1417" y="72"/>
                    <a:pt x="1393" y="72"/>
                  </a:cubicBezTo>
                  <a:cubicBezTo>
                    <a:pt x="1358" y="84"/>
                    <a:pt x="1322" y="84"/>
                    <a:pt x="1286" y="96"/>
                  </a:cubicBezTo>
                  <a:cubicBezTo>
                    <a:pt x="1250" y="108"/>
                    <a:pt x="1227" y="108"/>
                    <a:pt x="1203" y="120"/>
                  </a:cubicBezTo>
                  <a:cubicBezTo>
                    <a:pt x="1167" y="132"/>
                    <a:pt x="1131" y="144"/>
                    <a:pt x="1096" y="156"/>
                  </a:cubicBezTo>
                  <a:lnTo>
                    <a:pt x="1072" y="156"/>
                  </a:lnTo>
                  <a:cubicBezTo>
                    <a:pt x="1024" y="168"/>
                    <a:pt x="989" y="191"/>
                    <a:pt x="941" y="203"/>
                  </a:cubicBezTo>
                  <a:lnTo>
                    <a:pt x="929" y="203"/>
                  </a:lnTo>
                  <a:cubicBezTo>
                    <a:pt x="881" y="227"/>
                    <a:pt x="834" y="251"/>
                    <a:pt x="786" y="263"/>
                  </a:cubicBezTo>
                  <a:cubicBezTo>
                    <a:pt x="774" y="275"/>
                    <a:pt x="762" y="275"/>
                    <a:pt x="750" y="287"/>
                  </a:cubicBezTo>
                  <a:cubicBezTo>
                    <a:pt x="703" y="310"/>
                    <a:pt x="655" y="334"/>
                    <a:pt x="608" y="358"/>
                  </a:cubicBezTo>
                  <a:cubicBezTo>
                    <a:pt x="608" y="358"/>
                    <a:pt x="596" y="370"/>
                    <a:pt x="584" y="370"/>
                  </a:cubicBezTo>
                  <a:cubicBezTo>
                    <a:pt x="584" y="382"/>
                    <a:pt x="572" y="382"/>
                    <a:pt x="560" y="382"/>
                  </a:cubicBezTo>
                  <a:cubicBezTo>
                    <a:pt x="548" y="394"/>
                    <a:pt x="536" y="406"/>
                    <a:pt x="524" y="406"/>
                  </a:cubicBezTo>
                  <a:cubicBezTo>
                    <a:pt x="512" y="418"/>
                    <a:pt x="500" y="429"/>
                    <a:pt x="488" y="429"/>
                  </a:cubicBezTo>
                  <a:cubicBezTo>
                    <a:pt x="477" y="441"/>
                    <a:pt x="465" y="453"/>
                    <a:pt x="453" y="453"/>
                  </a:cubicBezTo>
                  <a:cubicBezTo>
                    <a:pt x="441" y="465"/>
                    <a:pt x="441" y="477"/>
                    <a:pt x="429" y="477"/>
                  </a:cubicBezTo>
                  <a:cubicBezTo>
                    <a:pt x="417" y="489"/>
                    <a:pt x="405" y="501"/>
                    <a:pt x="393" y="513"/>
                  </a:cubicBezTo>
                  <a:cubicBezTo>
                    <a:pt x="381" y="513"/>
                    <a:pt x="369" y="525"/>
                    <a:pt x="369" y="537"/>
                  </a:cubicBezTo>
                  <a:cubicBezTo>
                    <a:pt x="357" y="537"/>
                    <a:pt x="346" y="549"/>
                    <a:pt x="334" y="560"/>
                  </a:cubicBezTo>
                  <a:cubicBezTo>
                    <a:pt x="334" y="560"/>
                    <a:pt x="322" y="560"/>
                    <a:pt x="322" y="572"/>
                  </a:cubicBezTo>
                  <a:lnTo>
                    <a:pt x="310" y="584"/>
                  </a:lnTo>
                  <a:cubicBezTo>
                    <a:pt x="298" y="596"/>
                    <a:pt x="274" y="608"/>
                    <a:pt x="262" y="632"/>
                  </a:cubicBezTo>
                  <a:cubicBezTo>
                    <a:pt x="262" y="632"/>
                    <a:pt x="250" y="632"/>
                    <a:pt x="250" y="644"/>
                  </a:cubicBezTo>
                  <a:cubicBezTo>
                    <a:pt x="227" y="668"/>
                    <a:pt x="215" y="680"/>
                    <a:pt x="191" y="703"/>
                  </a:cubicBezTo>
                  <a:cubicBezTo>
                    <a:pt x="191" y="703"/>
                    <a:pt x="191" y="703"/>
                    <a:pt x="191" y="715"/>
                  </a:cubicBezTo>
                  <a:cubicBezTo>
                    <a:pt x="191" y="715"/>
                    <a:pt x="179" y="715"/>
                    <a:pt x="179" y="727"/>
                  </a:cubicBezTo>
                  <a:cubicBezTo>
                    <a:pt x="167" y="739"/>
                    <a:pt x="167" y="751"/>
                    <a:pt x="155" y="763"/>
                  </a:cubicBezTo>
                  <a:cubicBezTo>
                    <a:pt x="143" y="775"/>
                    <a:pt x="143" y="775"/>
                    <a:pt x="143" y="787"/>
                  </a:cubicBezTo>
                  <a:cubicBezTo>
                    <a:pt x="131" y="799"/>
                    <a:pt x="119" y="810"/>
                    <a:pt x="119" y="822"/>
                  </a:cubicBezTo>
                  <a:cubicBezTo>
                    <a:pt x="119" y="822"/>
                    <a:pt x="107" y="834"/>
                    <a:pt x="107" y="834"/>
                  </a:cubicBezTo>
                  <a:cubicBezTo>
                    <a:pt x="107" y="834"/>
                    <a:pt x="107" y="846"/>
                    <a:pt x="107" y="846"/>
                  </a:cubicBezTo>
                  <a:cubicBezTo>
                    <a:pt x="96" y="858"/>
                    <a:pt x="96" y="870"/>
                    <a:pt x="84" y="882"/>
                  </a:cubicBezTo>
                  <a:cubicBezTo>
                    <a:pt x="84" y="894"/>
                    <a:pt x="72" y="894"/>
                    <a:pt x="72" y="906"/>
                  </a:cubicBezTo>
                  <a:lnTo>
                    <a:pt x="60" y="941"/>
                  </a:lnTo>
                  <a:cubicBezTo>
                    <a:pt x="60" y="941"/>
                    <a:pt x="60" y="953"/>
                    <a:pt x="48" y="953"/>
                  </a:cubicBezTo>
                  <a:lnTo>
                    <a:pt x="48" y="965"/>
                  </a:lnTo>
                  <a:cubicBezTo>
                    <a:pt x="48" y="977"/>
                    <a:pt x="36" y="989"/>
                    <a:pt x="36" y="1001"/>
                  </a:cubicBezTo>
                  <a:cubicBezTo>
                    <a:pt x="36" y="1001"/>
                    <a:pt x="36" y="1013"/>
                    <a:pt x="36" y="1025"/>
                  </a:cubicBezTo>
                  <a:cubicBezTo>
                    <a:pt x="24" y="1037"/>
                    <a:pt x="24" y="1049"/>
                    <a:pt x="24" y="1061"/>
                  </a:cubicBezTo>
                  <a:cubicBezTo>
                    <a:pt x="24" y="1061"/>
                    <a:pt x="24" y="1072"/>
                    <a:pt x="24" y="1072"/>
                  </a:cubicBezTo>
                  <a:cubicBezTo>
                    <a:pt x="24" y="1072"/>
                    <a:pt x="12" y="1084"/>
                    <a:pt x="12" y="1084"/>
                  </a:cubicBezTo>
                  <a:lnTo>
                    <a:pt x="12" y="1120"/>
                  </a:lnTo>
                  <a:cubicBezTo>
                    <a:pt x="12" y="1120"/>
                    <a:pt x="12" y="1132"/>
                    <a:pt x="12" y="1144"/>
                  </a:cubicBezTo>
                  <a:cubicBezTo>
                    <a:pt x="12" y="1156"/>
                    <a:pt x="12" y="1168"/>
                    <a:pt x="12" y="1180"/>
                  </a:cubicBezTo>
                  <a:cubicBezTo>
                    <a:pt x="12" y="1180"/>
                    <a:pt x="0" y="1191"/>
                    <a:pt x="0" y="1191"/>
                  </a:cubicBezTo>
                  <a:lnTo>
                    <a:pt x="0" y="1215"/>
                  </a:lnTo>
                  <a:lnTo>
                    <a:pt x="0" y="3073"/>
                  </a:lnTo>
                  <a:cubicBezTo>
                    <a:pt x="12" y="3061"/>
                    <a:pt x="12" y="3049"/>
                    <a:pt x="12" y="3049"/>
                  </a:cubicBezTo>
                  <a:cubicBezTo>
                    <a:pt x="12" y="3037"/>
                    <a:pt x="12" y="3025"/>
                    <a:pt x="24" y="3013"/>
                  </a:cubicBezTo>
                  <a:cubicBezTo>
                    <a:pt x="24" y="3001"/>
                    <a:pt x="24" y="3001"/>
                    <a:pt x="24" y="2989"/>
                  </a:cubicBezTo>
                  <a:cubicBezTo>
                    <a:pt x="24" y="2977"/>
                    <a:pt x="36" y="2966"/>
                    <a:pt x="36" y="2954"/>
                  </a:cubicBezTo>
                  <a:cubicBezTo>
                    <a:pt x="36" y="2942"/>
                    <a:pt x="48" y="2942"/>
                    <a:pt x="48" y="2930"/>
                  </a:cubicBezTo>
                  <a:lnTo>
                    <a:pt x="60" y="2894"/>
                  </a:lnTo>
                  <a:cubicBezTo>
                    <a:pt x="60" y="2894"/>
                    <a:pt x="72" y="2882"/>
                    <a:pt x="72" y="2870"/>
                  </a:cubicBezTo>
                  <a:cubicBezTo>
                    <a:pt x="72" y="2858"/>
                    <a:pt x="84" y="2846"/>
                    <a:pt x="84" y="2835"/>
                  </a:cubicBezTo>
                  <a:cubicBezTo>
                    <a:pt x="96" y="2835"/>
                    <a:pt x="96" y="2823"/>
                    <a:pt x="107" y="2811"/>
                  </a:cubicBezTo>
                  <a:cubicBezTo>
                    <a:pt x="107" y="2799"/>
                    <a:pt x="119" y="2787"/>
                    <a:pt x="119" y="2775"/>
                  </a:cubicBezTo>
                  <a:cubicBezTo>
                    <a:pt x="131" y="2775"/>
                    <a:pt x="131" y="2763"/>
                    <a:pt x="143" y="2751"/>
                  </a:cubicBezTo>
                  <a:cubicBezTo>
                    <a:pt x="143" y="2739"/>
                    <a:pt x="155" y="2727"/>
                    <a:pt x="167" y="2715"/>
                  </a:cubicBezTo>
                  <a:lnTo>
                    <a:pt x="179" y="2692"/>
                  </a:lnTo>
                  <a:cubicBezTo>
                    <a:pt x="203" y="2680"/>
                    <a:pt x="215" y="2656"/>
                    <a:pt x="238" y="2632"/>
                  </a:cubicBezTo>
                  <a:cubicBezTo>
                    <a:pt x="238" y="2632"/>
                    <a:pt x="250" y="2620"/>
                    <a:pt x="250" y="2620"/>
                  </a:cubicBezTo>
                  <a:cubicBezTo>
                    <a:pt x="262" y="2596"/>
                    <a:pt x="286" y="2585"/>
                    <a:pt x="298" y="2573"/>
                  </a:cubicBezTo>
                  <a:cubicBezTo>
                    <a:pt x="310" y="2561"/>
                    <a:pt x="310" y="2549"/>
                    <a:pt x="322" y="2549"/>
                  </a:cubicBezTo>
                  <a:cubicBezTo>
                    <a:pt x="334" y="2537"/>
                    <a:pt x="346" y="2525"/>
                    <a:pt x="357" y="2525"/>
                  </a:cubicBezTo>
                  <a:cubicBezTo>
                    <a:pt x="357" y="2513"/>
                    <a:pt x="369" y="2501"/>
                    <a:pt x="381" y="2501"/>
                  </a:cubicBezTo>
                  <a:cubicBezTo>
                    <a:pt x="393" y="2489"/>
                    <a:pt x="405" y="2477"/>
                    <a:pt x="417" y="2477"/>
                  </a:cubicBezTo>
                  <a:cubicBezTo>
                    <a:pt x="429" y="2465"/>
                    <a:pt x="441" y="2454"/>
                    <a:pt x="441" y="2454"/>
                  </a:cubicBezTo>
                  <a:cubicBezTo>
                    <a:pt x="453" y="2442"/>
                    <a:pt x="465" y="2430"/>
                    <a:pt x="477" y="2430"/>
                  </a:cubicBezTo>
                  <a:cubicBezTo>
                    <a:pt x="488" y="2418"/>
                    <a:pt x="500" y="2406"/>
                    <a:pt x="512" y="2406"/>
                  </a:cubicBezTo>
                  <a:cubicBezTo>
                    <a:pt x="524" y="2394"/>
                    <a:pt x="536" y="2382"/>
                    <a:pt x="560" y="2382"/>
                  </a:cubicBezTo>
                  <a:cubicBezTo>
                    <a:pt x="572" y="2370"/>
                    <a:pt x="584" y="2358"/>
                    <a:pt x="608" y="2346"/>
                  </a:cubicBezTo>
                  <a:cubicBezTo>
                    <a:pt x="655" y="2323"/>
                    <a:pt x="691" y="2299"/>
                    <a:pt x="750" y="2275"/>
                  </a:cubicBezTo>
                  <a:cubicBezTo>
                    <a:pt x="762" y="2263"/>
                    <a:pt x="774" y="2263"/>
                    <a:pt x="786" y="2251"/>
                  </a:cubicBezTo>
                  <a:cubicBezTo>
                    <a:pt x="822" y="2239"/>
                    <a:pt x="869" y="2215"/>
                    <a:pt x="917" y="2204"/>
                  </a:cubicBezTo>
                  <a:cubicBezTo>
                    <a:pt x="929" y="2192"/>
                    <a:pt x="929" y="2192"/>
                    <a:pt x="941" y="2192"/>
                  </a:cubicBezTo>
                  <a:cubicBezTo>
                    <a:pt x="989" y="2168"/>
                    <a:pt x="1036" y="2156"/>
                    <a:pt x="1084" y="2144"/>
                  </a:cubicBezTo>
                  <a:lnTo>
                    <a:pt x="1191" y="2108"/>
                  </a:lnTo>
                  <a:cubicBezTo>
                    <a:pt x="1215" y="2096"/>
                    <a:pt x="1250" y="2096"/>
                    <a:pt x="1274" y="2084"/>
                  </a:cubicBezTo>
                  <a:cubicBezTo>
                    <a:pt x="1310" y="2073"/>
                    <a:pt x="1358" y="2073"/>
                    <a:pt x="1393" y="2061"/>
                  </a:cubicBezTo>
                  <a:lnTo>
                    <a:pt x="1477" y="2049"/>
                  </a:lnTo>
                  <a:cubicBezTo>
                    <a:pt x="1489" y="2037"/>
                    <a:pt x="1500" y="2037"/>
                    <a:pt x="1512" y="2037"/>
                  </a:cubicBezTo>
                  <a:cubicBezTo>
                    <a:pt x="1560" y="2025"/>
                    <a:pt x="1608" y="2025"/>
                    <a:pt x="1655" y="2013"/>
                  </a:cubicBezTo>
                  <a:lnTo>
                    <a:pt x="1703" y="2013"/>
                  </a:lnTo>
                  <a:cubicBezTo>
                    <a:pt x="1751" y="2001"/>
                    <a:pt x="1810" y="2001"/>
                    <a:pt x="1870" y="2001"/>
                  </a:cubicBezTo>
                  <a:lnTo>
                    <a:pt x="1905" y="2001"/>
                  </a:lnTo>
                  <a:cubicBezTo>
                    <a:pt x="1941" y="1989"/>
                    <a:pt x="1977" y="1989"/>
                    <a:pt x="2012" y="1989"/>
                  </a:cubicBezTo>
                  <a:lnTo>
                    <a:pt x="2132" y="1989"/>
                  </a:lnTo>
                  <a:cubicBezTo>
                    <a:pt x="2155" y="1989"/>
                    <a:pt x="2191" y="1989"/>
                    <a:pt x="2227" y="2001"/>
                  </a:cubicBezTo>
                  <a:lnTo>
                    <a:pt x="2334" y="2001"/>
                  </a:lnTo>
                  <a:cubicBezTo>
                    <a:pt x="2358" y="2001"/>
                    <a:pt x="2393" y="2001"/>
                    <a:pt x="2429" y="2013"/>
                  </a:cubicBezTo>
                  <a:cubicBezTo>
                    <a:pt x="2465" y="2013"/>
                    <a:pt x="2501" y="2013"/>
                    <a:pt x="2536" y="2025"/>
                  </a:cubicBezTo>
                  <a:lnTo>
                    <a:pt x="2620" y="2037"/>
                  </a:lnTo>
                  <a:cubicBezTo>
                    <a:pt x="2667" y="2037"/>
                    <a:pt x="2703" y="2049"/>
                    <a:pt x="2739" y="2049"/>
                  </a:cubicBezTo>
                  <a:cubicBezTo>
                    <a:pt x="2763" y="2061"/>
                    <a:pt x="2798" y="2061"/>
                    <a:pt x="2822" y="2073"/>
                  </a:cubicBezTo>
                  <a:cubicBezTo>
                    <a:pt x="2870" y="2084"/>
                    <a:pt x="2905" y="2096"/>
                    <a:pt x="2953" y="2108"/>
                  </a:cubicBezTo>
                  <a:cubicBezTo>
                    <a:pt x="2977" y="2108"/>
                    <a:pt x="3013" y="2120"/>
                    <a:pt x="3036" y="2120"/>
                  </a:cubicBezTo>
                  <a:lnTo>
                    <a:pt x="3084" y="2144"/>
                  </a:lnTo>
                  <a:cubicBezTo>
                    <a:pt x="3120" y="2156"/>
                    <a:pt x="3167" y="2168"/>
                    <a:pt x="3203" y="2180"/>
                  </a:cubicBezTo>
                  <a:cubicBezTo>
                    <a:pt x="3215" y="2192"/>
                    <a:pt x="3227" y="2192"/>
                    <a:pt x="3239" y="2192"/>
                  </a:cubicBezTo>
                  <a:cubicBezTo>
                    <a:pt x="3286" y="2215"/>
                    <a:pt x="3322" y="2227"/>
                    <a:pt x="3358" y="2239"/>
                  </a:cubicBezTo>
                  <a:cubicBezTo>
                    <a:pt x="3370" y="2251"/>
                    <a:pt x="3394" y="2263"/>
                    <a:pt x="3405" y="2263"/>
                  </a:cubicBezTo>
                  <a:cubicBezTo>
                    <a:pt x="3465" y="2287"/>
                    <a:pt x="3513" y="2323"/>
                    <a:pt x="3560" y="2346"/>
                  </a:cubicBezTo>
                  <a:cubicBezTo>
                    <a:pt x="3977" y="2585"/>
                    <a:pt x="4179" y="2894"/>
                    <a:pt x="4179" y="3216"/>
                  </a:cubicBezTo>
                  <a:lnTo>
                    <a:pt x="4191" y="1227"/>
                  </a:lnTo>
                  <a:cubicBezTo>
                    <a:pt x="4191" y="906"/>
                    <a:pt x="3977" y="596"/>
                    <a:pt x="3572" y="358"/>
                  </a:cubicBezTo>
                  <a:cubicBezTo>
                    <a:pt x="3525" y="334"/>
                    <a:pt x="3465" y="310"/>
                    <a:pt x="3417" y="275"/>
                  </a:cubicBezTo>
                  <a:cubicBezTo>
                    <a:pt x="3394" y="275"/>
                    <a:pt x="3382" y="263"/>
                    <a:pt x="3358" y="251"/>
                  </a:cubicBezTo>
                  <a:cubicBezTo>
                    <a:pt x="3334" y="239"/>
                    <a:pt x="3298" y="227"/>
                    <a:pt x="3263" y="215"/>
                  </a:cubicBezTo>
                  <a:cubicBezTo>
                    <a:pt x="3263" y="215"/>
                    <a:pt x="3251" y="215"/>
                    <a:pt x="3251" y="203"/>
                  </a:cubicBezTo>
                  <a:cubicBezTo>
                    <a:pt x="3239" y="203"/>
                    <a:pt x="3227" y="203"/>
                    <a:pt x="3215" y="191"/>
                  </a:cubicBezTo>
                  <a:cubicBezTo>
                    <a:pt x="3167" y="179"/>
                    <a:pt x="3132" y="168"/>
                    <a:pt x="3084" y="156"/>
                  </a:cubicBezTo>
                  <a:lnTo>
                    <a:pt x="3048" y="144"/>
                  </a:lnTo>
                  <a:cubicBezTo>
                    <a:pt x="3036" y="132"/>
                    <a:pt x="3024" y="132"/>
                    <a:pt x="3013" y="132"/>
                  </a:cubicBezTo>
                  <a:lnTo>
                    <a:pt x="2965" y="120"/>
                  </a:lnTo>
                  <a:cubicBezTo>
                    <a:pt x="2917" y="108"/>
                    <a:pt x="2870" y="96"/>
                    <a:pt x="2834" y="84"/>
                  </a:cubicBezTo>
                  <a:cubicBezTo>
                    <a:pt x="2822" y="84"/>
                    <a:pt x="2810" y="84"/>
                    <a:pt x="2798" y="72"/>
                  </a:cubicBezTo>
                  <a:lnTo>
                    <a:pt x="2739" y="72"/>
                  </a:lnTo>
                  <a:cubicBezTo>
                    <a:pt x="2703" y="60"/>
                    <a:pt x="2667" y="48"/>
                    <a:pt x="2632" y="48"/>
                  </a:cubicBezTo>
                  <a:cubicBezTo>
                    <a:pt x="2620" y="48"/>
                    <a:pt x="2596" y="37"/>
                    <a:pt x="2584" y="37"/>
                  </a:cubicBezTo>
                  <a:lnTo>
                    <a:pt x="2536" y="37"/>
                  </a:lnTo>
                  <a:cubicBezTo>
                    <a:pt x="2501" y="25"/>
                    <a:pt x="2465" y="25"/>
                    <a:pt x="2429" y="25"/>
                  </a:cubicBezTo>
                  <a:cubicBezTo>
                    <a:pt x="2417" y="25"/>
                    <a:pt x="2405" y="13"/>
                    <a:pt x="2382" y="13"/>
                  </a:cubicBezTo>
                  <a:lnTo>
                    <a:pt x="2227" y="13"/>
                  </a:lnTo>
                  <a:cubicBezTo>
                    <a:pt x="2215" y="13"/>
                    <a:pt x="2191" y="1"/>
                    <a:pt x="217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1144825" y="2913287"/>
              <a:ext cx="385863" cy="192388"/>
            </a:xfrm>
            <a:custGeom>
              <a:avLst/>
              <a:gdLst/>
              <a:ahLst/>
              <a:cxnLst/>
              <a:rect l="l" t="t" r="r" b="b"/>
              <a:pathLst>
                <a:path w="12062" h="6014" extrusionOk="0">
                  <a:moveTo>
                    <a:pt x="12" y="1"/>
                  </a:moveTo>
                  <a:lnTo>
                    <a:pt x="0" y="1989"/>
                  </a:lnTo>
                  <a:lnTo>
                    <a:pt x="1846" y="2679"/>
                  </a:lnTo>
                  <a:cubicBezTo>
                    <a:pt x="1870" y="2834"/>
                    <a:pt x="1905" y="2989"/>
                    <a:pt x="1977" y="3144"/>
                  </a:cubicBezTo>
                  <a:lnTo>
                    <a:pt x="1286" y="2739"/>
                  </a:lnTo>
                  <a:lnTo>
                    <a:pt x="1286" y="4727"/>
                  </a:lnTo>
                  <a:lnTo>
                    <a:pt x="2239" y="5275"/>
                  </a:lnTo>
                  <a:lnTo>
                    <a:pt x="4191" y="4703"/>
                  </a:lnTo>
                  <a:lnTo>
                    <a:pt x="4203" y="4703"/>
                  </a:lnTo>
                  <a:cubicBezTo>
                    <a:pt x="4263" y="4715"/>
                    <a:pt x="4334" y="4739"/>
                    <a:pt x="4394" y="4751"/>
                  </a:cubicBezTo>
                  <a:cubicBezTo>
                    <a:pt x="4418" y="4763"/>
                    <a:pt x="4441" y="4763"/>
                    <a:pt x="4465" y="4775"/>
                  </a:cubicBezTo>
                  <a:cubicBezTo>
                    <a:pt x="4513" y="4787"/>
                    <a:pt x="4560" y="4787"/>
                    <a:pt x="4608" y="4799"/>
                  </a:cubicBezTo>
                  <a:cubicBezTo>
                    <a:pt x="4608" y="4799"/>
                    <a:pt x="4620" y="4811"/>
                    <a:pt x="4632" y="4811"/>
                  </a:cubicBezTo>
                  <a:cubicBezTo>
                    <a:pt x="4656" y="4811"/>
                    <a:pt x="4668" y="4811"/>
                    <a:pt x="4691" y="4823"/>
                  </a:cubicBezTo>
                  <a:cubicBezTo>
                    <a:pt x="4727" y="4823"/>
                    <a:pt x="4763" y="4834"/>
                    <a:pt x="4799" y="4846"/>
                  </a:cubicBezTo>
                  <a:cubicBezTo>
                    <a:pt x="4834" y="4846"/>
                    <a:pt x="4858" y="4846"/>
                    <a:pt x="4894" y="4858"/>
                  </a:cubicBezTo>
                  <a:cubicBezTo>
                    <a:pt x="4930" y="4858"/>
                    <a:pt x="4965" y="4870"/>
                    <a:pt x="5001" y="4870"/>
                  </a:cubicBezTo>
                  <a:cubicBezTo>
                    <a:pt x="5013" y="4882"/>
                    <a:pt x="5025" y="4882"/>
                    <a:pt x="5037" y="4882"/>
                  </a:cubicBezTo>
                  <a:cubicBezTo>
                    <a:pt x="5060" y="4882"/>
                    <a:pt x="5084" y="4882"/>
                    <a:pt x="5096" y="4894"/>
                  </a:cubicBezTo>
                  <a:lnTo>
                    <a:pt x="5203" y="4906"/>
                  </a:lnTo>
                  <a:cubicBezTo>
                    <a:pt x="5239" y="4906"/>
                    <a:pt x="5263" y="4906"/>
                    <a:pt x="5299" y="4918"/>
                  </a:cubicBezTo>
                  <a:lnTo>
                    <a:pt x="5406" y="4918"/>
                  </a:lnTo>
                  <a:cubicBezTo>
                    <a:pt x="5418" y="4930"/>
                    <a:pt x="5430" y="4930"/>
                    <a:pt x="5441" y="4930"/>
                  </a:cubicBezTo>
                  <a:lnTo>
                    <a:pt x="5477" y="4930"/>
                  </a:lnTo>
                  <a:cubicBezTo>
                    <a:pt x="5572" y="4942"/>
                    <a:pt x="5668" y="4942"/>
                    <a:pt x="5763" y="4942"/>
                  </a:cubicBezTo>
                  <a:lnTo>
                    <a:pt x="6965" y="6013"/>
                  </a:lnTo>
                  <a:lnTo>
                    <a:pt x="8263" y="5811"/>
                  </a:lnTo>
                  <a:lnTo>
                    <a:pt x="8370" y="4537"/>
                  </a:lnTo>
                  <a:cubicBezTo>
                    <a:pt x="8597" y="4453"/>
                    <a:pt x="8799" y="4358"/>
                    <a:pt x="9001" y="4239"/>
                  </a:cubicBezTo>
                  <a:cubicBezTo>
                    <a:pt x="9013" y="4227"/>
                    <a:pt x="9037" y="4215"/>
                    <a:pt x="9061" y="4203"/>
                  </a:cubicBezTo>
                  <a:cubicBezTo>
                    <a:pt x="9073" y="4192"/>
                    <a:pt x="9085" y="4180"/>
                    <a:pt x="9109" y="4180"/>
                  </a:cubicBezTo>
                  <a:cubicBezTo>
                    <a:pt x="9121" y="4168"/>
                    <a:pt x="9144" y="4156"/>
                    <a:pt x="9156" y="4144"/>
                  </a:cubicBezTo>
                  <a:cubicBezTo>
                    <a:pt x="9192" y="4120"/>
                    <a:pt x="9216" y="4108"/>
                    <a:pt x="9240" y="4084"/>
                  </a:cubicBezTo>
                  <a:cubicBezTo>
                    <a:pt x="9251" y="4072"/>
                    <a:pt x="9275" y="4061"/>
                    <a:pt x="9287" y="4049"/>
                  </a:cubicBezTo>
                  <a:cubicBezTo>
                    <a:pt x="9311" y="4037"/>
                    <a:pt x="9335" y="4013"/>
                    <a:pt x="9371" y="3989"/>
                  </a:cubicBezTo>
                  <a:cubicBezTo>
                    <a:pt x="9382" y="3989"/>
                    <a:pt x="9394" y="3977"/>
                    <a:pt x="9406" y="3965"/>
                  </a:cubicBezTo>
                  <a:cubicBezTo>
                    <a:pt x="9442" y="3930"/>
                    <a:pt x="9478" y="3906"/>
                    <a:pt x="9513" y="3870"/>
                  </a:cubicBezTo>
                  <a:lnTo>
                    <a:pt x="11704" y="3811"/>
                  </a:lnTo>
                  <a:lnTo>
                    <a:pt x="12049" y="3060"/>
                  </a:lnTo>
                  <a:lnTo>
                    <a:pt x="12061" y="1072"/>
                  </a:lnTo>
                  <a:lnTo>
                    <a:pt x="12061" y="1072"/>
                  </a:lnTo>
                  <a:lnTo>
                    <a:pt x="11716" y="1822"/>
                  </a:lnTo>
                  <a:lnTo>
                    <a:pt x="9525" y="1894"/>
                  </a:lnTo>
                  <a:cubicBezTo>
                    <a:pt x="9490" y="1917"/>
                    <a:pt x="9454" y="1953"/>
                    <a:pt x="9418" y="1977"/>
                  </a:cubicBezTo>
                  <a:cubicBezTo>
                    <a:pt x="9406" y="1989"/>
                    <a:pt x="9382" y="2001"/>
                    <a:pt x="9371" y="2013"/>
                  </a:cubicBezTo>
                  <a:cubicBezTo>
                    <a:pt x="9347" y="2025"/>
                    <a:pt x="9323" y="2048"/>
                    <a:pt x="9299" y="2072"/>
                  </a:cubicBezTo>
                  <a:cubicBezTo>
                    <a:pt x="9275" y="2084"/>
                    <a:pt x="9263" y="2084"/>
                    <a:pt x="9240" y="2096"/>
                  </a:cubicBezTo>
                  <a:cubicBezTo>
                    <a:pt x="9216" y="2120"/>
                    <a:pt x="9192" y="2132"/>
                    <a:pt x="9168" y="2156"/>
                  </a:cubicBezTo>
                  <a:cubicBezTo>
                    <a:pt x="9144" y="2167"/>
                    <a:pt x="9132" y="2179"/>
                    <a:pt x="9109" y="2191"/>
                  </a:cubicBezTo>
                  <a:cubicBezTo>
                    <a:pt x="9073" y="2215"/>
                    <a:pt x="9037" y="2227"/>
                    <a:pt x="9001" y="2251"/>
                  </a:cubicBezTo>
                  <a:cubicBezTo>
                    <a:pt x="8906" y="2310"/>
                    <a:pt x="8811" y="2358"/>
                    <a:pt x="8704" y="2417"/>
                  </a:cubicBezTo>
                  <a:cubicBezTo>
                    <a:pt x="8597" y="2465"/>
                    <a:pt x="8489" y="2513"/>
                    <a:pt x="8370" y="2548"/>
                  </a:cubicBezTo>
                  <a:lnTo>
                    <a:pt x="8263" y="3822"/>
                  </a:lnTo>
                  <a:lnTo>
                    <a:pt x="6965" y="4025"/>
                  </a:lnTo>
                  <a:lnTo>
                    <a:pt x="5763" y="2953"/>
                  </a:lnTo>
                  <a:cubicBezTo>
                    <a:pt x="5680" y="2953"/>
                    <a:pt x="5584" y="2953"/>
                    <a:pt x="5489" y="2941"/>
                  </a:cubicBezTo>
                  <a:lnTo>
                    <a:pt x="5406" y="2941"/>
                  </a:lnTo>
                  <a:cubicBezTo>
                    <a:pt x="5370" y="2929"/>
                    <a:pt x="5346" y="2929"/>
                    <a:pt x="5311" y="2929"/>
                  </a:cubicBezTo>
                  <a:cubicBezTo>
                    <a:pt x="5275" y="2918"/>
                    <a:pt x="5239" y="2918"/>
                    <a:pt x="5203" y="2918"/>
                  </a:cubicBezTo>
                  <a:lnTo>
                    <a:pt x="5108" y="2906"/>
                  </a:lnTo>
                  <a:cubicBezTo>
                    <a:pt x="5072" y="2894"/>
                    <a:pt x="5037" y="2894"/>
                    <a:pt x="5013" y="2894"/>
                  </a:cubicBezTo>
                  <a:cubicBezTo>
                    <a:pt x="4977" y="2882"/>
                    <a:pt x="4941" y="2882"/>
                    <a:pt x="4894" y="2870"/>
                  </a:cubicBezTo>
                  <a:cubicBezTo>
                    <a:pt x="4870" y="2870"/>
                    <a:pt x="4834" y="2858"/>
                    <a:pt x="4810" y="2858"/>
                  </a:cubicBezTo>
                  <a:cubicBezTo>
                    <a:pt x="4775" y="2846"/>
                    <a:pt x="4739" y="2846"/>
                    <a:pt x="4703" y="2834"/>
                  </a:cubicBezTo>
                  <a:lnTo>
                    <a:pt x="4608" y="2810"/>
                  </a:lnTo>
                  <a:cubicBezTo>
                    <a:pt x="4560" y="2810"/>
                    <a:pt x="4513" y="2798"/>
                    <a:pt x="4465" y="2787"/>
                  </a:cubicBezTo>
                  <a:cubicBezTo>
                    <a:pt x="4441" y="2775"/>
                    <a:pt x="4418" y="2775"/>
                    <a:pt x="4406" y="2763"/>
                  </a:cubicBezTo>
                  <a:cubicBezTo>
                    <a:pt x="4334" y="2751"/>
                    <a:pt x="4275" y="2739"/>
                    <a:pt x="4203" y="2715"/>
                  </a:cubicBezTo>
                  <a:lnTo>
                    <a:pt x="4191" y="2715"/>
                  </a:lnTo>
                  <a:lnTo>
                    <a:pt x="2274" y="3287"/>
                  </a:lnTo>
                  <a:lnTo>
                    <a:pt x="2274" y="1608"/>
                  </a:lnTo>
                  <a:cubicBezTo>
                    <a:pt x="2036" y="1322"/>
                    <a:pt x="1893" y="1013"/>
                    <a:pt x="1858" y="703"/>
                  </a:cubicBez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1145209" y="2818822"/>
              <a:ext cx="385480" cy="223226"/>
            </a:xfrm>
            <a:custGeom>
              <a:avLst/>
              <a:gdLst/>
              <a:ahLst/>
              <a:cxnLst/>
              <a:rect l="l" t="t" r="r" b="b"/>
              <a:pathLst>
                <a:path w="12050" h="6978" extrusionOk="0">
                  <a:moveTo>
                    <a:pt x="6019" y="2275"/>
                  </a:moveTo>
                  <a:cubicBezTo>
                    <a:pt x="6555" y="2275"/>
                    <a:pt x="7090" y="2394"/>
                    <a:pt x="7501" y="2632"/>
                  </a:cubicBezTo>
                  <a:cubicBezTo>
                    <a:pt x="8323" y="3108"/>
                    <a:pt x="8323" y="3882"/>
                    <a:pt x="7513" y="4347"/>
                  </a:cubicBezTo>
                  <a:cubicBezTo>
                    <a:pt x="7102" y="4585"/>
                    <a:pt x="6567" y="4704"/>
                    <a:pt x="6031" y="4704"/>
                  </a:cubicBezTo>
                  <a:cubicBezTo>
                    <a:pt x="5495" y="4704"/>
                    <a:pt x="4959" y="4585"/>
                    <a:pt x="4548" y="4347"/>
                  </a:cubicBezTo>
                  <a:cubicBezTo>
                    <a:pt x="3727" y="3882"/>
                    <a:pt x="3727" y="3108"/>
                    <a:pt x="4537" y="2632"/>
                  </a:cubicBezTo>
                  <a:cubicBezTo>
                    <a:pt x="4947" y="2394"/>
                    <a:pt x="5483" y="2275"/>
                    <a:pt x="6019" y="2275"/>
                  </a:cubicBezTo>
                  <a:close/>
                  <a:moveTo>
                    <a:pt x="5084" y="1"/>
                  </a:moveTo>
                  <a:lnTo>
                    <a:pt x="3786" y="203"/>
                  </a:lnTo>
                  <a:lnTo>
                    <a:pt x="3679" y="1477"/>
                  </a:lnTo>
                  <a:cubicBezTo>
                    <a:pt x="3453" y="1560"/>
                    <a:pt x="3251" y="1656"/>
                    <a:pt x="3048" y="1775"/>
                  </a:cubicBezTo>
                  <a:cubicBezTo>
                    <a:pt x="2858" y="1894"/>
                    <a:pt x="2679" y="2013"/>
                    <a:pt x="2536" y="2144"/>
                  </a:cubicBezTo>
                  <a:lnTo>
                    <a:pt x="346" y="2203"/>
                  </a:lnTo>
                  <a:lnTo>
                    <a:pt x="0" y="2954"/>
                  </a:lnTo>
                  <a:lnTo>
                    <a:pt x="1846" y="3656"/>
                  </a:lnTo>
                  <a:cubicBezTo>
                    <a:pt x="1881" y="3966"/>
                    <a:pt x="2024" y="4275"/>
                    <a:pt x="2274" y="4561"/>
                  </a:cubicBezTo>
                  <a:lnTo>
                    <a:pt x="1274" y="5692"/>
                  </a:lnTo>
                  <a:lnTo>
                    <a:pt x="2227" y="6252"/>
                  </a:lnTo>
                  <a:lnTo>
                    <a:pt x="4191" y="5668"/>
                  </a:lnTo>
                  <a:cubicBezTo>
                    <a:pt x="4679" y="5811"/>
                    <a:pt x="5215" y="5894"/>
                    <a:pt x="5763" y="5918"/>
                  </a:cubicBezTo>
                  <a:lnTo>
                    <a:pt x="6965" y="6978"/>
                  </a:lnTo>
                  <a:lnTo>
                    <a:pt x="8263" y="6775"/>
                  </a:lnTo>
                  <a:lnTo>
                    <a:pt x="8370" y="5513"/>
                  </a:lnTo>
                  <a:cubicBezTo>
                    <a:pt x="8585" y="5418"/>
                    <a:pt x="8799" y="5323"/>
                    <a:pt x="8989" y="5204"/>
                  </a:cubicBezTo>
                  <a:cubicBezTo>
                    <a:pt x="9192" y="5097"/>
                    <a:pt x="9359" y="4966"/>
                    <a:pt x="9513" y="4847"/>
                  </a:cubicBezTo>
                  <a:lnTo>
                    <a:pt x="11704" y="4775"/>
                  </a:lnTo>
                  <a:lnTo>
                    <a:pt x="12049" y="4025"/>
                  </a:lnTo>
                  <a:lnTo>
                    <a:pt x="10204" y="3335"/>
                  </a:lnTo>
                  <a:cubicBezTo>
                    <a:pt x="10168" y="3025"/>
                    <a:pt x="10013" y="2703"/>
                    <a:pt x="9775" y="2418"/>
                  </a:cubicBezTo>
                  <a:lnTo>
                    <a:pt x="10763" y="1287"/>
                  </a:lnTo>
                  <a:lnTo>
                    <a:pt x="9811" y="739"/>
                  </a:lnTo>
                  <a:lnTo>
                    <a:pt x="7858" y="1310"/>
                  </a:lnTo>
                  <a:cubicBezTo>
                    <a:pt x="7358" y="1179"/>
                    <a:pt x="6823" y="1096"/>
                    <a:pt x="6287" y="1072"/>
                  </a:cubicBezTo>
                  <a:lnTo>
                    <a:pt x="5084"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43"/>
          <p:cNvGrpSpPr/>
          <p:nvPr/>
        </p:nvGrpSpPr>
        <p:grpSpPr>
          <a:xfrm>
            <a:off x="2656256" y="2034198"/>
            <a:ext cx="445787" cy="1075113"/>
            <a:chOff x="1889064" y="1625288"/>
            <a:chExt cx="188933" cy="455633"/>
          </a:xfrm>
        </p:grpSpPr>
        <p:sp>
          <p:nvSpPr>
            <p:cNvPr id="1329" name="Google Shape;1329;p43"/>
            <p:cNvSpPr/>
            <p:nvPr/>
          </p:nvSpPr>
          <p:spPr>
            <a:xfrm>
              <a:off x="1889064" y="1625288"/>
              <a:ext cx="183591" cy="454674"/>
            </a:xfrm>
            <a:custGeom>
              <a:avLst/>
              <a:gdLst/>
              <a:ahLst/>
              <a:cxnLst/>
              <a:rect l="l" t="t" r="r" b="b"/>
              <a:pathLst>
                <a:path w="5739" h="14213" extrusionOk="0">
                  <a:moveTo>
                    <a:pt x="5716" y="331"/>
                  </a:moveTo>
                  <a:lnTo>
                    <a:pt x="5739" y="342"/>
                  </a:lnTo>
                  <a:cubicBezTo>
                    <a:pt x="5732" y="338"/>
                    <a:pt x="5724" y="334"/>
                    <a:pt x="5716" y="331"/>
                  </a:cubicBezTo>
                  <a:close/>
                  <a:moveTo>
                    <a:pt x="4982" y="0"/>
                  </a:moveTo>
                  <a:cubicBezTo>
                    <a:pt x="4920" y="0"/>
                    <a:pt x="4849" y="21"/>
                    <a:pt x="4775" y="68"/>
                  </a:cubicBezTo>
                  <a:lnTo>
                    <a:pt x="464" y="2557"/>
                  </a:lnTo>
                  <a:cubicBezTo>
                    <a:pt x="203" y="2699"/>
                    <a:pt x="0" y="3068"/>
                    <a:pt x="0" y="3366"/>
                  </a:cubicBezTo>
                  <a:lnTo>
                    <a:pt x="24" y="13594"/>
                  </a:lnTo>
                  <a:cubicBezTo>
                    <a:pt x="24" y="13736"/>
                    <a:pt x="72" y="13844"/>
                    <a:pt x="155" y="13891"/>
                  </a:cubicBezTo>
                  <a:lnTo>
                    <a:pt x="786" y="14213"/>
                  </a:lnTo>
                  <a:cubicBezTo>
                    <a:pt x="703" y="14153"/>
                    <a:pt x="655" y="14058"/>
                    <a:pt x="655" y="13903"/>
                  </a:cubicBezTo>
                  <a:lnTo>
                    <a:pt x="631" y="3688"/>
                  </a:lnTo>
                  <a:cubicBezTo>
                    <a:pt x="631" y="3378"/>
                    <a:pt x="834" y="3021"/>
                    <a:pt x="1096" y="2866"/>
                  </a:cubicBezTo>
                  <a:lnTo>
                    <a:pt x="5406" y="378"/>
                  </a:lnTo>
                  <a:cubicBezTo>
                    <a:pt x="5484" y="335"/>
                    <a:pt x="5558" y="313"/>
                    <a:pt x="5623" y="313"/>
                  </a:cubicBezTo>
                  <a:cubicBezTo>
                    <a:pt x="5657" y="313"/>
                    <a:pt x="5688" y="319"/>
                    <a:pt x="5716" y="331"/>
                  </a:cubicBezTo>
                  <a:lnTo>
                    <a:pt x="5716" y="331"/>
                  </a:lnTo>
                  <a:lnTo>
                    <a:pt x="5108" y="32"/>
                  </a:lnTo>
                  <a:cubicBezTo>
                    <a:pt x="5072" y="12"/>
                    <a:pt x="5030" y="0"/>
                    <a:pt x="498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3"/>
            <p:cNvSpPr/>
            <p:nvPr/>
          </p:nvSpPr>
          <p:spPr>
            <a:xfrm>
              <a:off x="1909249" y="1635269"/>
              <a:ext cx="168747" cy="445653"/>
            </a:xfrm>
            <a:custGeom>
              <a:avLst/>
              <a:gdLst/>
              <a:ahLst/>
              <a:cxnLst/>
              <a:rect l="l" t="t" r="r" b="b"/>
              <a:pathLst>
                <a:path w="5275" h="13931" extrusionOk="0">
                  <a:moveTo>
                    <a:pt x="4985" y="0"/>
                  </a:moveTo>
                  <a:cubicBezTo>
                    <a:pt x="4922" y="0"/>
                    <a:pt x="4850" y="21"/>
                    <a:pt x="4775" y="66"/>
                  </a:cubicBezTo>
                  <a:lnTo>
                    <a:pt x="476" y="2554"/>
                  </a:lnTo>
                  <a:cubicBezTo>
                    <a:pt x="214" y="2709"/>
                    <a:pt x="0" y="3066"/>
                    <a:pt x="0" y="3376"/>
                  </a:cubicBezTo>
                  <a:lnTo>
                    <a:pt x="24" y="13591"/>
                  </a:lnTo>
                  <a:cubicBezTo>
                    <a:pt x="24" y="13803"/>
                    <a:pt x="133" y="13930"/>
                    <a:pt x="290" y="13930"/>
                  </a:cubicBezTo>
                  <a:cubicBezTo>
                    <a:pt x="353" y="13930"/>
                    <a:pt x="425" y="13910"/>
                    <a:pt x="500" y="13865"/>
                  </a:cubicBezTo>
                  <a:lnTo>
                    <a:pt x="4798" y="11377"/>
                  </a:lnTo>
                  <a:cubicBezTo>
                    <a:pt x="5060" y="11222"/>
                    <a:pt x="5275" y="10865"/>
                    <a:pt x="5275" y="10555"/>
                  </a:cubicBezTo>
                  <a:lnTo>
                    <a:pt x="5251" y="340"/>
                  </a:lnTo>
                  <a:cubicBezTo>
                    <a:pt x="5251" y="128"/>
                    <a:pt x="5142" y="0"/>
                    <a:pt x="4985"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3"/>
            <p:cNvSpPr/>
            <p:nvPr/>
          </p:nvSpPr>
          <p:spPr>
            <a:xfrm>
              <a:off x="1915711" y="1641923"/>
              <a:ext cx="155823" cy="432345"/>
            </a:xfrm>
            <a:custGeom>
              <a:avLst/>
              <a:gdLst/>
              <a:ahLst/>
              <a:cxnLst/>
              <a:rect l="l" t="t" r="r" b="b"/>
              <a:pathLst>
                <a:path w="4871" h="13515" extrusionOk="0">
                  <a:moveTo>
                    <a:pt x="4787" y="1"/>
                  </a:moveTo>
                  <a:cubicBezTo>
                    <a:pt x="4775" y="1"/>
                    <a:pt x="4739" y="12"/>
                    <a:pt x="4680" y="36"/>
                  </a:cubicBezTo>
                  <a:lnTo>
                    <a:pt x="3465" y="751"/>
                  </a:lnTo>
                  <a:lnTo>
                    <a:pt x="3465" y="1084"/>
                  </a:lnTo>
                  <a:lnTo>
                    <a:pt x="1322" y="2322"/>
                  </a:lnTo>
                  <a:lnTo>
                    <a:pt x="1322" y="1977"/>
                  </a:lnTo>
                  <a:lnTo>
                    <a:pt x="370" y="2525"/>
                  </a:lnTo>
                  <a:cubicBezTo>
                    <a:pt x="179" y="2644"/>
                    <a:pt x="1" y="2941"/>
                    <a:pt x="1" y="3168"/>
                  </a:cubicBezTo>
                  <a:lnTo>
                    <a:pt x="24" y="13383"/>
                  </a:lnTo>
                  <a:cubicBezTo>
                    <a:pt x="24" y="13419"/>
                    <a:pt x="36" y="13514"/>
                    <a:pt x="84" y="13514"/>
                  </a:cubicBezTo>
                  <a:cubicBezTo>
                    <a:pt x="96" y="13514"/>
                    <a:pt x="132" y="13514"/>
                    <a:pt x="191" y="13478"/>
                  </a:cubicBezTo>
                  <a:lnTo>
                    <a:pt x="4501" y="10990"/>
                  </a:lnTo>
                  <a:cubicBezTo>
                    <a:pt x="4692" y="10883"/>
                    <a:pt x="4870" y="10585"/>
                    <a:pt x="4870" y="10359"/>
                  </a:cubicBezTo>
                  <a:lnTo>
                    <a:pt x="4846" y="132"/>
                  </a:lnTo>
                  <a:cubicBezTo>
                    <a:pt x="4846" y="96"/>
                    <a:pt x="4835" y="1"/>
                    <a:pt x="4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3"/>
            <p:cNvSpPr/>
            <p:nvPr/>
          </p:nvSpPr>
          <p:spPr>
            <a:xfrm>
              <a:off x="1963696" y="1669050"/>
              <a:ext cx="57166" cy="36437"/>
            </a:xfrm>
            <a:custGeom>
              <a:avLst/>
              <a:gdLst/>
              <a:ahLst/>
              <a:cxnLst/>
              <a:rect l="l" t="t" r="r" b="b"/>
              <a:pathLst>
                <a:path w="1787" h="1139" extrusionOk="0">
                  <a:moveTo>
                    <a:pt x="1753" y="0"/>
                  </a:moveTo>
                  <a:cubicBezTo>
                    <a:pt x="1745" y="0"/>
                    <a:pt x="1737" y="3"/>
                    <a:pt x="1727" y="10"/>
                  </a:cubicBezTo>
                  <a:lnTo>
                    <a:pt x="72" y="962"/>
                  </a:lnTo>
                  <a:cubicBezTo>
                    <a:pt x="36" y="986"/>
                    <a:pt x="1" y="1034"/>
                    <a:pt x="1" y="1081"/>
                  </a:cubicBezTo>
                  <a:cubicBezTo>
                    <a:pt x="1" y="1116"/>
                    <a:pt x="20" y="1138"/>
                    <a:pt x="44" y="1138"/>
                  </a:cubicBezTo>
                  <a:cubicBezTo>
                    <a:pt x="53" y="1138"/>
                    <a:pt x="63" y="1135"/>
                    <a:pt x="72" y="1129"/>
                  </a:cubicBezTo>
                  <a:lnTo>
                    <a:pt x="1727" y="176"/>
                  </a:lnTo>
                  <a:cubicBezTo>
                    <a:pt x="1763" y="153"/>
                    <a:pt x="1787" y="105"/>
                    <a:pt x="1787" y="57"/>
                  </a:cubicBezTo>
                  <a:cubicBezTo>
                    <a:pt x="1787" y="23"/>
                    <a:pt x="1774" y="0"/>
                    <a:pt x="1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43"/>
          <p:cNvGrpSpPr/>
          <p:nvPr/>
        </p:nvGrpSpPr>
        <p:grpSpPr>
          <a:xfrm>
            <a:off x="3427775" y="1523138"/>
            <a:ext cx="579625" cy="557161"/>
            <a:chOff x="304275" y="275275"/>
            <a:chExt cx="579625" cy="557161"/>
          </a:xfrm>
        </p:grpSpPr>
        <p:sp>
          <p:nvSpPr>
            <p:cNvPr id="1334" name="Google Shape;1334;p43"/>
            <p:cNvSpPr/>
            <p:nvPr/>
          </p:nvSpPr>
          <p:spPr>
            <a:xfrm>
              <a:off x="304275"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3"/>
            <p:cNvSpPr/>
            <p:nvPr/>
          </p:nvSpPr>
          <p:spPr>
            <a:xfrm>
              <a:off x="528838"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3"/>
            <p:cNvSpPr/>
            <p:nvPr/>
          </p:nvSpPr>
          <p:spPr>
            <a:xfrm>
              <a:off x="753400"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3"/>
            <p:cNvSpPr/>
            <p:nvPr/>
          </p:nvSpPr>
          <p:spPr>
            <a:xfrm>
              <a:off x="304275"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3"/>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3"/>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3"/>
            <p:cNvSpPr/>
            <p:nvPr/>
          </p:nvSpPr>
          <p:spPr>
            <a:xfrm>
              <a:off x="304275" y="701936"/>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3"/>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3"/>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43"/>
          <p:cNvGrpSpPr/>
          <p:nvPr/>
        </p:nvGrpSpPr>
        <p:grpSpPr>
          <a:xfrm>
            <a:off x="1715450" y="3968774"/>
            <a:ext cx="355063" cy="343825"/>
            <a:chOff x="304275" y="488611"/>
            <a:chExt cx="355063" cy="343825"/>
          </a:xfrm>
        </p:grpSpPr>
        <p:sp>
          <p:nvSpPr>
            <p:cNvPr id="1344" name="Google Shape;1344;p43"/>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3"/>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3"/>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3"/>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 name="Google Shape;1348;p43"/>
          <p:cNvSpPr/>
          <p:nvPr/>
        </p:nvSpPr>
        <p:spPr>
          <a:xfrm>
            <a:off x="2806525" y="3470200"/>
            <a:ext cx="1398600" cy="1969500"/>
          </a:xfrm>
          <a:prstGeom prst="roundRect">
            <a:avLst>
              <a:gd name="adj" fmla="val 21302"/>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43"/>
          <p:cNvGrpSpPr/>
          <p:nvPr/>
        </p:nvGrpSpPr>
        <p:grpSpPr>
          <a:xfrm>
            <a:off x="2599968" y="3307276"/>
            <a:ext cx="652457" cy="486063"/>
            <a:chOff x="3594624" y="2142017"/>
            <a:chExt cx="370988" cy="276360"/>
          </a:xfrm>
        </p:grpSpPr>
        <p:sp>
          <p:nvSpPr>
            <p:cNvPr id="1350" name="Google Shape;1350;p43"/>
            <p:cNvSpPr/>
            <p:nvPr/>
          </p:nvSpPr>
          <p:spPr>
            <a:xfrm>
              <a:off x="3594624" y="2249054"/>
              <a:ext cx="370988" cy="169323"/>
            </a:xfrm>
            <a:custGeom>
              <a:avLst/>
              <a:gdLst/>
              <a:ahLst/>
              <a:cxnLst/>
              <a:rect l="l" t="t" r="r" b="b"/>
              <a:pathLst>
                <a:path w="11597" h="5293" extrusionOk="0">
                  <a:moveTo>
                    <a:pt x="11597" y="24"/>
                  </a:moveTo>
                  <a:lnTo>
                    <a:pt x="11597" y="48"/>
                  </a:lnTo>
                  <a:lnTo>
                    <a:pt x="11597" y="48"/>
                  </a:lnTo>
                  <a:cubicBezTo>
                    <a:pt x="11597" y="40"/>
                    <a:pt x="11597" y="32"/>
                    <a:pt x="11597" y="24"/>
                  </a:cubicBezTo>
                  <a:close/>
                  <a:moveTo>
                    <a:pt x="12" y="0"/>
                  </a:moveTo>
                  <a:lnTo>
                    <a:pt x="0" y="1929"/>
                  </a:lnTo>
                  <a:cubicBezTo>
                    <a:pt x="0" y="2786"/>
                    <a:pt x="572" y="3655"/>
                    <a:pt x="1715" y="4310"/>
                  </a:cubicBezTo>
                  <a:cubicBezTo>
                    <a:pt x="2852" y="4965"/>
                    <a:pt x="4337" y="5292"/>
                    <a:pt x="5819" y="5292"/>
                  </a:cubicBezTo>
                  <a:cubicBezTo>
                    <a:pt x="7302" y="5292"/>
                    <a:pt x="8781" y="4965"/>
                    <a:pt x="9906" y="4310"/>
                  </a:cubicBezTo>
                  <a:cubicBezTo>
                    <a:pt x="11026" y="3667"/>
                    <a:pt x="11585" y="2810"/>
                    <a:pt x="11585" y="1953"/>
                  </a:cubicBezTo>
                  <a:lnTo>
                    <a:pt x="11597" y="48"/>
                  </a:lnTo>
                  <a:lnTo>
                    <a:pt x="11597" y="48"/>
                  </a:lnTo>
                  <a:cubicBezTo>
                    <a:pt x="11586" y="897"/>
                    <a:pt x="11015" y="1744"/>
                    <a:pt x="9906" y="2381"/>
                  </a:cubicBezTo>
                  <a:cubicBezTo>
                    <a:pt x="8781" y="3036"/>
                    <a:pt x="7302" y="3364"/>
                    <a:pt x="5819" y="3364"/>
                  </a:cubicBezTo>
                  <a:cubicBezTo>
                    <a:pt x="4337" y="3364"/>
                    <a:pt x="2852" y="3036"/>
                    <a:pt x="1715" y="2381"/>
                  </a:cubicBezTo>
                  <a:cubicBezTo>
                    <a:pt x="584" y="1726"/>
                    <a:pt x="12" y="857"/>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3"/>
            <p:cNvSpPr/>
            <p:nvPr/>
          </p:nvSpPr>
          <p:spPr>
            <a:xfrm>
              <a:off x="3594624" y="2142017"/>
              <a:ext cx="370988" cy="214845"/>
            </a:xfrm>
            <a:custGeom>
              <a:avLst/>
              <a:gdLst/>
              <a:ahLst/>
              <a:cxnLst/>
              <a:rect l="l" t="t" r="r" b="b"/>
              <a:pathLst>
                <a:path w="11597" h="6716" extrusionOk="0">
                  <a:moveTo>
                    <a:pt x="5773" y="0"/>
                  </a:moveTo>
                  <a:cubicBezTo>
                    <a:pt x="2587" y="0"/>
                    <a:pt x="12" y="1496"/>
                    <a:pt x="12" y="3346"/>
                  </a:cubicBezTo>
                  <a:cubicBezTo>
                    <a:pt x="0" y="5192"/>
                    <a:pt x="2596" y="6704"/>
                    <a:pt x="5799" y="6716"/>
                  </a:cubicBezTo>
                  <a:cubicBezTo>
                    <a:pt x="8990" y="6716"/>
                    <a:pt x="11585" y="5227"/>
                    <a:pt x="11597" y="3370"/>
                  </a:cubicBezTo>
                  <a:cubicBezTo>
                    <a:pt x="11597" y="1524"/>
                    <a:pt x="9013" y="12"/>
                    <a:pt x="5811" y="0"/>
                  </a:cubicBezTo>
                  <a:cubicBezTo>
                    <a:pt x="5798" y="0"/>
                    <a:pt x="5785" y="0"/>
                    <a:pt x="5773"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3"/>
            <p:cNvSpPr/>
            <p:nvPr/>
          </p:nvSpPr>
          <p:spPr>
            <a:xfrm>
              <a:off x="3673830" y="2178293"/>
              <a:ext cx="199906" cy="126808"/>
            </a:xfrm>
            <a:custGeom>
              <a:avLst/>
              <a:gdLst/>
              <a:ahLst/>
              <a:cxnLst/>
              <a:rect l="l" t="t" r="r" b="b"/>
              <a:pathLst>
                <a:path w="6249" h="3964" extrusionOk="0">
                  <a:moveTo>
                    <a:pt x="5464" y="1"/>
                  </a:moveTo>
                  <a:cubicBezTo>
                    <a:pt x="5430" y="1"/>
                    <a:pt x="5394" y="4"/>
                    <a:pt x="5359" y="9"/>
                  </a:cubicBezTo>
                  <a:lnTo>
                    <a:pt x="763" y="712"/>
                  </a:lnTo>
                  <a:cubicBezTo>
                    <a:pt x="156" y="807"/>
                    <a:pt x="1" y="1617"/>
                    <a:pt x="537" y="1926"/>
                  </a:cubicBezTo>
                  <a:lnTo>
                    <a:pt x="3906" y="3879"/>
                  </a:lnTo>
                  <a:cubicBezTo>
                    <a:pt x="4007" y="3937"/>
                    <a:pt x="4117" y="3964"/>
                    <a:pt x="4226" y="3964"/>
                  </a:cubicBezTo>
                  <a:cubicBezTo>
                    <a:pt x="4476" y="3964"/>
                    <a:pt x="4719" y="3822"/>
                    <a:pt x="4835" y="3581"/>
                  </a:cubicBezTo>
                  <a:lnTo>
                    <a:pt x="6049" y="926"/>
                  </a:lnTo>
                  <a:cubicBezTo>
                    <a:pt x="6248" y="494"/>
                    <a:pt x="5923" y="1"/>
                    <a:pt x="5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43"/>
          <p:cNvGrpSpPr/>
          <p:nvPr/>
        </p:nvGrpSpPr>
        <p:grpSpPr>
          <a:xfrm>
            <a:off x="2070525" y="539374"/>
            <a:ext cx="355063" cy="130500"/>
            <a:chOff x="304275" y="701936"/>
            <a:chExt cx="355063" cy="130500"/>
          </a:xfrm>
        </p:grpSpPr>
        <p:sp>
          <p:nvSpPr>
            <p:cNvPr id="1354" name="Google Shape;1354;p43"/>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3"/>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3"/>
          <p:cNvGrpSpPr/>
          <p:nvPr/>
        </p:nvGrpSpPr>
        <p:grpSpPr>
          <a:xfrm>
            <a:off x="6069425" y="1080708"/>
            <a:ext cx="896100" cy="206100"/>
            <a:chOff x="5733519" y="960358"/>
            <a:chExt cx="896100" cy="206100"/>
          </a:xfrm>
        </p:grpSpPr>
        <p:grpSp>
          <p:nvGrpSpPr>
            <p:cNvPr id="1357" name="Google Shape;1357;p43"/>
            <p:cNvGrpSpPr/>
            <p:nvPr/>
          </p:nvGrpSpPr>
          <p:grpSpPr>
            <a:xfrm>
              <a:off x="5733519" y="960358"/>
              <a:ext cx="210300" cy="206100"/>
              <a:chOff x="5733519" y="960358"/>
              <a:chExt cx="210300" cy="206100"/>
            </a:xfrm>
          </p:grpSpPr>
          <p:cxnSp>
            <p:nvCxnSpPr>
              <p:cNvPr id="1358" name="Google Shape;1358;p43"/>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359" name="Google Shape;1359;p43"/>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360" name="Google Shape;1360;p43"/>
            <p:cNvGrpSpPr/>
            <p:nvPr/>
          </p:nvGrpSpPr>
          <p:grpSpPr>
            <a:xfrm>
              <a:off x="6076419" y="960358"/>
              <a:ext cx="210300" cy="206100"/>
              <a:chOff x="6076419" y="960358"/>
              <a:chExt cx="210300" cy="206100"/>
            </a:xfrm>
          </p:grpSpPr>
          <p:cxnSp>
            <p:nvCxnSpPr>
              <p:cNvPr id="1361" name="Google Shape;1361;p43"/>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362" name="Google Shape;1362;p43"/>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363" name="Google Shape;1363;p43"/>
            <p:cNvGrpSpPr/>
            <p:nvPr/>
          </p:nvGrpSpPr>
          <p:grpSpPr>
            <a:xfrm>
              <a:off x="6419319" y="960358"/>
              <a:ext cx="210300" cy="206100"/>
              <a:chOff x="6419319" y="960358"/>
              <a:chExt cx="210300" cy="206100"/>
            </a:xfrm>
          </p:grpSpPr>
          <p:cxnSp>
            <p:nvCxnSpPr>
              <p:cNvPr id="1364" name="Google Shape;1364;p43"/>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365" name="Google Shape;1365;p43"/>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grpSp>
        <p:nvGrpSpPr>
          <p:cNvPr id="1366" name="Google Shape;1366;p43"/>
          <p:cNvGrpSpPr/>
          <p:nvPr/>
        </p:nvGrpSpPr>
        <p:grpSpPr>
          <a:xfrm>
            <a:off x="6069425" y="3900182"/>
            <a:ext cx="896100" cy="206100"/>
            <a:chOff x="5733519" y="960358"/>
            <a:chExt cx="896100" cy="206100"/>
          </a:xfrm>
        </p:grpSpPr>
        <p:grpSp>
          <p:nvGrpSpPr>
            <p:cNvPr id="1367" name="Google Shape;1367;p43"/>
            <p:cNvGrpSpPr/>
            <p:nvPr/>
          </p:nvGrpSpPr>
          <p:grpSpPr>
            <a:xfrm>
              <a:off x="5733519" y="960358"/>
              <a:ext cx="210300" cy="206100"/>
              <a:chOff x="5733519" y="960358"/>
              <a:chExt cx="210300" cy="206100"/>
            </a:xfrm>
          </p:grpSpPr>
          <p:cxnSp>
            <p:nvCxnSpPr>
              <p:cNvPr id="1368" name="Google Shape;1368;p43"/>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369" name="Google Shape;1369;p43"/>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370" name="Google Shape;1370;p43"/>
            <p:cNvGrpSpPr/>
            <p:nvPr/>
          </p:nvGrpSpPr>
          <p:grpSpPr>
            <a:xfrm>
              <a:off x="6076419" y="960358"/>
              <a:ext cx="210300" cy="206100"/>
              <a:chOff x="6076419" y="960358"/>
              <a:chExt cx="210300" cy="206100"/>
            </a:xfrm>
          </p:grpSpPr>
          <p:cxnSp>
            <p:nvCxnSpPr>
              <p:cNvPr id="1371" name="Google Shape;1371;p43"/>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372" name="Google Shape;1372;p43"/>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373" name="Google Shape;1373;p43"/>
            <p:cNvGrpSpPr/>
            <p:nvPr/>
          </p:nvGrpSpPr>
          <p:grpSpPr>
            <a:xfrm>
              <a:off x="6419319" y="960358"/>
              <a:ext cx="210300" cy="206100"/>
              <a:chOff x="6419319" y="960358"/>
              <a:chExt cx="210300" cy="206100"/>
            </a:xfrm>
          </p:grpSpPr>
          <p:cxnSp>
            <p:nvCxnSpPr>
              <p:cNvPr id="1374" name="Google Shape;1374;p43"/>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375" name="Google Shape;1375;p43"/>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44"/>
          <p:cNvSpPr/>
          <p:nvPr/>
        </p:nvSpPr>
        <p:spPr>
          <a:xfrm>
            <a:off x="1994026" y="1455900"/>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4"/>
          <p:cNvSpPr/>
          <p:nvPr/>
        </p:nvSpPr>
        <p:spPr>
          <a:xfrm>
            <a:off x="5603476" y="1455900"/>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4"/>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Major requirements</a:t>
            </a:r>
            <a:endParaRPr/>
          </a:p>
        </p:txBody>
      </p:sp>
      <p:sp>
        <p:nvSpPr>
          <p:cNvPr id="1383" name="Google Shape;1383;p44"/>
          <p:cNvSpPr txBox="1">
            <a:spLocks noGrp="1"/>
          </p:cNvSpPr>
          <p:nvPr>
            <p:ph type="title" idx="2"/>
          </p:nvPr>
        </p:nvSpPr>
        <p:spPr>
          <a:xfrm>
            <a:off x="1287363" y="3050475"/>
            <a:ext cx="29598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384" name="Google Shape;1384;p44"/>
          <p:cNvSpPr txBox="1">
            <a:spLocks noGrp="1"/>
          </p:cNvSpPr>
          <p:nvPr>
            <p:ph type="subTitle" idx="1"/>
          </p:nvPr>
        </p:nvSpPr>
        <p:spPr>
          <a:xfrm>
            <a:off x="1287363" y="3480023"/>
            <a:ext cx="2959800" cy="104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1385" name="Google Shape;1385;p44"/>
          <p:cNvSpPr txBox="1">
            <a:spLocks noGrp="1"/>
          </p:cNvSpPr>
          <p:nvPr>
            <p:ph type="title" idx="3"/>
          </p:nvPr>
        </p:nvSpPr>
        <p:spPr>
          <a:xfrm>
            <a:off x="4896828" y="3050475"/>
            <a:ext cx="29598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386" name="Google Shape;1386;p44"/>
          <p:cNvSpPr txBox="1">
            <a:spLocks noGrp="1"/>
          </p:cNvSpPr>
          <p:nvPr>
            <p:ph type="subTitle" idx="4"/>
          </p:nvPr>
        </p:nvSpPr>
        <p:spPr>
          <a:xfrm>
            <a:off x="4896828" y="3480023"/>
            <a:ext cx="2959800" cy="104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also has a poisonous atmosphere</a:t>
            </a:r>
            <a:endParaRPr/>
          </a:p>
        </p:txBody>
      </p:sp>
      <p:grpSp>
        <p:nvGrpSpPr>
          <p:cNvPr id="1387" name="Google Shape;1387;p44"/>
          <p:cNvGrpSpPr/>
          <p:nvPr/>
        </p:nvGrpSpPr>
        <p:grpSpPr>
          <a:xfrm>
            <a:off x="2359777" y="1825316"/>
            <a:ext cx="815419" cy="740686"/>
            <a:chOff x="2388774" y="932072"/>
            <a:chExt cx="425851" cy="386822"/>
          </a:xfrm>
        </p:grpSpPr>
        <p:sp>
          <p:nvSpPr>
            <p:cNvPr id="1388" name="Google Shape;1388;p44"/>
            <p:cNvSpPr/>
            <p:nvPr/>
          </p:nvSpPr>
          <p:spPr>
            <a:xfrm>
              <a:off x="2389894" y="1054625"/>
              <a:ext cx="423196" cy="264269"/>
            </a:xfrm>
            <a:custGeom>
              <a:avLst/>
              <a:gdLst/>
              <a:ahLst/>
              <a:cxnLst/>
              <a:rect l="l" t="t" r="r" b="b"/>
              <a:pathLst>
                <a:path w="13229" h="8261" extrusionOk="0">
                  <a:moveTo>
                    <a:pt x="13229" y="0"/>
                  </a:moveTo>
                  <a:lnTo>
                    <a:pt x="13229" y="1"/>
                  </a:lnTo>
                  <a:lnTo>
                    <a:pt x="13229" y="1"/>
                  </a:lnTo>
                  <a:cubicBezTo>
                    <a:pt x="13229" y="1"/>
                    <a:pt x="13229" y="0"/>
                    <a:pt x="13229" y="0"/>
                  </a:cubicBezTo>
                  <a:close/>
                  <a:moveTo>
                    <a:pt x="13" y="0"/>
                  </a:moveTo>
                  <a:lnTo>
                    <a:pt x="1" y="4429"/>
                  </a:lnTo>
                  <a:cubicBezTo>
                    <a:pt x="1" y="4501"/>
                    <a:pt x="48" y="4572"/>
                    <a:pt x="144" y="4632"/>
                  </a:cubicBezTo>
                  <a:lnTo>
                    <a:pt x="6287" y="8180"/>
                  </a:lnTo>
                  <a:cubicBezTo>
                    <a:pt x="6383" y="8233"/>
                    <a:pt x="6508" y="8260"/>
                    <a:pt x="6633" y="8260"/>
                  </a:cubicBezTo>
                  <a:cubicBezTo>
                    <a:pt x="6758" y="8260"/>
                    <a:pt x="6883" y="8233"/>
                    <a:pt x="6978" y="8180"/>
                  </a:cubicBezTo>
                  <a:lnTo>
                    <a:pt x="13074" y="4632"/>
                  </a:lnTo>
                  <a:cubicBezTo>
                    <a:pt x="13169" y="4572"/>
                    <a:pt x="13217" y="4501"/>
                    <a:pt x="13217" y="4429"/>
                  </a:cubicBezTo>
                  <a:lnTo>
                    <a:pt x="13229" y="1"/>
                  </a:lnTo>
                  <a:lnTo>
                    <a:pt x="13229" y="1"/>
                  </a:lnTo>
                  <a:cubicBezTo>
                    <a:pt x="13228" y="72"/>
                    <a:pt x="13181" y="143"/>
                    <a:pt x="13086" y="191"/>
                  </a:cubicBezTo>
                  <a:lnTo>
                    <a:pt x="6990" y="3739"/>
                  </a:lnTo>
                  <a:cubicBezTo>
                    <a:pt x="6895" y="3798"/>
                    <a:pt x="6770" y="3828"/>
                    <a:pt x="6645" y="3828"/>
                  </a:cubicBezTo>
                  <a:cubicBezTo>
                    <a:pt x="6520" y="3828"/>
                    <a:pt x="6395" y="3798"/>
                    <a:pt x="6299" y="3739"/>
                  </a:cubicBezTo>
                  <a:lnTo>
                    <a:pt x="156" y="191"/>
                  </a:lnTo>
                  <a:cubicBezTo>
                    <a:pt x="60" y="143"/>
                    <a:pt x="13" y="72"/>
                    <a:pt x="13"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4"/>
            <p:cNvSpPr/>
            <p:nvPr/>
          </p:nvSpPr>
          <p:spPr>
            <a:xfrm>
              <a:off x="2388774" y="932072"/>
              <a:ext cx="425851" cy="245011"/>
            </a:xfrm>
            <a:custGeom>
              <a:avLst/>
              <a:gdLst/>
              <a:ahLst/>
              <a:cxnLst/>
              <a:rect l="l" t="t" r="r" b="b"/>
              <a:pathLst>
                <a:path w="13312" h="7659" extrusionOk="0">
                  <a:moveTo>
                    <a:pt x="6632" y="0"/>
                  </a:moveTo>
                  <a:cubicBezTo>
                    <a:pt x="6507" y="0"/>
                    <a:pt x="6382" y="27"/>
                    <a:pt x="6287" y="81"/>
                  </a:cubicBezTo>
                  <a:lnTo>
                    <a:pt x="191" y="3629"/>
                  </a:lnTo>
                  <a:cubicBezTo>
                    <a:pt x="0" y="3736"/>
                    <a:pt x="0" y="3914"/>
                    <a:pt x="191" y="4022"/>
                  </a:cubicBezTo>
                  <a:lnTo>
                    <a:pt x="6334" y="7570"/>
                  </a:lnTo>
                  <a:cubicBezTo>
                    <a:pt x="6430" y="7629"/>
                    <a:pt x="6555" y="7659"/>
                    <a:pt x="6680" y="7659"/>
                  </a:cubicBezTo>
                  <a:cubicBezTo>
                    <a:pt x="6805" y="7659"/>
                    <a:pt x="6930" y="7629"/>
                    <a:pt x="7025" y="7570"/>
                  </a:cubicBezTo>
                  <a:lnTo>
                    <a:pt x="13121" y="4022"/>
                  </a:lnTo>
                  <a:cubicBezTo>
                    <a:pt x="13311" y="3914"/>
                    <a:pt x="13311" y="3736"/>
                    <a:pt x="13121" y="3629"/>
                  </a:cubicBezTo>
                  <a:lnTo>
                    <a:pt x="6977" y="81"/>
                  </a:lnTo>
                  <a:cubicBezTo>
                    <a:pt x="6882" y="27"/>
                    <a:pt x="6757" y="0"/>
                    <a:pt x="663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4"/>
            <p:cNvSpPr/>
            <p:nvPr/>
          </p:nvSpPr>
          <p:spPr>
            <a:xfrm>
              <a:off x="2623386" y="1171259"/>
              <a:ext cx="175241" cy="105887"/>
            </a:xfrm>
            <a:custGeom>
              <a:avLst/>
              <a:gdLst/>
              <a:ahLst/>
              <a:cxnLst/>
              <a:rect l="l" t="t" r="r" b="b"/>
              <a:pathLst>
                <a:path w="5478" h="3310" extrusionOk="0">
                  <a:moveTo>
                    <a:pt x="5417" y="0"/>
                  </a:moveTo>
                  <a:cubicBezTo>
                    <a:pt x="5406" y="0"/>
                    <a:pt x="5394" y="3"/>
                    <a:pt x="5382" y="9"/>
                  </a:cubicBezTo>
                  <a:lnTo>
                    <a:pt x="84" y="3069"/>
                  </a:lnTo>
                  <a:cubicBezTo>
                    <a:pt x="36" y="3105"/>
                    <a:pt x="0" y="3176"/>
                    <a:pt x="0" y="3236"/>
                  </a:cubicBezTo>
                  <a:cubicBezTo>
                    <a:pt x="0" y="3279"/>
                    <a:pt x="19" y="3310"/>
                    <a:pt x="48" y="3310"/>
                  </a:cubicBezTo>
                  <a:cubicBezTo>
                    <a:pt x="58" y="3310"/>
                    <a:pt x="71" y="3305"/>
                    <a:pt x="84" y="3295"/>
                  </a:cubicBezTo>
                  <a:lnTo>
                    <a:pt x="5382" y="236"/>
                  </a:lnTo>
                  <a:cubicBezTo>
                    <a:pt x="5430" y="212"/>
                    <a:pt x="5477" y="140"/>
                    <a:pt x="5477" y="81"/>
                  </a:cubicBezTo>
                  <a:cubicBezTo>
                    <a:pt x="5477" y="27"/>
                    <a:pt x="5450" y="0"/>
                    <a:pt x="5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4"/>
            <p:cNvSpPr/>
            <p:nvPr/>
          </p:nvSpPr>
          <p:spPr>
            <a:xfrm>
              <a:off x="2623386" y="1148003"/>
              <a:ext cx="175241" cy="105759"/>
            </a:xfrm>
            <a:custGeom>
              <a:avLst/>
              <a:gdLst/>
              <a:ahLst/>
              <a:cxnLst/>
              <a:rect l="l" t="t" r="r" b="b"/>
              <a:pathLst>
                <a:path w="5478" h="3306" extrusionOk="0">
                  <a:moveTo>
                    <a:pt x="5418" y="1"/>
                  </a:moveTo>
                  <a:cubicBezTo>
                    <a:pt x="5407" y="1"/>
                    <a:pt x="5394" y="4"/>
                    <a:pt x="5382" y="10"/>
                  </a:cubicBezTo>
                  <a:lnTo>
                    <a:pt x="84" y="3070"/>
                  </a:lnTo>
                  <a:cubicBezTo>
                    <a:pt x="36" y="3094"/>
                    <a:pt x="0" y="3165"/>
                    <a:pt x="0" y="3237"/>
                  </a:cubicBezTo>
                  <a:cubicBezTo>
                    <a:pt x="0" y="3281"/>
                    <a:pt x="20" y="3305"/>
                    <a:pt x="50" y="3305"/>
                  </a:cubicBezTo>
                  <a:cubicBezTo>
                    <a:pt x="60" y="3305"/>
                    <a:pt x="71" y="3302"/>
                    <a:pt x="84" y="3296"/>
                  </a:cubicBezTo>
                  <a:lnTo>
                    <a:pt x="5382" y="236"/>
                  </a:lnTo>
                  <a:cubicBezTo>
                    <a:pt x="5430" y="212"/>
                    <a:pt x="5477" y="141"/>
                    <a:pt x="5477" y="70"/>
                  </a:cubicBezTo>
                  <a:cubicBezTo>
                    <a:pt x="5477" y="25"/>
                    <a:pt x="5451" y="1"/>
                    <a:pt x="5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4"/>
            <p:cNvSpPr/>
            <p:nvPr/>
          </p:nvSpPr>
          <p:spPr>
            <a:xfrm>
              <a:off x="2623386" y="1124618"/>
              <a:ext cx="175241" cy="105887"/>
            </a:xfrm>
            <a:custGeom>
              <a:avLst/>
              <a:gdLst/>
              <a:ahLst/>
              <a:cxnLst/>
              <a:rect l="l" t="t" r="r" b="b"/>
              <a:pathLst>
                <a:path w="5478" h="3310" extrusionOk="0">
                  <a:moveTo>
                    <a:pt x="5420" y="1"/>
                  </a:moveTo>
                  <a:cubicBezTo>
                    <a:pt x="5408" y="1"/>
                    <a:pt x="5395" y="5"/>
                    <a:pt x="5382" y="15"/>
                  </a:cubicBezTo>
                  <a:lnTo>
                    <a:pt x="84" y="3075"/>
                  </a:lnTo>
                  <a:cubicBezTo>
                    <a:pt x="36" y="3099"/>
                    <a:pt x="0" y="3170"/>
                    <a:pt x="0" y="3229"/>
                  </a:cubicBezTo>
                  <a:cubicBezTo>
                    <a:pt x="0" y="3283"/>
                    <a:pt x="20" y="3310"/>
                    <a:pt x="51" y="3310"/>
                  </a:cubicBezTo>
                  <a:cubicBezTo>
                    <a:pt x="61" y="3310"/>
                    <a:pt x="72" y="3307"/>
                    <a:pt x="84" y="3301"/>
                  </a:cubicBezTo>
                  <a:lnTo>
                    <a:pt x="5382" y="241"/>
                  </a:lnTo>
                  <a:cubicBezTo>
                    <a:pt x="5430" y="205"/>
                    <a:pt x="5477" y="134"/>
                    <a:pt x="5477" y="74"/>
                  </a:cubicBezTo>
                  <a:cubicBezTo>
                    <a:pt x="5477" y="31"/>
                    <a:pt x="5452" y="1"/>
                    <a:pt x="5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4"/>
            <p:cNvSpPr/>
            <p:nvPr/>
          </p:nvSpPr>
          <p:spPr>
            <a:xfrm>
              <a:off x="2623386" y="1101234"/>
              <a:ext cx="175241" cy="106015"/>
            </a:xfrm>
            <a:custGeom>
              <a:avLst/>
              <a:gdLst/>
              <a:ahLst/>
              <a:cxnLst/>
              <a:rect l="l" t="t" r="r" b="b"/>
              <a:pathLst>
                <a:path w="5478" h="3314" extrusionOk="0">
                  <a:moveTo>
                    <a:pt x="5412" y="0"/>
                  </a:moveTo>
                  <a:cubicBezTo>
                    <a:pt x="5402" y="0"/>
                    <a:pt x="5392" y="3"/>
                    <a:pt x="5382" y="8"/>
                  </a:cubicBezTo>
                  <a:lnTo>
                    <a:pt x="84" y="3079"/>
                  </a:lnTo>
                  <a:cubicBezTo>
                    <a:pt x="36" y="3103"/>
                    <a:pt x="0" y="3175"/>
                    <a:pt x="0" y="3234"/>
                  </a:cubicBezTo>
                  <a:cubicBezTo>
                    <a:pt x="0" y="3281"/>
                    <a:pt x="22" y="3313"/>
                    <a:pt x="55" y="3313"/>
                  </a:cubicBezTo>
                  <a:cubicBezTo>
                    <a:pt x="64" y="3313"/>
                    <a:pt x="74" y="3311"/>
                    <a:pt x="84" y="3306"/>
                  </a:cubicBezTo>
                  <a:lnTo>
                    <a:pt x="5382" y="234"/>
                  </a:lnTo>
                  <a:cubicBezTo>
                    <a:pt x="5430" y="210"/>
                    <a:pt x="5477" y="139"/>
                    <a:pt x="5477" y="79"/>
                  </a:cubicBezTo>
                  <a:cubicBezTo>
                    <a:pt x="5477" y="32"/>
                    <a:pt x="5448" y="0"/>
                    <a:pt x="54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4"/>
            <p:cNvSpPr/>
            <p:nvPr/>
          </p:nvSpPr>
          <p:spPr>
            <a:xfrm>
              <a:off x="2552913" y="1221003"/>
              <a:ext cx="16027" cy="20346"/>
            </a:xfrm>
            <a:custGeom>
              <a:avLst/>
              <a:gdLst/>
              <a:ahLst/>
              <a:cxnLst/>
              <a:rect l="l" t="t" r="r" b="b"/>
              <a:pathLst>
                <a:path w="501" h="636" extrusionOk="0">
                  <a:moveTo>
                    <a:pt x="133" y="0"/>
                  </a:moveTo>
                  <a:cubicBezTo>
                    <a:pt x="53" y="0"/>
                    <a:pt x="1" y="65"/>
                    <a:pt x="1" y="181"/>
                  </a:cubicBezTo>
                  <a:cubicBezTo>
                    <a:pt x="1" y="336"/>
                    <a:pt x="108" y="526"/>
                    <a:pt x="251" y="597"/>
                  </a:cubicBezTo>
                  <a:cubicBezTo>
                    <a:pt x="291" y="623"/>
                    <a:pt x="330" y="635"/>
                    <a:pt x="365" y="635"/>
                  </a:cubicBezTo>
                  <a:cubicBezTo>
                    <a:pt x="444" y="635"/>
                    <a:pt x="501" y="574"/>
                    <a:pt x="501" y="467"/>
                  </a:cubicBezTo>
                  <a:cubicBezTo>
                    <a:pt x="501" y="300"/>
                    <a:pt x="382" y="109"/>
                    <a:pt x="251" y="38"/>
                  </a:cubicBezTo>
                  <a:cubicBezTo>
                    <a:pt x="207" y="13"/>
                    <a:pt x="167"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4"/>
            <p:cNvSpPr/>
            <p:nvPr/>
          </p:nvSpPr>
          <p:spPr>
            <a:xfrm>
              <a:off x="2506464" y="1197235"/>
              <a:ext cx="15643" cy="20474"/>
            </a:xfrm>
            <a:custGeom>
              <a:avLst/>
              <a:gdLst/>
              <a:ahLst/>
              <a:cxnLst/>
              <a:rect l="l" t="t" r="r" b="b"/>
              <a:pathLst>
                <a:path w="489" h="640" extrusionOk="0">
                  <a:moveTo>
                    <a:pt x="139" y="1"/>
                  </a:moveTo>
                  <a:cubicBezTo>
                    <a:pt x="55" y="1"/>
                    <a:pt x="0" y="63"/>
                    <a:pt x="0" y="174"/>
                  </a:cubicBezTo>
                  <a:cubicBezTo>
                    <a:pt x="0" y="328"/>
                    <a:pt x="107" y="531"/>
                    <a:pt x="250" y="602"/>
                  </a:cubicBezTo>
                  <a:cubicBezTo>
                    <a:pt x="290" y="628"/>
                    <a:pt x="327" y="640"/>
                    <a:pt x="360" y="640"/>
                  </a:cubicBezTo>
                  <a:cubicBezTo>
                    <a:pt x="436" y="640"/>
                    <a:pt x="488" y="576"/>
                    <a:pt x="488" y="459"/>
                  </a:cubicBezTo>
                  <a:cubicBezTo>
                    <a:pt x="488" y="305"/>
                    <a:pt x="381" y="114"/>
                    <a:pt x="250" y="31"/>
                  </a:cubicBezTo>
                  <a:cubicBezTo>
                    <a:pt x="210" y="11"/>
                    <a:pt x="172" y="1"/>
                    <a:pt x="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4"/>
            <p:cNvSpPr/>
            <p:nvPr/>
          </p:nvSpPr>
          <p:spPr>
            <a:xfrm>
              <a:off x="2459983" y="1173626"/>
              <a:ext cx="15643" cy="20250"/>
            </a:xfrm>
            <a:custGeom>
              <a:avLst/>
              <a:gdLst/>
              <a:ahLst/>
              <a:cxnLst/>
              <a:rect l="l" t="t" r="r" b="b"/>
              <a:pathLst>
                <a:path w="489" h="633" extrusionOk="0">
                  <a:moveTo>
                    <a:pt x="135" y="1"/>
                  </a:moveTo>
                  <a:cubicBezTo>
                    <a:pt x="56" y="1"/>
                    <a:pt x="1" y="63"/>
                    <a:pt x="1" y="173"/>
                  </a:cubicBezTo>
                  <a:cubicBezTo>
                    <a:pt x="1" y="328"/>
                    <a:pt x="108" y="519"/>
                    <a:pt x="239" y="602"/>
                  </a:cubicBezTo>
                  <a:cubicBezTo>
                    <a:pt x="279" y="622"/>
                    <a:pt x="317" y="632"/>
                    <a:pt x="350" y="632"/>
                  </a:cubicBezTo>
                  <a:cubicBezTo>
                    <a:pt x="434" y="632"/>
                    <a:pt x="489" y="570"/>
                    <a:pt x="489" y="459"/>
                  </a:cubicBezTo>
                  <a:cubicBezTo>
                    <a:pt x="489" y="304"/>
                    <a:pt x="382" y="114"/>
                    <a:pt x="239" y="31"/>
                  </a:cubicBezTo>
                  <a:cubicBezTo>
                    <a:pt x="202" y="10"/>
                    <a:pt x="166" y="1"/>
                    <a:pt x="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4"/>
            <p:cNvSpPr/>
            <p:nvPr/>
          </p:nvSpPr>
          <p:spPr>
            <a:xfrm>
              <a:off x="2413534" y="1149858"/>
              <a:ext cx="15643" cy="20378"/>
            </a:xfrm>
            <a:custGeom>
              <a:avLst/>
              <a:gdLst/>
              <a:ahLst/>
              <a:cxnLst/>
              <a:rect l="l" t="t" r="r" b="b"/>
              <a:pathLst>
                <a:path w="489" h="637" extrusionOk="0">
                  <a:moveTo>
                    <a:pt x="133" y="0"/>
                  </a:moveTo>
                  <a:cubicBezTo>
                    <a:pt x="54" y="0"/>
                    <a:pt x="0" y="68"/>
                    <a:pt x="0" y="178"/>
                  </a:cubicBezTo>
                  <a:cubicBezTo>
                    <a:pt x="0" y="333"/>
                    <a:pt x="107" y="524"/>
                    <a:pt x="238" y="607"/>
                  </a:cubicBezTo>
                  <a:cubicBezTo>
                    <a:pt x="279" y="627"/>
                    <a:pt x="316" y="637"/>
                    <a:pt x="350" y="637"/>
                  </a:cubicBezTo>
                  <a:cubicBezTo>
                    <a:pt x="433" y="637"/>
                    <a:pt x="488" y="575"/>
                    <a:pt x="488" y="464"/>
                  </a:cubicBezTo>
                  <a:cubicBezTo>
                    <a:pt x="488" y="309"/>
                    <a:pt x="381" y="107"/>
                    <a:pt x="238" y="35"/>
                  </a:cubicBezTo>
                  <a:cubicBezTo>
                    <a:pt x="200" y="11"/>
                    <a:pt x="165" y="0"/>
                    <a:pt x="1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4"/>
            <p:cNvSpPr/>
            <p:nvPr/>
          </p:nvSpPr>
          <p:spPr>
            <a:xfrm>
              <a:off x="2602049" y="1024523"/>
              <a:ext cx="149713" cy="118107"/>
            </a:xfrm>
            <a:custGeom>
              <a:avLst/>
              <a:gdLst/>
              <a:ahLst/>
              <a:cxnLst/>
              <a:rect l="l" t="t" r="r" b="b"/>
              <a:pathLst>
                <a:path w="4680" h="3692" extrusionOk="0">
                  <a:moveTo>
                    <a:pt x="4680" y="1"/>
                  </a:moveTo>
                  <a:lnTo>
                    <a:pt x="1" y="2727"/>
                  </a:lnTo>
                  <a:lnTo>
                    <a:pt x="1" y="3691"/>
                  </a:lnTo>
                  <a:lnTo>
                    <a:pt x="4680" y="977"/>
                  </a:lnTo>
                  <a:lnTo>
                    <a:pt x="4680" y="1"/>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4"/>
            <p:cNvSpPr/>
            <p:nvPr/>
          </p:nvSpPr>
          <p:spPr>
            <a:xfrm>
              <a:off x="2451218" y="1024906"/>
              <a:ext cx="150865" cy="117723"/>
            </a:xfrm>
            <a:custGeom>
              <a:avLst/>
              <a:gdLst/>
              <a:ahLst/>
              <a:cxnLst/>
              <a:rect l="l" t="t" r="r" b="b"/>
              <a:pathLst>
                <a:path w="4716" h="3680" extrusionOk="0">
                  <a:moveTo>
                    <a:pt x="13" y="0"/>
                  </a:moveTo>
                  <a:lnTo>
                    <a:pt x="1" y="965"/>
                  </a:lnTo>
                  <a:lnTo>
                    <a:pt x="4716" y="3679"/>
                  </a:lnTo>
                  <a:lnTo>
                    <a:pt x="4716" y="2715"/>
                  </a:lnTo>
                  <a:lnTo>
                    <a:pt x="13" y="0"/>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4"/>
            <p:cNvSpPr/>
            <p:nvPr/>
          </p:nvSpPr>
          <p:spPr>
            <a:xfrm>
              <a:off x="2451602" y="937671"/>
              <a:ext cx="300162" cy="174122"/>
            </a:xfrm>
            <a:custGeom>
              <a:avLst/>
              <a:gdLst/>
              <a:ahLst/>
              <a:cxnLst/>
              <a:rect l="l" t="t" r="r" b="b"/>
              <a:pathLst>
                <a:path w="9383" h="5443" extrusionOk="0">
                  <a:moveTo>
                    <a:pt x="4680" y="1"/>
                  </a:moveTo>
                  <a:lnTo>
                    <a:pt x="1" y="2727"/>
                  </a:lnTo>
                  <a:lnTo>
                    <a:pt x="4704" y="5442"/>
                  </a:lnTo>
                  <a:lnTo>
                    <a:pt x="9383" y="2716"/>
                  </a:lnTo>
                  <a:lnTo>
                    <a:pt x="4680"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4"/>
          <p:cNvGrpSpPr/>
          <p:nvPr/>
        </p:nvGrpSpPr>
        <p:grpSpPr>
          <a:xfrm>
            <a:off x="5969469" y="1871221"/>
            <a:ext cx="815447" cy="715707"/>
            <a:chOff x="7947355" y="1540243"/>
            <a:chExt cx="504702" cy="442998"/>
          </a:xfrm>
        </p:grpSpPr>
        <p:sp>
          <p:nvSpPr>
            <p:cNvPr id="1402" name="Google Shape;1402;p44"/>
            <p:cNvSpPr/>
            <p:nvPr/>
          </p:nvSpPr>
          <p:spPr>
            <a:xfrm>
              <a:off x="7947355" y="1579142"/>
              <a:ext cx="118491" cy="148530"/>
            </a:xfrm>
            <a:custGeom>
              <a:avLst/>
              <a:gdLst/>
              <a:ahLst/>
              <a:cxnLst/>
              <a:rect l="l" t="t" r="r" b="b"/>
              <a:pathLst>
                <a:path w="3704" h="4643" extrusionOk="0">
                  <a:moveTo>
                    <a:pt x="3685" y="608"/>
                  </a:moveTo>
                  <a:lnTo>
                    <a:pt x="3703" y="618"/>
                  </a:lnTo>
                  <a:cubicBezTo>
                    <a:pt x="3697" y="615"/>
                    <a:pt x="3691" y="611"/>
                    <a:pt x="3685" y="608"/>
                  </a:cubicBezTo>
                  <a:close/>
                  <a:moveTo>
                    <a:pt x="2394" y="1"/>
                  </a:moveTo>
                  <a:cubicBezTo>
                    <a:pt x="2170" y="1"/>
                    <a:pt x="1915" y="72"/>
                    <a:pt x="1643" y="225"/>
                  </a:cubicBezTo>
                  <a:cubicBezTo>
                    <a:pt x="739" y="749"/>
                    <a:pt x="0" y="2023"/>
                    <a:pt x="0" y="3071"/>
                  </a:cubicBezTo>
                  <a:cubicBezTo>
                    <a:pt x="0" y="3595"/>
                    <a:pt x="191" y="3964"/>
                    <a:pt x="488" y="4131"/>
                  </a:cubicBezTo>
                  <a:lnTo>
                    <a:pt x="1349" y="4631"/>
                  </a:lnTo>
                  <a:lnTo>
                    <a:pt x="1349" y="4631"/>
                  </a:lnTo>
                  <a:cubicBezTo>
                    <a:pt x="1063" y="4458"/>
                    <a:pt x="881" y="4095"/>
                    <a:pt x="881" y="3583"/>
                  </a:cubicBezTo>
                  <a:cubicBezTo>
                    <a:pt x="881" y="2535"/>
                    <a:pt x="1620" y="1261"/>
                    <a:pt x="2536" y="737"/>
                  </a:cubicBezTo>
                  <a:cubicBezTo>
                    <a:pt x="2802" y="583"/>
                    <a:pt x="3056" y="508"/>
                    <a:pt x="3281" y="508"/>
                  </a:cubicBezTo>
                  <a:cubicBezTo>
                    <a:pt x="3430" y="508"/>
                    <a:pt x="3567" y="541"/>
                    <a:pt x="3685" y="608"/>
                  </a:cubicBezTo>
                  <a:lnTo>
                    <a:pt x="3685" y="608"/>
                  </a:lnTo>
                  <a:lnTo>
                    <a:pt x="2822" y="106"/>
                  </a:lnTo>
                  <a:cubicBezTo>
                    <a:pt x="2698" y="37"/>
                    <a:pt x="2554" y="1"/>
                    <a:pt x="2394" y="1"/>
                  </a:cubicBezTo>
                  <a:close/>
                  <a:moveTo>
                    <a:pt x="1349" y="4631"/>
                  </a:moveTo>
                  <a:cubicBezTo>
                    <a:pt x="1355" y="4635"/>
                    <a:pt x="1362" y="4639"/>
                    <a:pt x="1370" y="4643"/>
                  </a:cubicBezTo>
                  <a:lnTo>
                    <a:pt x="1349" y="463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4"/>
            <p:cNvSpPr/>
            <p:nvPr/>
          </p:nvSpPr>
          <p:spPr>
            <a:xfrm>
              <a:off x="7970579" y="1595649"/>
              <a:ext cx="116188" cy="135894"/>
            </a:xfrm>
            <a:custGeom>
              <a:avLst/>
              <a:gdLst/>
              <a:ahLst/>
              <a:cxnLst/>
              <a:rect l="l" t="t" r="r" b="b"/>
              <a:pathLst>
                <a:path w="3632" h="4248" extrusionOk="0">
                  <a:moveTo>
                    <a:pt x="2554" y="0"/>
                  </a:moveTo>
                  <a:cubicBezTo>
                    <a:pt x="1937" y="0"/>
                    <a:pt x="1165" y="565"/>
                    <a:pt x="644" y="1448"/>
                  </a:cubicBezTo>
                  <a:cubicBezTo>
                    <a:pt x="1" y="2555"/>
                    <a:pt x="1" y="3758"/>
                    <a:pt x="644" y="4139"/>
                  </a:cubicBezTo>
                  <a:cubicBezTo>
                    <a:pt x="773" y="4213"/>
                    <a:pt x="918" y="4248"/>
                    <a:pt x="1073" y="4248"/>
                  </a:cubicBezTo>
                  <a:cubicBezTo>
                    <a:pt x="1691" y="4248"/>
                    <a:pt x="2463" y="3690"/>
                    <a:pt x="2977" y="2805"/>
                  </a:cubicBezTo>
                  <a:cubicBezTo>
                    <a:pt x="3632" y="1686"/>
                    <a:pt x="3632" y="483"/>
                    <a:pt x="2989" y="114"/>
                  </a:cubicBezTo>
                  <a:cubicBezTo>
                    <a:pt x="2859" y="37"/>
                    <a:pt x="2711" y="0"/>
                    <a:pt x="2554"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4"/>
            <p:cNvSpPr/>
            <p:nvPr/>
          </p:nvSpPr>
          <p:spPr>
            <a:xfrm>
              <a:off x="7977809" y="1540243"/>
              <a:ext cx="442998" cy="442998"/>
            </a:xfrm>
            <a:custGeom>
              <a:avLst/>
              <a:gdLst/>
              <a:ahLst/>
              <a:cxnLst/>
              <a:rect l="l" t="t" r="r" b="b"/>
              <a:pathLst>
                <a:path w="13848" h="13848" extrusionOk="0">
                  <a:moveTo>
                    <a:pt x="6930" y="1"/>
                  </a:moveTo>
                  <a:cubicBezTo>
                    <a:pt x="3096" y="1"/>
                    <a:pt x="1" y="3096"/>
                    <a:pt x="1" y="6918"/>
                  </a:cubicBezTo>
                  <a:cubicBezTo>
                    <a:pt x="1" y="10752"/>
                    <a:pt x="3096" y="13848"/>
                    <a:pt x="6930" y="13848"/>
                  </a:cubicBezTo>
                  <a:cubicBezTo>
                    <a:pt x="10752" y="13848"/>
                    <a:pt x="13848" y="10752"/>
                    <a:pt x="13848" y="6918"/>
                  </a:cubicBezTo>
                  <a:cubicBezTo>
                    <a:pt x="13848" y="3096"/>
                    <a:pt x="10752" y="1"/>
                    <a:pt x="6930"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4"/>
            <p:cNvSpPr/>
            <p:nvPr/>
          </p:nvSpPr>
          <p:spPr>
            <a:xfrm>
              <a:off x="8312997" y="1757868"/>
              <a:ext cx="118491" cy="148817"/>
            </a:xfrm>
            <a:custGeom>
              <a:avLst/>
              <a:gdLst/>
              <a:ahLst/>
              <a:cxnLst/>
              <a:rect l="l" t="t" r="r" b="b"/>
              <a:pathLst>
                <a:path w="3704" h="4652" extrusionOk="0">
                  <a:moveTo>
                    <a:pt x="3685" y="616"/>
                  </a:moveTo>
                  <a:lnTo>
                    <a:pt x="3703" y="627"/>
                  </a:lnTo>
                  <a:cubicBezTo>
                    <a:pt x="3697" y="624"/>
                    <a:pt x="3691" y="620"/>
                    <a:pt x="3685" y="616"/>
                  </a:cubicBezTo>
                  <a:close/>
                  <a:moveTo>
                    <a:pt x="2389" y="1"/>
                  </a:moveTo>
                  <a:cubicBezTo>
                    <a:pt x="2166" y="1"/>
                    <a:pt x="1913" y="76"/>
                    <a:pt x="1643" y="234"/>
                  </a:cubicBezTo>
                  <a:cubicBezTo>
                    <a:pt x="739" y="758"/>
                    <a:pt x="0" y="2032"/>
                    <a:pt x="0" y="3080"/>
                  </a:cubicBezTo>
                  <a:cubicBezTo>
                    <a:pt x="0" y="3604"/>
                    <a:pt x="191" y="3961"/>
                    <a:pt x="477" y="4140"/>
                  </a:cubicBezTo>
                  <a:lnTo>
                    <a:pt x="1370" y="4652"/>
                  </a:lnTo>
                  <a:cubicBezTo>
                    <a:pt x="1072" y="4473"/>
                    <a:pt x="881" y="4116"/>
                    <a:pt x="881" y="3592"/>
                  </a:cubicBezTo>
                  <a:cubicBezTo>
                    <a:pt x="881" y="2544"/>
                    <a:pt x="1620" y="1270"/>
                    <a:pt x="2524" y="746"/>
                  </a:cubicBezTo>
                  <a:cubicBezTo>
                    <a:pt x="2794" y="588"/>
                    <a:pt x="3047" y="513"/>
                    <a:pt x="3270" y="513"/>
                  </a:cubicBezTo>
                  <a:cubicBezTo>
                    <a:pt x="3424" y="513"/>
                    <a:pt x="3564" y="548"/>
                    <a:pt x="3685" y="616"/>
                  </a:cubicBezTo>
                  <a:lnTo>
                    <a:pt x="3685" y="616"/>
                  </a:lnTo>
                  <a:lnTo>
                    <a:pt x="2822" y="115"/>
                  </a:lnTo>
                  <a:cubicBezTo>
                    <a:pt x="2697" y="40"/>
                    <a:pt x="2551" y="1"/>
                    <a:pt x="238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4"/>
            <p:cNvSpPr/>
            <p:nvPr/>
          </p:nvSpPr>
          <p:spPr>
            <a:xfrm>
              <a:off x="8336221" y="1774439"/>
              <a:ext cx="115836" cy="136117"/>
            </a:xfrm>
            <a:custGeom>
              <a:avLst/>
              <a:gdLst/>
              <a:ahLst/>
              <a:cxnLst/>
              <a:rect l="l" t="t" r="r" b="b"/>
              <a:pathLst>
                <a:path w="3621" h="4255" extrusionOk="0">
                  <a:moveTo>
                    <a:pt x="2548" y="0"/>
                  </a:moveTo>
                  <a:cubicBezTo>
                    <a:pt x="1930" y="0"/>
                    <a:pt x="1158" y="560"/>
                    <a:pt x="644" y="1455"/>
                  </a:cubicBezTo>
                  <a:cubicBezTo>
                    <a:pt x="1" y="2562"/>
                    <a:pt x="1" y="3765"/>
                    <a:pt x="644" y="4146"/>
                  </a:cubicBezTo>
                  <a:cubicBezTo>
                    <a:pt x="772" y="4220"/>
                    <a:pt x="918" y="4255"/>
                    <a:pt x="1073" y="4255"/>
                  </a:cubicBezTo>
                  <a:cubicBezTo>
                    <a:pt x="1690" y="4255"/>
                    <a:pt x="2463" y="3695"/>
                    <a:pt x="2977" y="2800"/>
                  </a:cubicBezTo>
                  <a:cubicBezTo>
                    <a:pt x="3620" y="1693"/>
                    <a:pt x="3620" y="490"/>
                    <a:pt x="2977" y="109"/>
                  </a:cubicBezTo>
                  <a:cubicBezTo>
                    <a:pt x="2848" y="35"/>
                    <a:pt x="2703" y="0"/>
                    <a:pt x="2548"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4"/>
            <p:cNvSpPr/>
            <p:nvPr/>
          </p:nvSpPr>
          <p:spPr>
            <a:xfrm>
              <a:off x="8360981" y="1803901"/>
              <a:ext cx="73161" cy="91747"/>
            </a:xfrm>
            <a:custGeom>
              <a:avLst/>
              <a:gdLst/>
              <a:ahLst/>
              <a:cxnLst/>
              <a:rect l="l" t="t" r="r" b="b"/>
              <a:pathLst>
                <a:path w="2287" h="2868" extrusionOk="0">
                  <a:moveTo>
                    <a:pt x="2274" y="372"/>
                  </a:moveTo>
                  <a:lnTo>
                    <a:pt x="2287" y="379"/>
                  </a:lnTo>
                  <a:cubicBezTo>
                    <a:pt x="2282" y="376"/>
                    <a:pt x="2278" y="374"/>
                    <a:pt x="2274" y="372"/>
                  </a:cubicBezTo>
                  <a:close/>
                  <a:moveTo>
                    <a:pt x="1479" y="0"/>
                  </a:moveTo>
                  <a:cubicBezTo>
                    <a:pt x="1342" y="0"/>
                    <a:pt x="1189" y="45"/>
                    <a:pt x="1024" y="141"/>
                  </a:cubicBezTo>
                  <a:cubicBezTo>
                    <a:pt x="453" y="462"/>
                    <a:pt x="1" y="1248"/>
                    <a:pt x="1" y="1891"/>
                  </a:cubicBezTo>
                  <a:cubicBezTo>
                    <a:pt x="1" y="2213"/>
                    <a:pt x="120" y="2439"/>
                    <a:pt x="298" y="2546"/>
                  </a:cubicBezTo>
                  <a:lnTo>
                    <a:pt x="846" y="2867"/>
                  </a:lnTo>
                  <a:cubicBezTo>
                    <a:pt x="667" y="2760"/>
                    <a:pt x="548" y="2534"/>
                    <a:pt x="548" y="2213"/>
                  </a:cubicBezTo>
                  <a:cubicBezTo>
                    <a:pt x="548" y="1570"/>
                    <a:pt x="1001" y="784"/>
                    <a:pt x="1560" y="450"/>
                  </a:cubicBezTo>
                  <a:cubicBezTo>
                    <a:pt x="1725" y="354"/>
                    <a:pt x="1882" y="310"/>
                    <a:pt x="2020" y="310"/>
                  </a:cubicBezTo>
                  <a:cubicBezTo>
                    <a:pt x="2115" y="310"/>
                    <a:pt x="2201" y="331"/>
                    <a:pt x="2274" y="372"/>
                  </a:cubicBezTo>
                  <a:lnTo>
                    <a:pt x="2274" y="372"/>
                  </a:lnTo>
                  <a:lnTo>
                    <a:pt x="1751" y="69"/>
                  </a:lnTo>
                  <a:cubicBezTo>
                    <a:pt x="1670" y="24"/>
                    <a:pt x="1579" y="0"/>
                    <a:pt x="1479"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4"/>
            <p:cNvSpPr/>
            <p:nvPr/>
          </p:nvSpPr>
          <p:spPr>
            <a:xfrm>
              <a:off x="8378511" y="1813882"/>
              <a:ext cx="65548" cy="83878"/>
            </a:xfrm>
            <a:custGeom>
              <a:avLst/>
              <a:gdLst/>
              <a:ahLst/>
              <a:cxnLst/>
              <a:rect l="l" t="t" r="r" b="b"/>
              <a:pathLst>
                <a:path w="2049" h="2622" extrusionOk="0">
                  <a:moveTo>
                    <a:pt x="1476" y="1"/>
                  </a:moveTo>
                  <a:cubicBezTo>
                    <a:pt x="1340" y="1"/>
                    <a:pt x="1186" y="45"/>
                    <a:pt x="1024" y="138"/>
                  </a:cubicBezTo>
                  <a:cubicBezTo>
                    <a:pt x="453" y="460"/>
                    <a:pt x="0" y="1258"/>
                    <a:pt x="0" y="1901"/>
                  </a:cubicBezTo>
                  <a:cubicBezTo>
                    <a:pt x="0" y="2357"/>
                    <a:pt x="234" y="2621"/>
                    <a:pt x="570" y="2621"/>
                  </a:cubicBezTo>
                  <a:cubicBezTo>
                    <a:pt x="707" y="2621"/>
                    <a:pt x="862" y="2577"/>
                    <a:pt x="1024" y="2484"/>
                  </a:cubicBezTo>
                  <a:cubicBezTo>
                    <a:pt x="1584" y="2151"/>
                    <a:pt x="2048" y="1365"/>
                    <a:pt x="2036" y="722"/>
                  </a:cubicBezTo>
                  <a:cubicBezTo>
                    <a:pt x="2036" y="265"/>
                    <a:pt x="1808" y="1"/>
                    <a:pt x="1476"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4"/>
            <p:cNvSpPr/>
            <p:nvPr/>
          </p:nvSpPr>
          <p:spPr>
            <a:xfrm>
              <a:off x="7977809" y="1633876"/>
              <a:ext cx="245715" cy="348979"/>
            </a:xfrm>
            <a:custGeom>
              <a:avLst/>
              <a:gdLst/>
              <a:ahLst/>
              <a:cxnLst/>
              <a:rect l="l" t="t" r="r" b="b"/>
              <a:pathLst>
                <a:path w="7681" h="10909" extrusionOk="0">
                  <a:moveTo>
                    <a:pt x="1376" y="1"/>
                  </a:moveTo>
                  <a:cubicBezTo>
                    <a:pt x="1342" y="1"/>
                    <a:pt x="1308" y="1"/>
                    <a:pt x="1275" y="3"/>
                  </a:cubicBezTo>
                  <a:cubicBezTo>
                    <a:pt x="477" y="1122"/>
                    <a:pt x="1" y="2503"/>
                    <a:pt x="1" y="3991"/>
                  </a:cubicBezTo>
                  <a:cubicBezTo>
                    <a:pt x="1" y="7670"/>
                    <a:pt x="2870" y="10683"/>
                    <a:pt x="6490" y="10909"/>
                  </a:cubicBezTo>
                  <a:cubicBezTo>
                    <a:pt x="7228" y="10433"/>
                    <a:pt x="7680" y="9480"/>
                    <a:pt x="7680" y="8159"/>
                  </a:cubicBezTo>
                  <a:cubicBezTo>
                    <a:pt x="7680" y="5372"/>
                    <a:pt x="5716" y="1991"/>
                    <a:pt x="3299" y="598"/>
                  </a:cubicBezTo>
                  <a:cubicBezTo>
                    <a:pt x="2613" y="193"/>
                    <a:pt x="1959" y="1"/>
                    <a:pt x="1376" y="1"/>
                  </a:cubicBez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4"/>
            <p:cNvSpPr/>
            <p:nvPr/>
          </p:nvSpPr>
          <p:spPr>
            <a:xfrm>
              <a:off x="7991149" y="1743633"/>
              <a:ext cx="137141" cy="160014"/>
            </a:xfrm>
            <a:custGeom>
              <a:avLst/>
              <a:gdLst/>
              <a:ahLst/>
              <a:cxnLst/>
              <a:rect l="l" t="t" r="r" b="b"/>
              <a:pathLst>
                <a:path w="4287" h="5002" extrusionOk="0">
                  <a:moveTo>
                    <a:pt x="1270" y="0"/>
                  </a:moveTo>
                  <a:cubicBezTo>
                    <a:pt x="1086" y="0"/>
                    <a:pt x="914" y="43"/>
                    <a:pt x="763" y="132"/>
                  </a:cubicBezTo>
                  <a:cubicBezTo>
                    <a:pt x="1" y="572"/>
                    <a:pt x="12" y="1989"/>
                    <a:pt x="774" y="3299"/>
                  </a:cubicBezTo>
                  <a:cubicBezTo>
                    <a:pt x="1382" y="4344"/>
                    <a:pt x="2293" y="5002"/>
                    <a:pt x="3018" y="5002"/>
                  </a:cubicBezTo>
                  <a:cubicBezTo>
                    <a:pt x="3201" y="5002"/>
                    <a:pt x="3373" y="4960"/>
                    <a:pt x="3525" y="4870"/>
                  </a:cubicBezTo>
                  <a:cubicBezTo>
                    <a:pt x="4287" y="4430"/>
                    <a:pt x="4275" y="3013"/>
                    <a:pt x="3513" y="1703"/>
                  </a:cubicBezTo>
                  <a:cubicBezTo>
                    <a:pt x="2905" y="659"/>
                    <a:pt x="1994" y="0"/>
                    <a:pt x="12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4"/>
            <p:cNvSpPr/>
            <p:nvPr/>
          </p:nvSpPr>
          <p:spPr>
            <a:xfrm>
              <a:off x="8024290" y="1784867"/>
              <a:ext cx="60589" cy="77928"/>
            </a:xfrm>
            <a:custGeom>
              <a:avLst/>
              <a:gdLst/>
              <a:ahLst/>
              <a:cxnLst/>
              <a:rect l="l" t="t" r="r" b="b"/>
              <a:pathLst>
                <a:path w="1894" h="2436" extrusionOk="0">
                  <a:moveTo>
                    <a:pt x="527" y="0"/>
                  </a:moveTo>
                  <a:cubicBezTo>
                    <a:pt x="215" y="0"/>
                    <a:pt x="0" y="243"/>
                    <a:pt x="0" y="664"/>
                  </a:cubicBezTo>
                  <a:cubicBezTo>
                    <a:pt x="0" y="1272"/>
                    <a:pt x="429" y="1998"/>
                    <a:pt x="953" y="2307"/>
                  </a:cubicBezTo>
                  <a:cubicBezTo>
                    <a:pt x="1105" y="2394"/>
                    <a:pt x="1249" y="2435"/>
                    <a:pt x="1375" y="2435"/>
                  </a:cubicBezTo>
                  <a:cubicBezTo>
                    <a:pt x="1684" y="2435"/>
                    <a:pt x="1893" y="2190"/>
                    <a:pt x="1893" y="1760"/>
                  </a:cubicBezTo>
                  <a:cubicBezTo>
                    <a:pt x="1893" y="1164"/>
                    <a:pt x="1477" y="426"/>
                    <a:pt x="953" y="129"/>
                  </a:cubicBezTo>
                  <a:cubicBezTo>
                    <a:pt x="800" y="42"/>
                    <a:pt x="655" y="0"/>
                    <a:pt x="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44"/>
          <p:cNvGrpSpPr/>
          <p:nvPr/>
        </p:nvGrpSpPr>
        <p:grpSpPr>
          <a:xfrm>
            <a:off x="3839150" y="1526688"/>
            <a:ext cx="579625" cy="557161"/>
            <a:chOff x="304275" y="275275"/>
            <a:chExt cx="579625" cy="557161"/>
          </a:xfrm>
        </p:grpSpPr>
        <p:sp>
          <p:nvSpPr>
            <p:cNvPr id="1413" name="Google Shape;1413;p44"/>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4"/>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4"/>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4"/>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4"/>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4"/>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4"/>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4"/>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4"/>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 name="Google Shape;1422;p44"/>
          <p:cNvGrpSpPr/>
          <p:nvPr/>
        </p:nvGrpSpPr>
        <p:grpSpPr>
          <a:xfrm>
            <a:off x="4955313" y="2518688"/>
            <a:ext cx="355063" cy="343836"/>
            <a:chOff x="528838" y="275275"/>
            <a:chExt cx="355063" cy="343836"/>
          </a:xfrm>
        </p:grpSpPr>
        <p:sp>
          <p:nvSpPr>
            <p:cNvPr id="1423" name="Google Shape;1423;p44"/>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4"/>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4"/>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4"/>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44"/>
          <p:cNvGrpSpPr/>
          <p:nvPr/>
        </p:nvGrpSpPr>
        <p:grpSpPr>
          <a:xfrm>
            <a:off x="1179225" y="2057161"/>
            <a:ext cx="355063" cy="343825"/>
            <a:chOff x="304275" y="488611"/>
            <a:chExt cx="355063" cy="343825"/>
          </a:xfrm>
        </p:grpSpPr>
        <p:sp>
          <p:nvSpPr>
            <p:cNvPr id="1428" name="Google Shape;1428;p44"/>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4"/>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4"/>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4"/>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4"/>
          <p:cNvGrpSpPr/>
          <p:nvPr/>
        </p:nvGrpSpPr>
        <p:grpSpPr>
          <a:xfrm>
            <a:off x="7726113" y="2023738"/>
            <a:ext cx="130500" cy="343836"/>
            <a:chOff x="528838" y="275275"/>
            <a:chExt cx="130500" cy="343836"/>
          </a:xfrm>
        </p:grpSpPr>
        <p:sp>
          <p:nvSpPr>
            <p:cNvPr id="1433" name="Google Shape;1433;p44"/>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4"/>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4"/>
          <p:cNvSpPr/>
          <p:nvPr/>
        </p:nvSpPr>
        <p:spPr>
          <a:xfrm>
            <a:off x="7296763" y="2586917"/>
            <a:ext cx="326100" cy="370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4"/>
          <p:cNvSpPr/>
          <p:nvPr/>
        </p:nvSpPr>
        <p:spPr>
          <a:xfrm>
            <a:off x="961275" y="1436047"/>
            <a:ext cx="326100" cy="370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 name="Google Shape;1437;p44"/>
          <p:cNvGrpSpPr/>
          <p:nvPr/>
        </p:nvGrpSpPr>
        <p:grpSpPr>
          <a:xfrm>
            <a:off x="3835017" y="2587633"/>
            <a:ext cx="210300" cy="206100"/>
            <a:chOff x="5733519" y="960358"/>
            <a:chExt cx="210300" cy="206100"/>
          </a:xfrm>
        </p:grpSpPr>
        <p:cxnSp>
          <p:nvCxnSpPr>
            <p:cNvPr id="1438" name="Google Shape;1438;p44"/>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439" name="Google Shape;1439;p44"/>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440" name="Google Shape;1440;p44"/>
          <p:cNvGrpSpPr/>
          <p:nvPr/>
        </p:nvGrpSpPr>
        <p:grpSpPr>
          <a:xfrm>
            <a:off x="7292441" y="1320733"/>
            <a:ext cx="553200" cy="206100"/>
            <a:chOff x="4276792" y="4753608"/>
            <a:chExt cx="553200" cy="206100"/>
          </a:xfrm>
        </p:grpSpPr>
        <p:grpSp>
          <p:nvGrpSpPr>
            <p:cNvPr id="1441" name="Google Shape;1441;p44"/>
            <p:cNvGrpSpPr/>
            <p:nvPr/>
          </p:nvGrpSpPr>
          <p:grpSpPr>
            <a:xfrm>
              <a:off x="4276792" y="4753608"/>
              <a:ext cx="210300" cy="206100"/>
              <a:chOff x="6076419" y="960358"/>
              <a:chExt cx="210300" cy="206100"/>
            </a:xfrm>
          </p:grpSpPr>
          <p:cxnSp>
            <p:nvCxnSpPr>
              <p:cNvPr id="1442" name="Google Shape;1442;p44"/>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443" name="Google Shape;1443;p44"/>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1444" name="Google Shape;1444;p44"/>
            <p:cNvGrpSpPr/>
            <p:nvPr/>
          </p:nvGrpSpPr>
          <p:grpSpPr>
            <a:xfrm>
              <a:off x="4619692" y="4753608"/>
              <a:ext cx="210300" cy="206100"/>
              <a:chOff x="6419319" y="960358"/>
              <a:chExt cx="210300" cy="206100"/>
            </a:xfrm>
          </p:grpSpPr>
          <p:cxnSp>
            <p:nvCxnSpPr>
              <p:cNvPr id="1445" name="Google Shape;1445;p44"/>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1446" name="Google Shape;1446;p44"/>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50"/>
        <p:cNvGrpSpPr/>
        <p:nvPr/>
      </p:nvGrpSpPr>
      <p:grpSpPr>
        <a:xfrm>
          <a:off x="0" y="0"/>
          <a:ext cx="0" cy="0"/>
          <a:chOff x="0" y="0"/>
          <a:chExt cx="0" cy="0"/>
        </a:xfrm>
      </p:grpSpPr>
      <p:sp>
        <p:nvSpPr>
          <p:cNvPr id="1451" name="Google Shape;1451;p45"/>
          <p:cNvSpPr txBox="1">
            <a:spLocks noGrp="1"/>
          </p:cNvSpPr>
          <p:nvPr>
            <p:ph type="title"/>
          </p:nvPr>
        </p:nvSpPr>
        <p:spPr>
          <a:xfrm>
            <a:off x="1273525" y="1150500"/>
            <a:ext cx="39900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method</a:t>
            </a:r>
            <a:endParaRPr/>
          </a:p>
        </p:txBody>
      </p:sp>
      <p:sp>
        <p:nvSpPr>
          <p:cNvPr id="1452" name="Google Shape;1452;p45"/>
          <p:cNvSpPr txBox="1">
            <a:spLocks noGrp="1"/>
          </p:cNvSpPr>
          <p:nvPr>
            <p:ph type="body" idx="1"/>
          </p:nvPr>
        </p:nvSpPr>
        <p:spPr>
          <a:xfrm>
            <a:off x="1273525" y="1889400"/>
            <a:ext cx="3990000" cy="21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292100" algn="l" rtl="0">
              <a:spcBef>
                <a:spcPts val="0"/>
              </a:spcBef>
              <a:spcAft>
                <a:spcPts val="0"/>
              </a:spcAft>
              <a:buClr>
                <a:schemeClr val="dk1"/>
              </a:buClr>
              <a:buSzPts val="1000"/>
              <a:buFont typeface="Work Sans Medium"/>
              <a:buChar char="●"/>
            </a:pPr>
            <a:r>
              <a:rPr lang="en"/>
              <a:t>They’re simple </a:t>
            </a:r>
            <a:endParaRPr/>
          </a:p>
          <a:p>
            <a:pPr marL="457200" lvl="0" indent="-292100" algn="l" rtl="0">
              <a:spcBef>
                <a:spcPts val="0"/>
              </a:spcBef>
              <a:spcAft>
                <a:spcPts val="0"/>
              </a:spcAft>
              <a:buClr>
                <a:schemeClr val="dk1"/>
              </a:buClr>
              <a:buSzPts val="1000"/>
              <a:buFont typeface="Work Sans Medium"/>
              <a:buChar char="●"/>
            </a:pPr>
            <a:r>
              <a:rPr lang="en"/>
              <a:t>You can organize your ideas clearly</a:t>
            </a:r>
            <a:endParaRPr/>
          </a:p>
          <a:p>
            <a:pPr marL="457200" lvl="0" indent="-292100" algn="l" rtl="0">
              <a:spcBef>
                <a:spcPts val="0"/>
              </a:spcBef>
              <a:spcAft>
                <a:spcPts val="0"/>
              </a:spcAft>
              <a:buClr>
                <a:schemeClr val="dk1"/>
              </a:buClr>
              <a:buSzPts val="1000"/>
              <a:buFont typeface="Work Sans Medium"/>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sp>
        <p:nvSpPr>
          <p:cNvPr id="1453" name="Google Shape;1453;p45"/>
          <p:cNvSpPr/>
          <p:nvPr/>
        </p:nvSpPr>
        <p:spPr>
          <a:xfrm>
            <a:off x="5587425" y="207875"/>
            <a:ext cx="4727700" cy="47277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 name="Google Shape;1454;p45"/>
          <p:cNvGrpSpPr/>
          <p:nvPr/>
        </p:nvGrpSpPr>
        <p:grpSpPr>
          <a:xfrm>
            <a:off x="7223166" y="1824898"/>
            <a:ext cx="792019" cy="643626"/>
            <a:chOff x="2395620" y="664415"/>
            <a:chExt cx="387750" cy="315101"/>
          </a:xfrm>
        </p:grpSpPr>
        <p:sp>
          <p:nvSpPr>
            <p:cNvPr id="1455" name="Google Shape;1455;p45"/>
            <p:cNvSpPr/>
            <p:nvPr/>
          </p:nvSpPr>
          <p:spPr>
            <a:xfrm>
              <a:off x="2395620" y="664415"/>
              <a:ext cx="371404" cy="311391"/>
            </a:xfrm>
            <a:custGeom>
              <a:avLst/>
              <a:gdLst/>
              <a:ahLst/>
              <a:cxnLst/>
              <a:rect l="l" t="t" r="r" b="b"/>
              <a:pathLst>
                <a:path w="11610" h="9734" extrusionOk="0">
                  <a:moveTo>
                    <a:pt x="4789" y="1"/>
                  </a:moveTo>
                  <a:cubicBezTo>
                    <a:pt x="4481" y="1"/>
                    <a:pt x="4134" y="103"/>
                    <a:pt x="3763" y="316"/>
                  </a:cubicBezTo>
                  <a:cubicBezTo>
                    <a:pt x="2501" y="1054"/>
                    <a:pt x="1477" y="2816"/>
                    <a:pt x="1477" y="4281"/>
                  </a:cubicBezTo>
                  <a:cubicBezTo>
                    <a:pt x="1477" y="4495"/>
                    <a:pt x="1501" y="4697"/>
                    <a:pt x="1548" y="4876"/>
                  </a:cubicBezTo>
                  <a:cubicBezTo>
                    <a:pt x="679" y="5483"/>
                    <a:pt x="0" y="6733"/>
                    <a:pt x="0" y="7757"/>
                  </a:cubicBezTo>
                  <a:cubicBezTo>
                    <a:pt x="0" y="8305"/>
                    <a:pt x="203" y="8698"/>
                    <a:pt x="512" y="8876"/>
                  </a:cubicBezTo>
                  <a:lnTo>
                    <a:pt x="1985" y="9731"/>
                  </a:lnTo>
                  <a:lnTo>
                    <a:pt x="1985" y="9731"/>
                  </a:lnTo>
                  <a:cubicBezTo>
                    <a:pt x="1678" y="9552"/>
                    <a:pt x="1477" y="9160"/>
                    <a:pt x="1477" y="8614"/>
                  </a:cubicBezTo>
                  <a:cubicBezTo>
                    <a:pt x="1477" y="7579"/>
                    <a:pt x="2155" y="6340"/>
                    <a:pt x="3025" y="5733"/>
                  </a:cubicBezTo>
                  <a:cubicBezTo>
                    <a:pt x="2977" y="5554"/>
                    <a:pt x="2953" y="5352"/>
                    <a:pt x="2953" y="5138"/>
                  </a:cubicBezTo>
                  <a:cubicBezTo>
                    <a:pt x="2953" y="3673"/>
                    <a:pt x="3977" y="1899"/>
                    <a:pt x="5239" y="1173"/>
                  </a:cubicBezTo>
                  <a:cubicBezTo>
                    <a:pt x="5607" y="967"/>
                    <a:pt x="5945" y="860"/>
                    <a:pt x="6254" y="860"/>
                  </a:cubicBezTo>
                  <a:cubicBezTo>
                    <a:pt x="6285" y="860"/>
                    <a:pt x="6316" y="861"/>
                    <a:pt x="6346" y="863"/>
                  </a:cubicBezTo>
                  <a:cubicBezTo>
                    <a:pt x="6227" y="959"/>
                    <a:pt x="6120" y="1054"/>
                    <a:pt x="6025" y="1173"/>
                  </a:cubicBezTo>
                  <a:lnTo>
                    <a:pt x="7501" y="2030"/>
                  </a:lnTo>
                  <a:cubicBezTo>
                    <a:pt x="7728" y="1780"/>
                    <a:pt x="7978" y="1566"/>
                    <a:pt x="8240" y="1411"/>
                  </a:cubicBezTo>
                  <a:cubicBezTo>
                    <a:pt x="8442" y="1292"/>
                    <a:pt x="8632" y="1221"/>
                    <a:pt x="8811" y="1197"/>
                  </a:cubicBezTo>
                  <a:lnTo>
                    <a:pt x="9895" y="1828"/>
                  </a:lnTo>
                  <a:cubicBezTo>
                    <a:pt x="10049" y="1685"/>
                    <a:pt x="10204" y="1566"/>
                    <a:pt x="10371" y="1471"/>
                  </a:cubicBezTo>
                  <a:cubicBezTo>
                    <a:pt x="10654" y="1312"/>
                    <a:pt x="10921" y="1237"/>
                    <a:pt x="11155" y="1237"/>
                  </a:cubicBezTo>
                  <a:cubicBezTo>
                    <a:pt x="11326" y="1237"/>
                    <a:pt x="11479" y="1276"/>
                    <a:pt x="11609" y="1352"/>
                  </a:cubicBezTo>
                  <a:lnTo>
                    <a:pt x="10133" y="494"/>
                  </a:lnTo>
                  <a:cubicBezTo>
                    <a:pt x="10003" y="419"/>
                    <a:pt x="9849" y="380"/>
                    <a:pt x="9679" y="380"/>
                  </a:cubicBezTo>
                  <a:cubicBezTo>
                    <a:pt x="9444" y="380"/>
                    <a:pt x="9177" y="455"/>
                    <a:pt x="8894" y="613"/>
                  </a:cubicBezTo>
                  <a:cubicBezTo>
                    <a:pt x="8799" y="673"/>
                    <a:pt x="8716" y="732"/>
                    <a:pt x="8632" y="792"/>
                  </a:cubicBezTo>
                  <a:lnTo>
                    <a:pt x="8001" y="435"/>
                  </a:lnTo>
                  <a:cubicBezTo>
                    <a:pt x="7866" y="360"/>
                    <a:pt x="7712" y="320"/>
                    <a:pt x="7543" y="320"/>
                  </a:cubicBezTo>
                  <a:cubicBezTo>
                    <a:pt x="7309" y="320"/>
                    <a:pt x="7046" y="395"/>
                    <a:pt x="6763" y="554"/>
                  </a:cubicBezTo>
                  <a:cubicBezTo>
                    <a:pt x="6656" y="613"/>
                    <a:pt x="6549" y="697"/>
                    <a:pt x="6454" y="768"/>
                  </a:cubicBezTo>
                  <a:lnTo>
                    <a:pt x="5394" y="161"/>
                  </a:lnTo>
                  <a:cubicBezTo>
                    <a:pt x="5218" y="55"/>
                    <a:pt x="5014" y="1"/>
                    <a:pt x="4789" y="1"/>
                  </a:cubicBezTo>
                  <a:close/>
                  <a:moveTo>
                    <a:pt x="1985" y="9731"/>
                  </a:moveTo>
                  <a:lnTo>
                    <a:pt x="1985" y="9731"/>
                  </a:lnTo>
                  <a:cubicBezTo>
                    <a:pt x="1986" y="9732"/>
                    <a:pt x="1987" y="9733"/>
                    <a:pt x="1989" y="9734"/>
                  </a:cubicBezTo>
                  <a:lnTo>
                    <a:pt x="1985" y="973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2442837" y="691926"/>
              <a:ext cx="340534" cy="287590"/>
            </a:xfrm>
            <a:custGeom>
              <a:avLst/>
              <a:gdLst/>
              <a:ahLst/>
              <a:cxnLst/>
              <a:rect l="l" t="t" r="r" b="b"/>
              <a:pathLst>
                <a:path w="10645" h="8990" extrusionOk="0">
                  <a:moveTo>
                    <a:pt x="4790" y="1"/>
                  </a:moveTo>
                  <a:cubicBezTo>
                    <a:pt x="4480" y="1"/>
                    <a:pt x="4131" y="101"/>
                    <a:pt x="3763" y="313"/>
                  </a:cubicBezTo>
                  <a:cubicBezTo>
                    <a:pt x="2501" y="1051"/>
                    <a:pt x="1477" y="2813"/>
                    <a:pt x="1477" y="4278"/>
                  </a:cubicBezTo>
                  <a:cubicBezTo>
                    <a:pt x="1477" y="4492"/>
                    <a:pt x="1501" y="4694"/>
                    <a:pt x="1549" y="4873"/>
                  </a:cubicBezTo>
                  <a:cubicBezTo>
                    <a:pt x="668" y="5480"/>
                    <a:pt x="1" y="6719"/>
                    <a:pt x="1" y="7754"/>
                  </a:cubicBezTo>
                  <a:cubicBezTo>
                    <a:pt x="1" y="8540"/>
                    <a:pt x="396" y="8989"/>
                    <a:pt x="970" y="8989"/>
                  </a:cubicBezTo>
                  <a:cubicBezTo>
                    <a:pt x="1205" y="8989"/>
                    <a:pt x="1471" y="8914"/>
                    <a:pt x="1751" y="8754"/>
                  </a:cubicBezTo>
                  <a:lnTo>
                    <a:pt x="8907" y="4623"/>
                  </a:lnTo>
                  <a:cubicBezTo>
                    <a:pt x="9871" y="4063"/>
                    <a:pt x="10645" y="2718"/>
                    <a:pt x="10645" y="1611"/>
                  </a:cubicBezTo>
                  <a:cubicBezTo>
                    <a:pt x="10645" y="826"/>
                    <a:pt x="10250" y="376"/>
                    <a:pt x="9676" y="376"/>
                  </a:cubicBezTo>
                  <a:cubicBezTo>
                    <a:pt x="9441" y="376"/>
                    <a:pt x="9175" y="451"/>
                    <a:pt x="8895" y="611"/>
                  </a:cubicBezTo>
                  <a:cubicBezTo>
                    <a:pt x="8728" y="706"/>
                    <a:pt x="8573" y="825"/>
                    <a:pt x="8419" y="968"/>
                  </a:cubicBezTo>
                  <a:cubicBezTo>
                    <a:pt x="8267" y="545"/>
                    <a:pt x="7953" y="313"/>
                    <a:pt x="7546" y="313"/>
                  </a:cubicBezTo>
                  <a:cubicBezTo>
                    <a:pt x="7312" y="313"/>
                    <a:pt x="7046" y="390"/>
                    <a:pt x="6764" y="551"/>
                  </a:cubicBezTo>
                  <a:cubicBezTo>
                    <a:pt x="6502" y="706"/>
                    <a:pt x="6252" y="920"/>
                    <a:pt x="6025" y="1170"/>
                  </a:cubicBezTo>
                  <a:cubicBezTo>
                    <a:pt x="5890" y="419"/>
                    <a:pt x="5421" y="1"/>
                    <a:pt x="4790"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45"/>
          <p:cNvGrpSpPr/>
          <p:nvPr/>
        </p:nvGrpSpPr>
        <p:grpSpPr>
          <a:xfrm>
            <a:off x="7497015" y="1986293"/>
            <a:ext cx="339259" cy="480857"/>
            <a:chOff x="2529689" y="743430"/>
            <a:chExt cx="166092" cy="235414"/>
          </a:xfrm>
        </p:grpSpPr>
        <p:sp>
          <p:nvSpPr>
            <p:cNvPr id="1458" name="Google Shape;1458;p45"/>
            <p:cNvSpPr/>
            <p:nvPr/>
          </p:nvSpPr>
          <p:spPr>
            <a:xfrm>
              <a:off x="2645459" y="841702"/>
              <a:ext cx="50320" cy="28983"/>
            </a:xfrm>
            <a:custGeom>
              <a:avLst/>
              <a:gdLst/>
              <a:ahLst/>
              <a:cxnLst/>
              <a:rect l="l" t="t" r="r" b="b"/>
              <a:pathLst>
                <a:path w="1573" h="906" extrusionOk="0">
                  <a:moveTo>
                    <a:pt x="918" y="1"/>
                  </a:moveTo>
                  <a:lnTo>
                    <a:pt x="1" y="524"/>
                  </a:lnTo>
                  <a:lnTo>
                    <a:pt x="644" y="905"/>
                  </a:lnTo>
                  <a:lnTo>
                    <a:pt x="1573" y="370"/>
                  </a:lnTo>
                  <a:lnTo>
                    <a:pt x="9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2529689" y="743430"/>
              <a:ext cx="136373" cy="193923"/>
            </a:xfrm>
            <a:custGeom>
              <a:avLst/>
              <a:gdLst/>
              <a:ahLst/>
              <a:cxnLst/>
              <a:rect l="l" t="t" r="r" b="b"/>
              <a:pathLst>
                <a:path w="4263" h="6062" extrusionOk="0">
                  <a:moveTo>
                    <a:pt x="3608" y="1"/>
                  </a:moveTo>
                  <a:lnTo>
                    <a:pt x="905" y="1572"/>
                  </a:lnTo>
                  <a:lnTo>
                    <a:pt x="917" y="5156"/>
                  </a:lnTo>
                  <a:lnTo>
                    <a:pt x="0" y="5692"/>
                  </a:lnTo>
                  <a:lnTo>
                    <a:pt x="643" y="6061"/>
                  </a:lnTo>
                  <a:lnTo>
                    <a:pt x="1560" y="5537"/>
                  </a:lnTo>
                  <a:lnTo>
                    <a:pt x="1548" y="1941"/>
                  </a:lnTo>
                  <a:lnTo>
                    <a:pt x="4263" y="382"/>
                  </a:lnTo>
                  <a:lnTo>
                    <a:pt x="3608" y="1"/>
                  </a:lnTo>
                  <a:close/>
                </a:path>
              </a:pathLst>
            </a:custGeom>
            <a:gradFill>
              <a:gsLst>
                <a:gs pos="0">
                  <a:schemeClr val="dk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2550258" y="755618"/>
              <a:ext cx="145523" cy="223226"/>
            </a:xfrm>
            <a:custGeom>
              <a:avLst/>
              <a:gdLst/>
              <a:ahLst/>
              <a:cxnLst/>
              <a:rect l="l" t="t" r="r" b="b"/>
              <a:pathLst>
                <a:path w="4549" h="6978" extrusionOk="0">
                  <a:moveTo>
                    <a:pt x="3620" y="1"/>
                  </a:moveTo>
                  <a:lnTo>
                    <a:pt x="905" y="1560"/>
                  </a:lnTo>
                  <a:lnTo>
                    <a:pt x="917" y="5156"/>
                  </a:lnTo>
                  <a:lnTo>
                    <a:pt x="0" y="5680"/>
                  </a:lnTo>
                  <a:lnTo>
                    <a:pt x="2274" y="6978"/>
                  </a:lnTo>
                  <a:lnTo>
                    <a:pt x="4549" y="3061"/>
                  </a:lnTo>
                  <a:lnTo>
                    <a:pt x="3620" y="3596"/>
                  </a:lnTo>
                  <a:lnTo>
                    <a:pt x="3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45"/>
          <p:cNvGrpSpPr/>
          <p:nvPr/>
        </p:nvGrpSpPr>
        <p:grpSpPr>
          <a:xfrm>
            <a:off x="8015177" y="3305292"/>
            <a:ext cx="792034" cy="468423"/>
            <a:chOff x="942970" y="2297423"/>
            <a:chExt cx="529434" cy="313117"/>
          </a:xfrm>
        </p:grpSpPr>
        <p:sp>
          <p:nvSpPr>
            <p:cNvPr id="1462" name="Google Shape;1462;p45"/>
            <p:cNvSpPr/>
            <p:nvPr/>
          </p:nvSpPr>
          <p:spPr>
            <a:xfrm>
              <a:off x="944090" y="2382355"/>
              <a:ext cx="526811" cy="228185"/>
            </a:xfrm>
            <a:custGeom>
              <a:avLst/>
              <a:gdLst/>
              <a:ahLst/>
              <a:cxnLst/>
              <a:rect l="l" t="t" r="r" b="b"/>
              <a:pathLst>
                <a:path w="16468" h="7133" extrusionOk="0">
                  <a:moveTo>
                    <a:pt x="16467" y="0"/>
                  </a:moveTo>
                  <a:cubicBezTo>
                    <a:pt x="16467" y="72"/>
                    <a:pt x="16419" y="131"/>
                    <a:pt x="16336" y="191"/>
                  </a:cubicBezTo>
                  <a:lnTo>
                    <a:pt x="4906" y="6787"/>
                  </a:lnTo>
                  <a:cubicBezTo>
                    <a:pt x="4817" y="6834"/>
                    <a:pt x="4704" y="6858"/>
                    <a:pt x="4592" y="6858"/>
                  </a:cubicBezTo>
                  <a:cubicBezTo>
                    <a:pt x="4480" y="6858"/>
                    <a:pt x="4370" y="6834"/>
                    <a:pt x="4287" y="6787"/>
                  </a:cubicBezTo>
                  <a:lnTo>
                    <a:pt x="132" y="4370"/>
                  </a:lnTo>
                  <a:cubicBezTo>
                    <a:pt x="48" y="4322"/>
                    <a:pt x="1" y="4263"/>
                    <a:pt x="1" y="4191"/>
                  </a:cubicBezTo>
                  <a:lnTo>
                    <a:pt x="1" y="4465"/>
                  </a:lnTo>
                  <a:cubicBezTo>
                    <a:pt x="1" y="4537"/>
                    <a:pt x="48" y="4596"/>
                    <a:pt x="132" y="4644"/>
                  </a:cubicBezTo>
                  <a:lnTo>
                    <a:pt x="4287" y="7061"/>
                  </a:lnTo>
                  <a:cubicBezTo>
                    <a:pt x="4370" y="7108"/>
                    <a:pt x="4480" y="7132"/>
                    <a:pt x="4592" y="7132"/>
                  </a:cubicBezTo>
                  <a:cubicBezTo>
                    <a:pt x="4704" y="7132"/>
                    <a:pt x="4817" y="7108"/>
                    <a:pt x="4906" y="7061"/>
                  </a:cubicBezTo>
                  <a:lnTo>
                    <a:pt x="16336" y="465"/>
                  </a:lnTo>
                  <a:cubicBezTo>
                    <a:pt x="16431" y="405"/>
                    <a:pt x="16467" y="346"/>
                    <a:pt x="16467" y="274"/>
                  </a:cubicBezTo>
                  <a:lnTo>
                    <a:pt x="16467"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942970" y="2297423"/>
              <a:ext cx="529434" cy="304353"/>
            </a:xfrm>
            <a:custGeom>
              <a:avLst/>
              <a:gdLst/>
              <a:ahLst/>
              <a:cxnLst/>
              <a:rect l="l" t="t" r="r" b="b"/>
              <a:pathLst>
                <a:path w="16550" h="9514" extrusionOk="0">
                  <a:moveTo>
                    <a:pt x="11911" y="0"/>
                  </a:moveTo>
                  <a:cubicBezTo>
                    <a:pt x="11799" y="0"/>
                    <a:pt x="11686" y="24"/>
                    <a:pt x="11597" y="72"/>
                  </a:cubicBezTo>
                  <a:lnTo>
                    <a:pt x="167" y="6668"/>
                  </a:lnTo>
                  <a:cubicBezTo>
                    <a:pt x="0" y="6775"/>
                    <a:pt x="0" y="6930"/>
                    <a:pt x="167" y="7025"/>
                  </a:cubicBezTo>
                  <a:lnTo>
                    <a:pt x="4322" y="9442"/>
                  </a:lnTo>
                  <a:cubicBezTo>
                    <a:pt x="4405" y="9489"/>
                    <a:pt x="4515" y="9513"/>
                    <a:pt x="4627" y="9513"/>
                  </a:cubicBezTo>
                  <a:cubicBezTo>
                    <a:pt x="4739" y="9513"/>
                    <a:pt x="4852" y="9489"/>
                    <a:pt x="4941" y="9442"/>
                  </a:cubicBezTo>
                  <a:lnTo>
                    <a:pt x="16371" y="2846"/>
                  </a:lnTo>
                  <a:cubicBezTo>
                    <a:pt x="16550" y="2739"/>
                    <a:pt x="16550" y="2584"/>
                    <a:pt x="16371" y="2489"/>
                  </a:cubicBezTo>
                  <a:lnTo>
                    <a:pt x="12216" y="72"/>
                  </a:lnTo>
                  <a:cubicBezTo>
                    <a:pt x="12132" y="24"/>
                    <a:pt x="12022" y="0"/>
                    <a:pt x="11911"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990187" y="2501165"/>
              <a:ext cx="31254" cy="18330"/>
            </a:xfrm>
            <a:custGeom>
              <a:avLst/>
              <a:gdLst/>
              <a:ahLst/>
              <a:cxnLst/>
              <a:rect l="l" t="t" r="r" b="b"/>
              <a:pathLst>
                <a:path w="977" h="573" extrusionOk="0">
                  <a:moveTo>
                    <a:pt x="489" y="1"/>
                  </a:moveTo>
                  <a:lnTo>
                    <a:pt x="0"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1011908" y="2488625"/>
              <a:ext cx="31638" cy="17914"/>
            </a:xfrm>
            <a:custGeom>
              <a:avLst/>
              <a:gdLst/>
              <a:ahLst/>
              <a:cxnLst/>
              <a:rect l="l" t="t" r="r" b="b"/>
              <a:pathLst>
                <a:path w="989" h="560" extrusionOk="0">
                  <a:moveTo>
                    <a:pt x="488" y="0"/>
                  </a:moveTo>
                  <a:lnTo>
                    <a:pt x="0" y="274"/>
                  </a:lnTo>
                  <a:lnTo>
                    <a:pt x="500" y="560"/>
                  </a:lnTo>
                  <a:lnTo>
                    <a:pt x="988"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1033981" y="2475669"/>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1056086" y="2463097"/>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1078158" y="2450525"/>
              <a:ext cx="31286" cy="17946"/>
            </a:xfrm>
            <a:custGeom>
              <a:avLst/>
              <a:gdLst/>
              <a:ahLst/>
              <a:cxnLst/>
              <a:rect l="l" t="t" r="r" b="b"/>
              <a:pathLst>
                <a:path w="978" h="561" extrusionOk="0">
                  <a:moveTo>
                    <a:pt x="489" y="0"/>
                  </a:moveTo>
                  <a:lnTo>
                    <a:pt x="1" y="274"/>
                  </a:lnTo>
                  <a:lnTo>
                    <a:pt x="489" y="560"/>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1099879" y="2437569"/>
              <a:ext cx="31638" cy="18330"/>
            </a:xfrm>
            <a:custGeom>
              <a:avLst/>
              <a:gdLst/>
              <a:ahLst/>
              <a:cxnLst/>
              <a:rect l="l" t="t" r="r" b="b"/>
              <a:pathLst>
                <a:path w="989" h="573" extrusionOk="0">
                  <a:moveTo>
                    <a:pt x="489" y="1"/>
                  </a:moveTo>
                  <a:lnTo>
                    <a:pt x="0" y="286"/>
                  </a:lnTo>
                  <a:lnTo>
                    <a:pt x="500" y="572"/>
                  </a:lnTo>
                  <a:lnTo>
                    <a:pt x="989"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1121952" y="2424997"/>
              <a:ext cx="31286" cy="18330"/>
            </a:xfrm>
            <a:custGeom>
              <a:avLst/>
              <a:gdLst/>
              <a:ahLst/>
              <a:cxnLst/>
              <a:rect l="l" t="t" r="r" b="b"/>
              <a:pathLst>
                <a:path w="978" h="573" extrusionOk="0">
                  <a:moveTo>
                    <a:pt x="489" y="1"/>
                  </a:moveTo>
                  <a:lnTo>
                    <a:pt x="1"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1144057" y="2412425"/>
              <a:ext cx="31254" cy="17946"/>
            </a:xfrm>
            <a:custGeom>
              <a:avLst/>
              <a:gdLst/>
              <a:ahLst/>
              <a:cxnLst/>
              <a:rect l="l" t="t" r="r" b="b"/>
              <a:pathLst>
                <a:path w="977" h="561" extrusionOk="0">
                  <a:moveTo>
                    <a:pt x="489" y="1"/>
                  </a:moveTo>
                  <a:lnTo>
                    <a:pt x="1" y="287"/>
                  </a:lnTo>
                  <a:lnTo>
                    <a:pt x="489" y="560"/>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1165778" y="2399853"/>
              <a:ext cx="31638" cy="17946"/>
            </a:xfrm>
            <a:custGeom>
              <a:avLst/>
              <a:gdLst/>
              <a:ahLst/>
              <a:cxnLst/>
              <a:rect l="l" t="t" r="r" b="b"/>
              <a:pathLst>
                <a:path w="989" h="561" extrusionOk="0">
                  <a:moveTo>
                    <a:pt x="488" y="1"/>
                  </a:moveTo>
                  <a:lnTo>
                    <a:pt x="0" y="275"/>
                  </a:lnTo>
                  <a:lnTo>
                    <a:pt x="500" y="561"/>
                  </a:lnTo>
                  <a:lnTo>
                    <a:pt x="988" y="275"/>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1187851" y="2386930"/>
              <a:ext cx="31286" cy="18298"/>
            </a:xfrm>
            <a:custGeom>
              <a:avLst/>
              <a:gdLst/>
              <a:ahLst/>
              <a:cxnLst/>
              <a:rect l="l" t="t" r="r" b="b"/>
              <a:pathLst>
                <a:path w="978"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1209956" y="2374358"/>
              <a:ext cx="31254" cy="17914"/>
            </a:xfrm>
            <a:custGeom>
              <a:avLst/>
              <a:gdLst/>
              <a:ahLst/>
              <a:cxnLst/>
              <a:rect l="l" t="t" r="r" b="b"/>
              <a:pathLst>
                <a:path w="977" h="560" extrusionOk="0">
                  <a:moveTo>
                    <a:pt x="488" y="0"/>
                  </a:moveTo>
                  <a:lnTo>
                    <a:pt x="0" y="286"/>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1232029" y="2361786"/>
              <a:ext cx="31286" cy="17914"/>
            </a:xfrm>
            <a:custGeom>
              <a:avLst/>
              <a:gdLst/>
              <a:ahLst/>
              <a:cxnLst/>
              <a:rect l="l" t="t" r="r" b="b"/>
              <a:pathLst>
                <a:path w="978" h="560" extrusionOk="0">
                  <a:moveTo>
                    <a:pt x="489" y="0"/>
                  </a:moveTo>
                  <a:lnTo>
                    <a:pt x="1"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1253750" y="2348830"/>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1275854" y="2336258"/>
              <a:ext cx="31254" cy="17946"/>
            </a:xfrm>
            <a:custGeom>
              <a:avLst/>
              <a:gdLst/>
              <a:ahLst/>
              <a:cxnLst/>
              <a:rect l="l" t="t" r="r" b="b"/>
              <a:pathLst>
                <a:path w="977" h="561" extrusionOk="0">
                  <a:moveTo>
                    <a:pt x="488" y="1"/>
                  </a:moveTo>
                  <a:lnTo>
                    <a:pt x="0" y="286"/>
                  </a:lnTo>
                  <a:lnTo>
                    <a:pt x="488" y="560"/>
                  </a:lnTo>
                  <a:lnTo>
                    <a:pt x="976" y="286"/>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5"/>
            <p:cNvSpPr/>
            <p:nvPr/>
          </p:nvSpPr>
          <p:spPr>
            <a:xfrm>
              <a:off x="1297927" y="2323686"/>
              <a:ext cx="31254" cy="17946"/>
            </a:xfrm>
            <a:custGeom>
              <a:avLst/>
              <a:gdLst/>
              <a:ahLst/>
              <a:cxnLst/>
              <a:rect l="l" t="t" r="r" b="b"/>
              <a:pathLst>
                <a:path w="977" h="561" extrusionOk="0">
                  <a:moveTo>
                    <a:pt x="489" y="1"/>
                  </a:moveTo>
                  <a:lnTo>
                    <a:pt x="1" y="275"/>
                  </a:lnTo>
                  <a:lnTo>
                    <a:pt x="489" y="560"/>
                  </a:lnTo>
                  <a:lnTo>
                    <a:pt x="977" y="275"/>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1037020" y="2503084"/>
              <a:ext cx="31286" cy="17946"/>
            </a:xfrm>
            <a:custGeom>
              <a:avLst/>
              <a:gdLst/>
              <a:ahLst/>
              <a:cxnLst/>
              <a:rect l="l" t="t" r="r" b="b"/>
              <a:pathLst>
                <a:path w="978" h="561" extrusionOk="0">
                  <a:moveTo>
                    <a:pt x="489" y="1"/>
                  </a:moveTo>
                  <a:lnTo>
                    <a:pt x="1" y="274"/>
                  </a:lnTo>
                  <a:lnTo>
                    <a:pt x="489" y="560"/>
                  </a:lnTo>
                  <a:lnTo>
                    <a:pt x="977" y="274"/>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a:off x="1059125" y="2490128"/>
              <a:ext cx="31254" cy="18330"/>
            </a:xfrm>
            <a:custGeom>
              <a:avLst/>
              <a:gdLst/>
              <a:ahLst/>
              <a:cxnLst/>
              <a:rect l="l" t="t" r="r" b="b"/>
              <a:pathLst>
                <a:path w="977" h="573" extrusionOk="0">
                  <a:moveTo>
                    <a:pt x="489" y="1"/>
                  </a:moveTo>
                  <a:lnTo>
                    <a:pt x="0"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1080846" y="2477556"/>
              <a:ext cx="31638" cy="17946"/>
            </a:xfrm>
            <a:custGeom>
              <a:avLst/>
              <a:gdLst/>
              <a:ahLst/>
              <a:cxnLst/>
              <a:rect l="l" t="t" r="r" b="b"/>
              <a:pathLst>
                <a:path w="989" h="561" extrusionOk="0">
                  <a:moveTo>
                    <a:pt x="488" y="1"/>
                  </a:moveTo>
                  <a:lnTo>
                    <a:pt x="0" y="287"/>
                  </a:lnTo>
                  <a:lnTo>
                    <a:pt x="500" y="560"/>
                  </a:lnTo>
                  <a:lnTo>
                    <a:pt x="988"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1102918" y="2464984"/>
              <a:ext cx="31254" cy="17946"/>
            </a:xfrm>
            <a:custGeom>
              <a:avLst/>
              <a:gdLst/>
              <a:ahLst/>
              <a:cxnLst/>
              <a:rect l="l" t="t" r="r" b="b"/>
              <a:pathLst>
                <a:path w="977" h="561" extrusionOk="0">
                  <a:moveTo>
                    <a:pt x="489" y="1"/>
                  </a:moveTo>
                  <a:lnTo>
                    <a:pt x="1" y="275"/>
                  </a:lnTo>
                  <a:lnTo>
                    <a:pt x="489" y="560"/>
                  </a:lnTo>
                  <a:lnTo>
                    <a:pt x="977" y="275"/>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1125023" y="2452061"/>
              <a:ext cx="31254" cy="18298"/>
            </a:xfrm>
            <a:custGeom>
              <a:avLst/>
              <a:gdLst/>
              <a:ahLst/>
              <a:cxnLst/>
              <a:rect l="l" t="t" r="r" b="b"/>
              <a:pathLst>
                <a:path w="977" h="572" extrusionOk="0">
                  <a:moveTo>
                    <a:pt x="488" y="0"/>
                  </a:moveTo>
                  <a:lnTo>
                    <a:pt x="0" y="286"/>
                  </a:lnTo>
                  <a:lnTo>
                    <a:pt x="488" y="572"/>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1146712" y="2439489"/>
              <a:ext cx="31670" cy="17914"/>
            </a:xfrm>
            <a:custGeom>
              <a:avLst/>
              <a:gdLst/>
              <a:ahLst/>
              <a:cxnLst/>
              <a:rect l="l" t="t" r="r" b="b"/>
              <a:pathLst>
                <a:path w="990" h="560" extrusionOk="0">
                  <a:moveTo>
                    <a:pt x="489" y="0"/>
                  </a:moveTo>
                  <a:lnTo>
                    <a:pt x="1" y="286"/>
                  </a:lnTo>
                  <a:lnTo>
                    <a:pt x="501" y="560"/>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1168817" y="2426917"/>
              <a:ext cx="31254" cy="17914"/>
            </a:xfrm>
            <a:custGeom>
              <a:avLst/>
              <a:gdLst/>
              <a:ahLst/>
              <a:cxnLst/>
              <a:rect l="l" t="t" r="r" b="b"/>
              <a:pathLst>
                <a:path w="977" h="560" extrusionOk="0">
                  <a:moveTo>
                    <a:pt x="489" y="0"/>
                  </a:moveTo>
                  <a:lnTo>
                    <a:pt x="0"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1190890" y="2413961"/>
              <a:ext cx="31286" cy="18298"/>
            </a:xfrm>
            <a:custGeom>
              <a:avLst/>
              <a:gdLst/>
              <a:ahLst/>
              <a:cxnLst/>
              <a:rect l="l" t="t" r="r" b="b"/>
              <a:pathLst>
                <a:path w="978"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1212995" y="2401389"/>
              <a:ext cx="31254" cy="17946"/>
            </a:xfrm>
            <a:custGeom>
              <a:avLst/>
              <a:gdLst/>
              <a:ahLst/>
              <a:cxnLst/>
              <a:rect l="l" t="t" r="r" b="b"/>
              <a:pathLst>
                <a:path w="977" h="561" extrusionOk="0">
                  <a:moveTo>
                    <a:pt x="489" y="1"/>
                  </a:moveTo>
                  <a:lnTo>
                    <a:pt x="1" y="286"/>
                  </a:lnTo>
                  <a:lnTo>
                    <a:pt x="489" y="560"/>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1234716" y="2388817"/>
              <a:ext cx="31638" cy="17946"/>
            </a:xfrm>
            <a:custGeom>
              <a:avLst/>
              <a:gdLst/>
              <a:ahLst/>
              <a:cxnLst/>
              <a:rect l="l" t="t" r="r" b="b"/>
              <a:pathLst>
                <a:path w="989" h="561" extrusionOk="0">
                  <a:moveTo>
                    <a:pt x="488" y="1"/>
                  </a:moveTo>
                  <a:lnTo>
                    <a:pt x="0" y="274"/>
                  </a:lnTo>
                  <a:lnTo>
                    <a:pt x="500" y="560"/>
                  </a:lnTo>
                  <a:lnTo>
                    <a:pt x="988" y="274"/>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1256789" y="2375861"/>
              <a:ext cx="31286" cy="18330"/>
            </a:xfrm>
            <a:custGeom>
              <a:avLst/>
              <a:gdLst/>
              <a:ahLst/>
              <a:cxnLst/>
              <a:rect l="l" t="t" r="r" b="b"/>
              <a:pathLst>
                <a:path w="978"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1278893" y="2363289"/>
              <a:ext cx="31254" cy="18330"/>
            </a:xfrm>
            <a:custGeom>
              <a:avLst/>
              <a:gdLst/>
              <a:ahLst/>
              <a:cxnLst/>
              <a:rect l="l" t="t" r="r" b="b"/>
              <a:pathLst>
                <a:path w="977" h="573" extrusionOk="0">
                  <a:moveTo>
                    <a:pt x="488" y="1"/>
                  </a:moveTo>
                  <a:lnTo>
                    <a:pt x="0" y="287"/>
                  </a:lnTo>
                  <a:lnTo>
                    <a:pt x="488" y="572"/>
                  </a:lnTo>
                  <a:lnTo>
                    <a:pt x="977"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1300582" y="2350749"/>
              <a:ext cx="31670" cy="17914"/>
            </a:xfrm>
            <a:custGeom>
              <a:avLst/>
              <a:gdLst/>
              <a:ahLst/>
              <a:cxnLst/>
              <a:rect l="l" t="t" r="r" b="b"/>
              <a:pathLst>
                <a:path w="990" h="560" extrusionOk="0">
                  <a:moveTo>
                    <a:pt x="489" y="0"/>
                  </a:moveTo>
                  <a:lnTo>
                    <a:pt x="1" y="274"/>
                  </a:lnTo>
                  <a:lnTo>
                    <a:pt x="501" y="560"/>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1322687" y="2337794"/>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1014947" y="2515656"/>
              <a:ext cx="78120" cy="32406"/>
            </a:xfrm>
            <a:custGeom>
              <a:avLst/>
              <a:gdLst/>
              <a:ahLst/>
              <a:cxnLst/>
              <a:rect l="l" t="t" r="r" b="b"/>
              <a:pathLst>
                <a:path w="2442" h="1013" extrusionOk="0">
                  <a:moveTo>
                    <a:pt x="488" y="0"/>
                  </a:moveTo>
                  <a:lnTo>
                    <a:pt x="0" y="286"/>
                  </a:lnTo>
                  <a:lnTo>
                    <a:pt x="786" y="727"/>
                  </a:lnTo>
                  <a:lnTo>
                    <a:pt x="1012" y="870"/>
                  </a:lnTo>
                  <a:lnTo>
                    <a:pt x="1274" y="1012"/>
                  </a:lnTo>
                  <a:lnTo>
                    <a:pt x="1953" y="620"/>
                  </a:lnTo>
                  <a:lnTo>
                    <a:pt x="2322" y="405"/>
                  </a:lnTo>
                  <a:lnTo>
                    <a:pt x="2441" y="334"/>
                  </a:lnTo>
                  <a:lnTo>
                    <a:pt x="1953" y="48"/>
                  </a:lnTo>
                  <a:lnTo>
                    <a:pt x="1822" y="131"/>
                  </a:lnTo>
                  <a:lnTo>
                    <a:pt x="1465" y="334"/>
                  </a:lnTo>
                  <a:lnTo>
                    <a:pt x="1274" y="453"/>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1083885" y="2504620"/>
              <a:ext cx="31254" cy="17914"/>
            </a:xfrm>
            <a:custGeom>
              <a:avLst/>
              <a:gdLst/>
              <a:ahLst/>
              <a:cxnLst/>
              <a:rect l="l" t="t" r="r" b="b"/>
              <a:pathLst>
                <a:path w="977" h="560" extrusionOk="0">
                  <a:moveTo>
                    <a:pt x="488" y="0"/>
                  </a:moveTo>
                  <a:lnTo>
                    <a:pt x="0" y="286"/>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1105957" y="2492048"/>
              <a:ext cx="31286" cy="17914"/>
            </a:xfrm>
            <a:custGeom>
              <a:avLst/>
              <a:gdLst/>
              <a:ahLst/>
              <a:cxnLst/>
              <a:rect l="l" t="t" r="r" b="b"/>
              <a:pathLst>
                <a:path w="978" h="560" extrusionOk="0">
                  <a:moveTo>
                    <a:pt x="489" y="0"/>
                  </a:moveTo>
                  <a:lnTo>
                    <a:pt x="1"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1127678" y="2479092"/>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1149783" y="2466520"/>
              <a:ext cx="31254" cy="17946"/>
            </a:xfrm>
            <a:custGeom>
              <a:avLst/>
              <a:gdLst/>
              <a:ahLst/>
              <a:cxnLst/>
              <a:rect l="l" t="t" r="r" b="b"/>
              <a:pathLst>
                <a:path w="977" h="561" extrusionOk="0">
                  <a:moveTo>
                    <a:pt x="488" y="1"/>
                  </a:moveTo>
                  <a:lnTo>
                    <a:pt x="0" y="286"/>
                  </a:lnTo>
                  <a:lnTo>
                    <a:pt x="488" y="560"/>
                  </a:lnTo>
                  <a:lnTo>
                    <a:pt x="976" y="286"/>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5"/>
            <p:cNvSpPr/>
            <p:nvPr/>
          </p:nvSpPr>
          <p:spPr>
            <a:xfrm>
              <a:off x="1171856" y="2453948"/>
              <a:ext cx="31254" cy="17946"/>
            </a:xfrm>
            <a:custGeom>
              <a:avLst/>
              <a:gdLst/>
              <a:ahLst/>
              <a:cxnLst/>
              <a:rect l="l" t="t" r="r" b="b"/>
              <a:pathLst>
                <a:path w="977" h="561" extrusionOk="0">
                  <a:moveTo>
                    <a:pt x="489" y="1"/>
                  </a:moveTo>
                  <a:lnTo>
                    <a:pt x="1" y="274"/>
                  </a:lnTo>
                  <a:lnTo>
                    <a:pt x="489" y="560"/>
                  </a:lnTo>
                  <a:lnTo>
                    <a:pt x="977" y="274"/>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1193961" y="2440992"/>
              <a:ext cx="31254" cy="18330"/>
            </a:xfrm>
            <a:custGeom>
              <a:avLst/>
              <a:gdLst/>
              <a:ahLst/>
              <a:cxnLst/>
              <a:rect l="l" t="t" r="r" b="b"/>
              <a:pathLst>
                <a:path w="977" h="573" extrusionOk="0">
                  <a:moveTo>
                    <a:pt x="488" y="1"/>
                  </a:moveTo>
                  <a:lnTo>
                    <a:pt x="0" y="287"/>
                  </a:lnTo>
                  <a:lnTo>
                    <a:pt x="488" y="572"/>
                  </a:lnTo>
                  <a:lnTo>
                    <a:pt x="977"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1215650" y="2428420"/>
              <a:ext cx="31286" cy="18330"/>
            </a:xfrm>
            <a:custGeom>
              <a:avLst/>
              <a:gdLst/>
              <a:ahLst/>
              <a:cxnLst/>
              <a:rect l="l" t="t" r="r" b="b"/>
              <a:pathLst>
                <a:path w="978"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1237755" y="2415848"/>
              <a:ext cx="31254" cy="17946"/>
            </a:xfrm>
            <a:custGeom>
              <a:avLst/>
              <a:gdLst/>
              <a:ahLst/>
              <a:cxnLst/>
              <a:rect l="l" t="t" r="r" b="b"/>
              <a:pathLst>
                <a:path w="977" h="561" extrusionOk="0">
                  <a:moveTo>
                    <a:pt x="489" y="1"/>
                  </a:moveTo>
                  <a:lnTo>
                    <a:pt x="0" y="275"/>
                  </a:lnTo>
                  <a:lnTo>
                    <a:pt x="489" y="561"/>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1259860" y="2402924"/>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1281549" y="2390353"/>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1303653" y="2377781"/>
              <a:ext cx="31254" cy="17914"/>
            </a:xfrm>
            <a:custGeom>
              <a:avLst/>
              <a:gdLst/>
              <a:ahLst/>
              <a:cxnLst/>
              <a:rect l="l" t="t" r="r" b="b"/>
              <a:pathLst>
                <a:path w="977" h="560" extrusionOk="0">
                  <a:moveTo>
                    <a:pt x="488" y="0"/>
                  </a:moveTo>
                  <a:lnTo>
                    <a:pt x="0" y="274"/>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1325726" y="2364825"/>
              <a:ext cx="31286" cy="18330"/>
            </a:xfrm>
            <a:custGeom>
              <a:avLst/>
              <a:gdLst/>
              <a:ahLst/>
              <a:cxnLst/>
              <a:rect l="l" t="t" r="r" b="b"/>
              <a:pathLst>
                <a:path w="978" h="573" extrusionOk="0">
                  <a:moveTo>
                    <a:pt x="489" y="1"/>
                  </a:moveTo>
                  <a:lnTo>
                    <a:pt x="1"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1347447" y="2352253"/>
              <a:ext cx="31638" cy="18330"/>
            </a:xfrm>
            <a:custGeom>
              <a:avLst/>
              <a:gdLst/>
              <a:ahLst/>
              <a:cxnLst/>
              <a:rect l="l" t="t" r="r" b="b"/>
              <a:pathLst>
                <a:path w="989" h="573" extrusionOk="0">
                  <a:moveTo>
                    <a:pt x="489" y="1"/>
                  </a:moveTo>
                  <a:lnTo>
                    <a:pt x="0" y="286"/>
                  </a:lnTo>
                  <a:lnTo>
                    <a:pt x="501" y="572"/>
                  </a:lnTo>
                  <a:lnTo>
                    <a:pt x="989"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1064851" y="2544223"/>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1086924" y="2531651"/>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1108645" y="2519079"/>
              <a:ext cx="31638" cy="17946"/>
            </a:xfrm>
            <a:custGeom>
              <a:avLst/>
              <a:gdLst/>
              <a:ahLst/>
              <a:cxnLst/>
              <a:rect l="l" t="t" r="r" b="b"/>
              <a:pathLst>
                <a:path w="989" h="561" extrusionOk="0">
                  <a:moveTo>
                    <a:pt x="488" y="1"/>
                  </a:moveTo>
                  <a:lnTo>
                    <a:pt x="0" y="274"/>
                  </a:lnTo>
                  <a:lnTo>
                    <a:pt x="500" y="560"/>
                  </a:lnTo>
                  <a:lnTo>
                    <a:pt x="988" y="286"/>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1130717" y="2506123"/>
              <a:ext cx="31286" cy="18330"/>
            </a:xfrm>
            <a:custGeom>
              <a:avLst/>
              <a:gdLst/>
              <a:ahLst/>
              <a:cxnLst/>
              <a:rect l="l" t="t" r="r" b="b"/>
              <a:pathLst>
                <a:path w="978"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1152822" y="2493551"/>
              <a:ext cx="31254" cy="18330"/>
            </a:xfrm>
            <a:custGeom>
              <a:avLst/>
              <a:gdLst/>
              <a:ahLst/>
              <a:cxnLst/>
              <a:rect l="l" t="t" r="r" b="b"/>
              <a:pathLst>
                <a:path w="977" h="573" extrusionOk="0">
                  <a:moveTo>
                    <a:pt x="489" y="1"/>
                  </a:moveTo>
                  <a:lnTo>
                    <a:pt x="0"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1174543" y="2480979"/>
              <a:ext cx="31638" cy="17946"/>
            </a:xfrm>
            <a:custGeom>
              <a:avLst/>
              <a:gdLst/>
              <a:ahLst/>
              <a:cxnLst/>
              <a:rect l="l" t="t" r="r" b="b"/>
              <a:pathLst>
                <a:path w="989" h="561" extrusionOk="0">
                  <a:moveTo>
                    <a:pt x="488" y="1"/>
                  </a:moveTo>
                  <a:lnTo>
                    <a:pt x="0" y="275"/>
                  </a:lnTo>
                  <a:lnTo>
                    <a:pt x="500" y="561"/>
                  </a:lnTo>
                  <a:lnTo>
                    <a:pt x="988"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1196616" y="2468055"/>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1218721" y="2455483"/>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1240794" y="2442911"/>
              <a:ext cx="31254" cy="17914"/>
            </a:xfrm>
            <a:custGeom>
              <a:avLst/>
              <a:gdLst/>
              <a:ahLst/>
              <a:cxnLst/>
              <a:rect l="l" t="t" r="r" b="b"/>
              <a:pathLst>
                <a:path w="977" h="560" extrusionOk="0">
                  <a:moveTo>
                    <a:pt x="489" y="0"/>
                  </a:moveTo>
                  <a:lnTo>
                    <a:pt x="1" y="274"/>
                  </a:lnTo>
                  <a:lnTo>
                    <a:pt x="489" y="560"/>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1262515" y="2429956"/>
              <a:ext cx="31638" cy="18330"/>
            </a:xfrm>
            <a:custGeom>
              <a:avLst/>
              <a:gdLst/>
              <a:ahLst/>
              <a:cxnLst/>
              <a:rect l="l" t="t" r="r" b="b"/>
              <a:pathLst>
                <a:path w="989" h="573" extrusionOk="0">
                  <a:moveTo>
                    <a:pt x="489" y="1"/>
                  </a:moveTo>
                  <a:lnTo>
                    <a:pt x="0" y="286"/>
                  </a:lnTo>
                  <a:lnTo>
                    <a:pt x="500" y="572"/>
                  </a:lnTo>
                  <a:lnTo>
                    <a:pt x="989"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1284588" y="2417384"/>
              <a:ext cx="31286" cy="18330"/>
            </a:xfrm>
            <a:custGeom>
              <a:avLst/>
              <a:gdLst/>
              <a:ahLst/>
              <a:cxnLst/>
              <a:rect l="l" t="t" r="r" b="b"/>
              <a:pathLst>
                <a:path w="978" h="573" extrusionOk="0">
                  <a:moveTo>
                    <a:pt x="489" y="1"/>
                  </a:moveTo>
                  <a:lnTo>
                    <a:pt x="1"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1306692" y="2404812"/>
              <a:ext cx="31254" cy="17946"/>
            </a:xfrm>
            <a:custGeom>
              <a:avLst/>
              <a:gdLst/>
              <a:ahLst/>
              <a:cxnLst/>
              <a:rect l="l" t="t" r="r" b="b"/>
              <a:pathLst>
                <a:path w="977" h="561" extrusionOk="0">
                  <a:moveTo>
                    <a:pt x="489" y="1"/>
                  </a:moveTo>
                  <a:lnTo>
                    <a:pt x="0" y="275"/>
                  </a:lnTo>
                  <a:lnTo>
                    <a:pt x="489" y="560"/>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1328413" y="2392240"/>
              <a:ext cx="31638" cy="17946"/>
            </a:xfrm>
            <a:custGeom>
              <a:avLst/>
              <a:gdLst/>
              <a:ahLst/>
              <a:cxnLst/>
              <a:rect l="l" t="t" r="r" b="b"/>
              <a:pathLst>
                <a:path w="989" h="561" extrusionOk="0">
                  <a:moveTo>
                    <a:pt x="488" y="1"/>
                  </a:moveTo>
                  <a:lnTo>
                    <a:pt x="0" y="275"/>
                  </a:lnTo>
                  <a:lnTo>
                    <a:pt x="500" y="560"/>
                  </a:lnTo>
                  <a:lnTo>
                    <a:pt x="988" y="275"/>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1350486" y="2379284"/>
              <a:ext cx="31254" cy="18330"/>
            </a:xfrm>
            <a:custGeom>
              <a:avLst/>
              <a:gdLst/>
              <a:ahLst/>
              <a:cxnLst/>
              <a:rect l="l" t="t" r="r" b="b"/>
              <a:pathLst>
                <a:path w="977"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1372591" y="2366744"/>
              <a:ext cx="31254" cy="17914"/>
            </a:xfrm>
            <a:custGeom>
              <a:avLst/>
              <a:gdLst/>
              <a:ahLst/>
              <a:cxnLst/>
              <a:rect l="l" t="t" r="r" b="b"/>
              <a:pathLst>
                <a:path w="977" h="560" extrusionOk="0">
                  <a:moveTo>
                    <a:pt x="488" y="0"/>
                  </a:moveTo>
                  <a:lnTo>
                    <a:pt x="0" y="286"/>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1089579" y="2558682"/>
              <a:ext cx="31670" cy="18330"/>
            </a:xfrm>
            <a:custGeom>
              <a:avLst/>
              <a:gdLst/>
              <a:ahLst/>
              <a:cxnLst/>
              <a:rect l="l" t="t" r="r" b="b"/>
              <a:pathLst>
                <a:path w="990" h="573" extrusionOk="0">
                  <a:moveTo>
                    <a:pt x="489" y="1"/>
                  </a:moveTo>
                  <a:lnTo>
                    <a:pt x="1" y="287"/>
                  </a:lnTo>
                  <a:lnTo>
                    <a:pt x="501" y="572"/>
                  </a:lnTo>
                  <a:lnTo>
                    <a:pt x="989"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1111684" y="2546110"/>
              <a:ext cx="31254" cy="17946"/>
            </a:xfrm>
            <a:custGeom>
              <a:avLst/>
              <a:gdLst/>
              <a:ahLst/>
              <a:cxnLst/>
              <a:rect l="l" t="t" r="r" b="b"/>
              <a:pathLst>
                <a:path w="977" h="561" extrusionOk="0">
                  <a:moveTo>
                    <a:pt x="489" y="1"/>
                  </a:moveTo>
                  <a:lnTo>
                    <a:pt x="0" y="275"/>
                  </a:lnTo>
                  <a:lnTo>
                    <a:pt x="489" y="561"/>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1133788" y="2533186"/>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1155477" y="2520614"/>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1177582" y="2431875"/>
              <a:ext cx="163437" cy="94083"/>
            </a:xfrm>
            <a:custGeom>
              <a:avLst/>
              <a:gdLst/>
              <a:ahLst/>
              <a:cxnLst/>
              <a:rect l="l" t="t" r="r" b="b"/>
              <a:pathLst>
                <a:path w="5109" h="2941" extrusionOk="0">
                  <a:moveTo>
                    <a:pt x="4608" y="0"/>
                  </a:moveTo>
                  <a:lnTo>
                    <a:pt x="4370" y="143"/>
                  </a:lnTo>
                  <a:lnTo>
                    <a:pt x="4120" y="286"/>
                  </a:lnTo>
                  <a:lnTo>
                    <a:pt x="3929" y="393"/>
                  </a:lnTo>
                  <a:lnTo>
                    <a:pt x="3441" y="679"/>
                  </a:lnTo>
                  <a:lnTo>
                    <a:pt x="3239" y="798"/>
                  </a:lnTo>
                  <a:lnTo>
                    <a:pt x="2751" y="1072"/>
                  </a:lnTo>
                  <a:lnTo>
                    <a:pt x="2548" y="1191"/>
                  </a:lnTo>
                  <a:lnTo>
                    <a:pt x="2060" y="1476"/>
                  </a:lnTo>
                  <a:lnTo>
                    <a:pt x="1870" y="1584"/>
                  </a:lnTo>
                  <a:lnTo>
                    <a:pt x="1381" y="1869"/>
                  </a:lnTo>
                  <a:lnTo>
                    <a:pt x="1179" y="1976"/>
                  </a:lnTo>
                  <a:lnTo>
                    <a:pt x="691" y="2262"/>
                  </a:lnTo>
                  <a:lnTo>
                    <a:pt x="0" y="2655"/>
                  </a:lnTo>
                  <a:lnTo>
                    <a:pt x="488" y="2941"/>
                  </a:lnTo>
                  <a:lnTo>
                    <a:pt x="1179" y="2548"/>
                  </a:lnTo>
                  <a:lnTo>
                    <a:pt x="1667" y="2262"/>
                  </a:lnTo>
                  <a:lnTo>
                    <a:pt x="1870" y="2155"/>
                  </a:lnTo>
                  <a:lnTo>
                    <a:pt x="2358" y="1869"/>
                  </a:lnTo>
                  <a:lnTo>
                    <a:pt x="2560" y="1750"/>
                  </a:lnTo>
                  <a:lnTo>
                    <a:pt x="3048" y="1476"/>
                  </a:lnTo>
                  <a:lnTo>
                    <a:pt x="3239" y="1357"/>
                  </a:lnTo>
                  <a:lnTo>
                    <a:pt x="3727" y="1072"/>
                  </a:lnTo>
                  <a:lnTo>
                    <a:pt x="3929" y="964"/>
                  </a:lnTo>
                  <a:lnTo>
                    <a:pt x="4417" y="679"/>
                  </a:lnTo>
                  <a:lnTo>
                    <a:pt x="4620" y="560"/>
                  </a:lnTo>
                  <a:lnTo>
                    <a:pt x="4858" y="429"/>
                  </a:lnTo>
                  <a:lnTo>
                    <a:pt x="5108" y="286"/>
                  </a:lnTo>
                  <a:lnTo>
                    <a:pt x="46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5"/>
            <p:cNvSpPr/>
            <p:nvPr/>
          </p:nvSpPr>
          <p:spPr>
            <a:xfrm>
              <a:off x="1331452" y="2419303"/>
              <a:ext cx="31254" cy="17914"/>
            </a:xfrm>
            <a:custGeom>
              <a:avLst/>
              <a:gdLst/>
              <a:ahLst/>
              <a:cxnLst/>
              <a:rect l="l" t="t" r="r" b="b"/>
              <a:pathLst>
                <a:path w="977" h="560" extrusionOk="0">
                  <a:moveTo>
                    <a:pt x="489" y="0"/>
                  </a:moveTo>
                  <a:lnTo>
                    <a:pt x="0"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5"/>
            <p:cNvSpPr/>
            <p:nvPr/>
          </p:nvSpPr>
          <p:spPr>
            <a:xfrm>
              <a:off x="1353525" y="2406347"/>
              <a:ext cx="31286" cy="18298"/>
            </a:xfrm>
            <a:custGeom>
              <a:avLst/>
              <a:gdLst/>
              <a:ahLst/>
              <a:cxnLst/>
              <a:rect l="l" t="t" r="r" b="b"/>
              <a:pathLst>
                <a:path w="978"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1375630" y="2393775"/>
              <a:ext cx="31254" cy="17946"/>
            </a:xfrm>
            <a:custGeom>
              <a:avLst/>
              <a:gdLst/>
              <a:ahLst/>
              <a:cxnLst/>
              <a:rect l="l" t="t" r="r" b="b"/>
              <a:pathLst>
                <a:path w="977" h="561" extrusionOk="0">
                  <a:moveTo>
                    <a:pt x="489" y="0"/>
                  </a:moveTo>
                  <a:lnTo>
                    <a:pt x="1" y="286"/>
                  </a:lnTo>
                  <a:lnTo>
                    <a:pt x="489" y="560"/>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5"/>
            <p:cNvSpPr/>
            <p:nvPr/>
          </p:nvSpPr>
          <p:spPr>
            <a:xfrm>
              <a:off x="1397351" y="2381203"/>
              <a:ext cx="31638" cy="17946"/>
            </a:xfrm>
            <a:custGeom>
              <a:avLst/>
              <a:gdLst/>
              <a:ahLst/>
              <a:cxnLst/>
              <a:rect l="l" t="t" r="r" b="b"/>
              <a:pathLst>
                <a:path w="989" h="561" extrusionOk="0">
                  <a:moveTo>
                    <a:pt x="488" y="1"/>
                  </a:moveTo>
                  <a:lnTo>
                    <a:pt x="0" y="274"/>
                  </a:lnTo>
                  <a:lnTo>
                    <a:pt x="500" y="560"/>
                  </a:lnTo>
                  <a:lnTo>
                    <a:pt x="988" y="274"/>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45"/>
          <p:cNvGrpSpPr/>
          <p:nvPr/>
        </p:nvGrpSpPr>
        <p:grpSpPr>
          <a:xfrm>
            <a:off x="8648175" y="3227430"/>
            <a:ext cx="276422" cy="154722"/>
            <a:chOff x="1366097" y="2245375"/>
            <a:chExt cx="184774" cy="103424"/>
          </a:xfrm>
        </p:grpSpPr>
        <p:sp>
          <p:nvSpPr>
            <p:cNvPr id="1532" name="Google Shape;1532;p45"/>
            <p:cNvSpPr/>
            <p:nvPr/>
          </p:nvSpPr>
          <p:spPr>
            <a:xfrm>
              <a:off x="1366097" y="2249758"/>
              <a:ext cx="184774" cy="99041"/>
            </a:xfrm>
            <a:custGeom>
              <a:avLst/>
              <a:gdLst/>
              <a:ahLst/>
              <a:cxnLst/>
              <a:rect l="l" t="t" r="r" b="b"/>
              <a:pathLst>
                <a:path w="5776" h="3096" extrusionOk="0">
                  <a:moveTo>
                    <a:pt x="2777" y="0"/>
                  </a:moveTo>
                  <a:cubicBezTo>
                    <a:pt x="2319" y="0"/>
                    <a:pt x="1844" y="116"/>
                    <a:pt x="1477" y="347"/>
                  </a:cubicBezTo>
                  <a:lnTo>
                    <a:pt x="739" y="538"/>
                  </a:lnTo>
                  <a:cubicBezTo>
                    <a:pt x="1" y="1002"/>
                    <a:pt x="275" y="1859"/>
                    <a:pt x="1084" y="2193"/>
                  </a:cubicBezTo>
                  <a:lnTo>
                    <a:pt x="2966" y="2943"/>
                  </a:lnTo>
                  <a:cubicBezTo>
                    <a:pt x="3218" y="3046"/>
                    <a:pt x="3511" y="3095"/>
                    <a:pt x="3809" y="3095"/>
                  </a:cubicBezTo>
                  <a:cubicBezTo>
                    <a:pt x="4269" y="3095"/>
                    <a:pt x="4742" y="2976"/>
                    <a:pt x="5097" y="2752"/>
                  </a:cubicBezTo>
                  <a:cubicBezTo>
                    <a:pt x="5680" y="2383"/>
                    <a:pt x="5775" y="1835"/>
                    <a:pt x="5311" y="1454"/>
                  </a:cubicBezTo>
                  <a:lnTo>
                    <a:pt x="3978" y="359"/>
                  </a:lnTo>
                  <a:cubicBezTo>
                    <a:pt x="3684" y="119"/>
                    <a:pt x="3240" y="0"/>
                    <a:pt x="2777"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5"/>
            <p:cNvSpPr/>
            <p:nvPr/>
          </p:nvSpPr>
          <p:spPr>
            <a:xfrm>
              <a:off x="1371823" y="2245375"/>
              <a:ext cx="174473" cy="93763"/>
            </a:xfrm>
            <a:custGeom>
              <a:avLst/>
              <a:gdLst/>
              <a:ahLst/>
              <a:cxnLst/>
              <a:rect l="l" t="t" r="r" b="b"/>
              <a:pathLst>
                <a:path w="5454" h="2931" extrusionOk="0">
                  <a:moveTo>
                    <a:pt x="2324" y="0"/>
                  </a:moveTo>
                  <a:cubicBezTo>
                    <a:pt x="1919" y="0"/>
                    <a:pt x="1513" y="88"/>
                    <a:pt x="1203" y="270"/>
                  </a:cubicBezTo>
                  <a:lnTo>
                    <a:pt x="691" y="567"/>
                  </a:lnTo>
                  <a:cubicBezTo>
                    <a:pt x="0" y="960"/>
                    <a:pt x="96" y="1627"/>
                    <a:pt x="893" y="1972"/>
                  </a:cubicBezTo>
                  <a:lnTo>
                    <a:pt x="2763" y="2746"/>
                  </a:lnTo>
                  <a:cubicBezTo>
                    <a:pt x="3047" y="2870"/>
                    <a:pt x="3381" y="2930"/>
                    <a:pt x="3715" y="2930"/>
                  </a:cubicBezTo>
                  <a:cubicBezTo>
                    <a:pt x="4122" y="2930"/>
                    <a:pt x="4527" y="2840"/>
                    <a:pt x="4834" y="2663"/>
                  </a:cubicBezTo>
                  <a:cubicBezTo>
                    <a:pt x="5394" y="2342"/>
                    <a:pt x="5454" y="1830"/>
                    <a:pt x="4989" y="1460"/>
                  </a:cubicBezTo>
                  <a:lnTo>
                    <a:pt x="3632" y="389"/>
                  </a:lnTo>
                  <a:cubicBezTo>
                    <a:pt x="3317" y="133"/>
                    <a:pt x="2821" y="0"/>
                    <a:pt x="2324"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5"/>
            <p:cNvSpPr/>
            <p:nvPr/>
          </p:nvSpPr>
          <p:spPr>
            <a:xfrm>
              <a:off x="1419040" y="2259483"/>
              <a:ext cx="35829" cy="19738"/>
            </a:xfrm>
            <a:custGeom>
              <a:avLst/>
              <a:gdLst/>
              <a:ahLst/>
              <a:cxnLst/>
              <a:rect l="l" t="t" r="r" b="b"/>
              <a:pathLst>
                <a:path w="1120" h="617" extrusionOk="0">
                  <a:moveTo>
                    <a:pt x="263" y="1"/>
                  </a:moveTo>
                  <a:cubicBezTo>
                    <a:pt x="205" y="1"/>
                    <a:pt x="143" y="16"/>
                    <a:pt x="96" y="43"/>
                  </a:cubicBezTo>
                  <a:cubicBezTo>
                    <a:pt x="13" y="91"/>
                    <a:pt x="1" y="162"/>
                    <a:pt x="72" y="210"/>
                  </a:cubicBezTo>
                  <a:lnTo>
                    <a:pt x="739" y="591"/>
                  </a:lnTo>
                  <a:cubicBezTo>
                    <a:pt x="772" y="607"/>
                    <a:pt x="818" y="616"/>
                    <a:pt x="866" y="616"/>
                  </a:cubicBezTo>
                  <a:cubicBezTo>
                    <a:pt x="922" y="616"/>
                    <a:pt x="980" y="604"/>
                    <a:pt x="1025" y="579"/>
                  </a:cubicBezTo>
                  <a:cubicBezTo>
                    <a:pt x="1108" y="519"/>
                    <a:pt x="1120" y="448"/>
                    <a:pt x="1049" y="412"/>
                  </a:cubicBezTo>
                  <a:lnTo>
                    <a:pt x="382" y="31"/>
                  </a:lnTo>
                  <a:cubicBezTo>
                    <a:pt x="350" y="10"/>
                    <a:pt x="308"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45"/>
          <p:cNvGrpSpPr/>
          <p:nvPr/>
        </p:nvGrpSpPr>
        <p:grpSpPr>
          <a:xfrm>
            <a:off x="7627683" y="2108688"/>
            <a:ext cx="1049648" cy="1385257"/>
            <a:chOff x="683950" y="1497553"/>
            <a:chExt cx="701636" cy="925974"/>
          </a:xfrm>
        </p:grpSpPr>
        <p:sp>
          <p:nvSpPr>
            <p:cNvPr id="1536" name="Google Shape;1536;p45"/>
            <p:cNvSpPr/>
            <p:nvPr/>
          </p:nvSpPr>
          <p:spPr>
            <a:xfrm>
              <a:off x="913252" y="2289041"/>
              <a:ext cx="339766" cy="134486"/>
            </a:xfrm>
            <a:custGeom>
              <a:avLst/>
              <a:gdLst/>
              <a:ahLst/>
              <a:cxnLst/>
              <a:rect l="l" t="t" r="r" b="b"/>
              <a:pathLst>
                <a:path w="10621" h="4204" extrusionOk="0">
                  <a:moveTo>
                    <a:pt x="10609" y="0"/>
                  </a:moveTo>
                  <a:cubicBezTo>
                    <a:pt x="10609" y="24"/>
                    <a:pt x="10609" y="48"/>
                    <a:pt x="10597" y="84"/>
                  </a:cubicBezTo>
                  <a:cubicBezTo>
                    <a:pt x="10573" y="167"/>
                    <a:pt x="10502" y="250"/>
                    <a:pt x="10394" y="310"/>
                  </a:cubicBezTo>
                  <a:lnTo>
                    <a:pt x="4453" y="3739"/>
                  </a:lnTo>
                  <a:cubicBezTo>
                    <a:pt x="4418" y="3763"/>
                    <a:pt x="4370" y="3774"/>
                    <a:pt x="4334" y="3798"/>
                  </a:cubicBezTo>
                  <a:lnTo>
                    <a:pt x="4310" y="3798"/>
                  </a:lnTo>
                  <a:cubicBezTo>
                    <a:pt x="4275" y="3810"/>
                    <a:pt x="4251" y="3822"/>
                    <a:pt x="4203" y="3834"/>
                  </a:cubicBezTo>
                  <a:lnTo>
                    <a:pt x="4191" y="3834"/>
                  </a:lnTo>
                  <a:cubicBezTo>
                    <a:pt x="4144" y="3846"/>
                    <a:pt x="4108" y="3858"/>
                    <a:pt x="4060" y="3858"/>
                  </a:cubicBezTo>
                  <a:lnTo>
                    <a:pt x="4048" y="3858"/>
                  </a:lnTo>
                  <a:cubicBezTo>
                    <a:pt x="4001" y="3870"/>
                    <a:pt x="3965" y="3870"/>
                    <a:pt x="3917" y="3870"/>
                  </a:cubicBezTo>
                  <a:lnTo>
                    <a:pt x="3894" y="3870"/>
                  </a:lnTo>
                  <a:cubicBezTo>
                    <a:pt x="3858" y="3870"/>
                    <a:pt x="3810" y="3870"/>
                    <a:pt x="3775" y="3858"/>
                  </a:cubicBezTo>
                  <a:lnTo>
                    <a:pt x="3751" y="3858"/>
                  </a:lnTo>
                  <a:cubicBezTo>
                    <a:pt x="3715" y="3858"/>
                    <a:pt x="3691" y="3846"/>
                    <a:pt x="3656" y="3846"/>
                  </a:cubicBezTo>
                  <a:cubicBezTo>
                    <a:pt x="3632" y="3834"/>
                    <a:pt x="3608" y="3834"/>
                    <a:pt x="3584" y="3822"/>
                  </a:cubicBezTo>
                  <a:cubicBezTo>
                    <a:pt x="3560" y="3810"/>
                    <a:pt x="3536" y="3810"/>
                    <a:pt x="3513" y="3798"/>
                  </a:cubicBezTo>
                  <a:cubicBezTo>
                    <a:pt x="3501" y="3798"/>
                    <a:pt x="3489" y="3798"/>
                    <a:pt x="3477" y="3786"/>
                  </a:cubicBezTo>
                  <a:cubicBezTo>
                    <a:pt x="3441" y="3774"/>
                    <a:pt x="3406" y="3763"/>
                    <a:pt x="3370" y="3739"/>
                  </a:cubicBezTo>
                  <a:lnTo>
                    <a:pt x="227" y="1905"/>
                  </a:lnTo>
                  <a:cubicBezTo>
                    <a:pt x="203" y="1893"/>
                    <a:pt x="191" y="1881"/>
                    <a:pt x="179" y="1869"/>
                  </a:cubicBezTo>
                  <a:cubicBezTo>
                    <a:pt x="155" y="1858"/>
                    <a:pt x="143" y="1846"/>
                    <a:pt x="119" y="1834"/>
                  </a:cubicBezTo>
                  <a:cubicBezTo>
                    <a:pt x="96" y="1810"/>
                    <a:pt x="84" y="1798"/>
                    <a:pt x="60" y="1774"/>
                  </a:cubicBezTo>
                  <a:cubicBezTo>
                    <a:pt x="60" y="1762"/>
                    <a:pt x="60" y="1762"/>
                    <a:pt x="48" y="1762"/>
                  </a:cubicBezTo>
                  <a:cubicBezTo>
                    <a:pt x="36" y="1739"/>
                    <a:pt x="24" y="1715"/>
                    <a:pt x="12" y="1691"/>
                  </a:cubicBezTo>
                  <a:cubicBezTo>
                    <a:pt x="12" y="1679"/>
                    <a:pt x="12" y="1679"/>
                    <a:pt x="12" y="1679"/>
                  </a:cubicBezTo>
                  <a:cubicBezTo>
                    <a:pt x="12" y="1655"/>
                    <a:pt x="0" y="1631"/>
                    <a:pt x="0" y="1596"/>
                  </a:cubicBezTo>
                  <a:lnTo>
                    <a:pt x="0" y="1929"/>
                  </a:lnTo>
                  <a:cubicBezTo>
                    <a:pt x="0" y="1953"/>
                    <a:pt x="0" y="1965"/>
                    <a:pt x="12" y="1977"/>
                  </a:cubicBezTo>
                  <a:cubicBezTo>
                    <a:pt x="12" y="1989"/>
                    <a:pt x="12" y="2000"/>
                    <a:pt x="12" y="2000"/>
                  </a:cubicBezTo>
                  <a:cubicBezTo>
                    <a:pt x="12" y="2012"/>
                    <a:pt x="12" y="2012"/>
                    <a:pt x="12" y="2012"/>
                  </a:cubicBezTo>
                  <a:cubicBezTo>
                    <a:pt x="24" y="2012"/>
                    <a:pt x="24" y="2024"/>
                    <a:pt x="24" y="2024"/>
                  </a:cubicBezTo>
                  <a:cubicBezTo>
                    <a:pt x="24" y="2036"/>
                    <a:pt x="36" y="2048"/>
                    <a:pt x="36" y="2060"/>
                  </a:cubicBezTo>
                  <a:cubicBezTo>
                    <a:pt x="48" y="2072"/>
                    <a:pt x="48" y="2084"/>
                    <a:pt x="48" y="2084"/>
                  </a:cubicBezTo>
                  <a:cubicBezTo>
                    <a:pt x="60" y="2096"/>
                    <a:pt x="60" y="2096"/>
                    <a:pt x="60" y="2096"/>
                  </a:cubicBezTo>
                  <a:cubicBezTo>
                    <a:pt x="60" y="2108"/>
                    <a:pt x="72" y="2108"/>
                    <a:pt x="72" y="2108"/>
                  </a:cubicBezTo>
                  <a:cubicBezTo>
                    <a:pt x="84" y="2131"/>
                    <a:pt x="96" y="2143"/>
                    <a:pt x="119" y="2155"/>
                  </a:cubicBezTo>
                  <a:cubicBezTo>
                    <a:pt x="119" y="2167"/>
                    <a:pt x="119" y="2167"/>
                    <a:pt x="119" y="2167"/>
                  </a:cubicBezTo>
                  <a:cubicBezTo>
                    <a:pt x="143" y="2179"/>
                    <a:pt x="155" y="2191"/>
                    <a:pt x="179" y="2203"/>
                  </a:cubicBezTo>
                  <a:cubicBezTo>
                    <a:pt x="191" y="2215"/>
                    <a:pt x="203" y="2227"/>
                    <a:pt x="215" y="2227"/>
                  </a:cubicBezTo>
                  <a:cubicBezTo>
                    <a:pt x="215" y="2227"/>
                    <a:pt x="215" y="2239"/>
                    <a:pt x="227" y="2239"/>
                  </a:cubicBezTo>
                  <a:lnTo>
                    <a:pt x="3370" y="4072"/>
                  </a:lnTo>
                  <a:cubicBezTo>
                    <a:pt x="3406" y="4084"/>
                    <a:pt x="3441" y="4108"/>
                    <a:pt x="3477" y="4120"/>
                  </a:cubicBezTo>
                  <a:cubicBezTo>
                    <a:pt x="3489" y="4120"/>
                    <a:pt x="3501" y="4120"/>
                    <a:pt x="3513" y="4132"/>
                  </a:cubicBezTo>
                  <a:cubicBezTo>
                    <a:pt x="3525" y="4132"/>
                    <a:pt x="3525" y="4144"/>
                    <a:pt x="3536" y="4144"/>
                  </a:cubicBezTo>
                  <a:cubicBezTo>
                    <a:pt x="3548" y="4144"/>
                    <a:pt x="3572" y="4144"/>
                    <a:pt x="3584" y="4155"/>
                  </a:cubicBezTo>
                  <a:cubicBezTo>
                    <a:pt x="3608" y="4155"/>
                    <a:pt x="3632" y="4167"/>
                    <a:pt x="3656" y="4167"/>
                  </a:cubicBezTo>
                  <a:cubicBezTo>
                    <a:pt x="3667" y="4167"/>
                    <a:pt x="3679" y="4179"/>
                    <a:pt x="3679" y="4179"/>
                  </a:cubicBezTo>
                  <a:cubicBezTo>
                    <a:pt x="3703" y="4179"/>
                    <a:pt x="3727" y="4179"/>
                    <a:pt x="3751" y="4191"/>
                  </a:cubicBezTo>
                  <a:lnTo>
                    <a:pt x="3775" y="4191"/>
                  </a:lnTo>
                  <a:cubicBezTo>
                    <a:pt x="3810" y="4191"/>
                    <a:pt x="3834" y="4191"/>
                    <a:pt x="3870" y="4203"/>
                  </a:cubicBezTo>
                  <a:lnTo>
                    <a:pt x="3941" y="4203"/>
                  </a:lnTo>
                  <a:cubicBezTo>
                    <a:pt x="3965" y="4203"/>
                    <a:pt x="3989" y="4191"/>
                    <a:pt x="4013" y="4191"/>
                  </a:cubicBezTo>
                  <a:lnTo>
                    <a:pt x="4096" y="4191"/>
                  </a:lnTo>
                  <a:cubicBezTo>
                    <a:pt x="4120" y="4179"/>
                    <a:pt x="4144" y="4179"/>
                    <a:pt x="4168" y="4167"/>
                  </a:cubicBezTo>
                  <a:lnTo>
                    <a:pt x="4203" y="4167"/>
                  </a:lnTo>
                  <a:cubicBezTo>
                    <a:pt x="4227" y="4155"/>
                    <a:pt x="4239" y="4155"/>
                    <a:pt x="4251" y="4155"/>
                  </a:cubicBezTo>
                  <a:cubicBezTo>
                    <a:pt x="4275" y="4144"/>
                    <a:pt x="4287" y="4144"/>
                    <a:pt x="4310" y="4132"/>
                  </a:cubicBezTo>
                  <a:cubicBezTo>
                    <a:pt x="4322" y="4132"/>
                    <a:pt x="4322" y="4132"/>
                    <a:pt x="4334" y="4120"/>
                  </a:cubicBezTo>
                  <a:cubicBezTo>
                    <a:pt x="4382" y="4108"/>
                    <a:pt x="4418" y="4096"/>
                    <a:pt x="4441" y="4072"/>
                  </a:cubicBezTo>
                  <a:lnTo>
                    <a:pt x="10394" y="643"/>
                  </a:lnTo>
                  <a:cubicBezTo>
                    <a:pt x="10537" y="548"/>
                    <a:pt x="10621" y="441"/>
                    <a:pt x="10621" y="322"/>
                  </a:cubicBezTo>
                  <a:lnTo>
                    <a:pt x="106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5"/>
            <p:cNvSpPr/>
            <p:nvPr/>
          </p:nvSpPr>
          <p:spPr>
            <a:xfrm>
              <a:off x="910949" y="2216201"/>
              <a:ext cx="344372" cy="196451"/>
            </a:xfrm>
            <a:custGeom>
              <a:avLst/>
              <a:gdLst/>
              <a:ahLst/>
              <a:cxnLst/>
              <a:rect l="l" t="t" r="r" b="b"/>
              <a:pathLst>
                <a:path w="10765" h="6141" extrusionOk="0">
                  <a:moveTo>
                    <a:pt x="6776" y="0"/>
                  </a:moveTo>
                  <a:cubicBezTo>
                    <a:pt x="6582" y="0"/>
                    <a:pt x="6389" y="45"/>
                    <a:pt x="6240" y="134"/>
                  </a:cubicBezTo>
                  <a:lnTo>
                    <a:pt x="299" y="3563"/>
                  </a:lnTo>
                  <a:cubicBezTo>
                    <a:pt x="1" y="3730"/>
                    <a:pt x="1" y="4016"/>
                    <a:pt x="299" y="4182"/>
                  </a:cubicBezTo>
                  <a:lnTo>
                    <a:pt x="3442" y="6016"/>
                  </a:lnTo>
                  <a:cubicBezTo>
                    <a:pt x="3591" y="6099"/>
                    <a:pt x="3787" y="6141"/>
                    <a:pt x="3984" y="6141"/>
                  </a:cubicBezTo>
                  <a:cubicBezTo>
                    <a:pt x="4180" y="6141"/>
                    <a:pt x="4376" y="6099"/>
                    <a:pt x="4525" y="6016"/>
                  </a:cubicBezTo>
                  <a:lnTo>
                    <a:pt x="10466" y="2587"/>
                  </a:lnTo>
                  <a:cubicBezTo>
                    <a:pt x="10764" y="2408"/>
                    <a:pt x="10764" y="2134"/>
                    <a:pt x="10466" y="1968"/>
                  </a:cubicBezTo>
                  <a:lnTo>
                    <a:pt x="7311" y="134"/>
                  </a:lnTo>
                  <a:cubicBezTo>
                    <a:pt x="7162" y="45"/>
                    <a:pt x="6969" y="0"/>
                    <a:pt x="6776"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1017986" y="2130213"/>
              <a:ext cx="123066" cy="229688"/>
            </a:xfrm>
            <a:custGeom>
              <a:avLst/>
              <a:gdLst/>
              <a:ahLst/>
              <a:cxnLst/>
              <a:rect l="l" t="t" r="r" b="b"/>
              <a:pathLst>
                <a:path w="3847" h="7180" extrusionOk="0">
                  <a:moveTo>
                    <a:pt x="3822" y="0"/>
                  </a:moveTo>
                  <a:lnTo>
                    <a:pt x="1" y="2203"/>
                  </a:lnTo>
                  <a:lnTo>
                    <a:pt x="12" y="7180"/>
                  </a:lnTo>
                  <a:lnTo>
                    <a:pt x="3846" y="4977"/>
                  </a:lnTo>
                  <a:lnTo>
                    <a:pt x="3822"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1005798" y="2193808"/>
              <a:ext cx="12604" cy="166092"/>
            </a:xfrm>
            <a:custGeom>
              <a:avLst/>
              <a:gdLst/>
              <a:ahLst/>
              <a:cxnLst/>
              <a:rect l="l" t="t" r="r" b="b"/>
              <a:pathLst>
                <a:path w="394" h="5192" extrusionOk="0">
                  <a:moveTo>
                    <a:pt x="1" y="1"/>
                  </a:moveTo>
                  <a:lnTo>
                    <a:pt x="12" y="4977"/>
                  </a:lnTo>
                  <a:lnTo>
                    <a:pt x="393" y="5192"/>
                  </a:lnTo>
                  <a:lnTo>
                    <a:pt x="382" y="21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1005798" y="2122983"/>
              <a:ext cx="134486" cy="77704"/>
            </a:xfrm>
            <a:custGeom>
              <a:avLst/>
              <a:gdLst/>
              <a:ahLst/>
              <a:cxnLst/>
              <a:rect l="l" t="t" r="r" b="b"/>
              <a:pathLst>
                <a:path w="4204" h="2429" extrusionOk="0">
                  <a:moveTo>
                    <a:pt x="382" y="2429"/>
                  </a:moveTo>
                  <a:lnTo>
                    <a:pt x="1" y="2215"/>
                  </a:lnTo>
                  <a:lnTo>
                    <a:pt x="3834" y="0"/>
                  </a:lnTo>
                  <a:lnTo>
                    <a:pt x="4203" y="226"/>
                  </a:lnTo>
                  <a:close/>
                </a:path>
              </a:pathLst>
            </a:custGeom>
            <a:solidFill>
              <a:srgbClr val="BCB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683950" y="1497553"/>
              <a:ext cx="692871" cy="911107"/>
            </a:xfrm>
            <a:custGeom>
              <a:avLst/>
              <a:gdLst/>
              <a:ahLst/>
              <a:cxnLst/>
              <a:rect l="l" t="t" r="r" b="b"/>
              <a:pathLst>
                <a:path w="21659" h="28481" extrusionOk="0">
                  <a:moveTo>
                    <a:pt x="20546" y="1"/>
                  </a:moveTo>
                  <a:cubicBezTo>
                    <a:pt x="20442" y="1"/>
                    <a:pt x="20324" y="33"/>
                    <a:pt x="20194" y="108"/>
                  </a:cubicBezTo>
                  <a:lnTo>
                    <a:pt x="775" y="11324"/>
                  </a:lnTo>
                  <a:cubicBezTo>
                    <a:pt x="346" y="11574"/>
                    <a:pt x="1" y="12169"/>
                    <a:pt x="1" y="12669"/>
                  </a:cubicBezTo>
                  <a:lnTo>
                    <a:pt x="36" y="27445"/>
                  </a:lnTo>
                  <a:cubicBezTo>
                    <a:pt x="36" y="27695"/>
                    <a:pt x="132" y="27874"/>
                    <a:pt x="275" y="27945"/>
                  </a:cubicBezTo>
                  <a:lnTo>
                    <a:pt x="1175" y="28478"/>
                  </a:lnTo>
                  <a:lnTo>
                    <a:pt x="1175" y="28478"/>
                  </a:lnTo>
                  <a:cubicBezTo>
                    <a:pt x="1035" y="28394"/>
                    <a:pt x="953" y="28217"/>
                    <a:pt x="953" y="27981"/>
                  </a:cubicBezTo>
                  <a:lnTo>
                    <a:pt x="906" y="13193"/>
                  </a:lnTo>
                  <a:cubicBezTo>
                    <a:pt x="906" y="12705"/>
                    <a:pt x="1251" y="12098"/>
                    <a:pt x="1680" y="11848"/>
                  </a:cubicBezTo>
                  <a:lnTo>
                    <a:pt x="21099" y="632"/>
                  </a:lnTo>
                  <a:cubicBezTo>
                    <a:pt x="21228" y="564"/>
                    <a:pt x="21346" y="531"/>
                    <a:pt x="21451" y="531"/>
                  </a:cubicBezTo>
                  <a:cubicBezTo>
                    <a:pt x="21528" y="531"/>
                    <a:pt x="21597" y="549"/>
                    <a:pt x="21658" y="584"/>
                  </a:cubicBezTo>
                  <a:lnTo>
                    <a:pt x="20753" y="49"/>
                  </a:lnTo>
                  <a:cubicBezTo>
                    <a:pt x="20693" y="18"/>
                    <a:pt x="20623" y="1"/>
                    <a:pt x="20546" y="1"/>
                  </a:cubicBezTo>
                  <a:close/>
                  <a:moveTo>
                    <a:pt x="1175" y="28478"/>
                  </a:moveTo>
                  <a:cubicBezTo>
                    <a:pt x="1177" y="28479"/>
                    <a:pt x="1178" y="28480"/>
                    <a:pt x="1179" y="28481"/>
                  </a:cubicBezTo>
                  <a:lnTo>
                    <a:pt x="1175" y="28478"/>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712901" y="1514316"/>
              <a:ext cx="672686" cy="895880"/>
            </a:xfrm>
            <a:custGeom>
              <a:avLst/>
              <a:gdLst/>
              <a:ahLst/>
              <a:cxnLst/>
              <a:rect l="l" t="t" r="r" b="b"/>
              <a:pathLst>
                <a:path w="21028" h="28005" extrusionOk="0">
                  <a:moveTo>
                    <a:pt x="20548" y="1"/>
                  </a:moveTo>
                  <a:cubicBezTo>
                    <a:pt x="20442" y="1"/>
                    <a:pt x="20322" y="35"/>
                    <a:pt x="20194" y="108"/>
                  </a:cubicBezTo>
                  <a:lnTo>
                    <a:pt x="775" y="11324"/>
                  </a:lnTo>
                  <a:cubicBezTo>
                    <a:pt x="346" y="11574"/>
                    <a:pt x="1" y="12181"/>
                    <a:pt x="1" y="12669"/>
                  </a:cubicBezTo>
                  <a:lnTo>
                    <a:pt x="48" y="27457"/>
                  </a:lnTo>
                  <a:cubicBezTo>
                    <a:pt x="48" y="27802"/>
                    <a:pt x="221" y="28005"/>
                    <a:pt x="474" y="28005"/>
                  </a:cubicBezTo>
                  <a:cubicBezTo>
                    <a:pt x="579" y="28005"/>
                    <a:pt x="697" y="27970"/>
                    <a:pt x="822" y="27897"/>
                  </a:cubicBezTo>
                  <a:lnTo>
                    <a:pt x="20241" y="16682"/>
                  </a:lnTo>
                  <a:cubicBezTo>
                    <a:pt x="20682" y="16443"/>
                    <a:pt x="21027" y="15836"/>
                    <a:pt x="21027" y="15336"/>
                  </a:cubicBezTo>
                  <a:lnTo>
                    <a:pt x="20979" y="561"/>
                  </a:lnTo>
                  <a:cubicBezTo>
                    <a:pt x="20979" y="206"/>
                    <a:pt x="20806" y="1"/>
                    <a:pt x="20548"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714052" y="1909676"/>
              <a:ext cx="671534" cy="500516"/>
            </a:xfrm>
            <a:custGeom>
              <a:avLst/>
              <a:gdLst/>
              <a:ahLst/>
              <a:cxnLst/>
              <a:rect l="l" t="t" r="r" b="b"/>
              <a:pathLst>
                <a:path w="20992" h="15646" extrusionOk="0">
                  <a:moveTo>
                    <a:pt x="20979" y="1"/>
                  </a:moveTo>
                  <a:lnTo>
                    <a:pt x="0" y="12109"/>
                  </a:lnTo>
                  <a:lnTo>
                    <a:pt x="12" y="15098"/>
                  </a:lnTo>
                  <a:cubicBezTo>
                    <a:pt x="12" y="15443"/>
                    <a:pt x="185" y="15646"/>
                    <a:pt x="438" y="15646"/>
                  </a:cubicBezTo>
                  <a:cubicBezTo>
                    <a:pt x="543" y="15646"/>
                    <a:pt x="661" y="15611"/>
                    <a:pt x="786" y="15538"/>
                  </a:cubicBezTo>
                  <a:lnTo>
                    <a:pt x="20205" y="4323"/>
                  </a:lnTo>
                  <a:cubicBezTo>
                    <a:pt x="20646" y="4073"/>
                    <a:pt x="20991" y="3477"/>
                    <a:pt x="20991" y="2977"/>
                  </a:cubicBezTo>
                  <a:lnTo>
                    <a:pt x="20979"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748697" y="1576824"/>
              <a:ext cx="606786" cy="639864"/>
            </a:xfrm>
            <a:custGeom>
              <a:avLst/>
              <a:gdLst/>
              <a:ahLst/>
              <a:cxnLst/>
              <a:rect l="l" t="t" r="r" b="b"/>
              <a:pathLst>
                <a:path w="18968" h="20002" extrusionOk="0">
                  <a:moveTo>
                    <a:pt x="18503" y="0"/>
                  </a:moveTo>
                  <a:cubicBezTo>
                    <a:pt x="18409" y="0"/>
                    <a:pt x="18304" y="31"/>
                    <a:pt x="18194" y="95"/>
                  </a:cubicBezTo>
                  <a:lnTo>
                    <a:pt x="775" y="10120"/>
                  </a:lnTo>
                  <a:cubicBezTo>
                    <a:pt x="346" y="10358"/>
                    <a:pt x="1" y="11025"/>
                    <a:pt x="1" y="11596"/>
                  </a:cubicBezTo>
                  <a:lnTo>
                    <a:pt x="1" y="19323"/>
                  </a:lnTo>
                  <a:cubicBezTo>
                    <a:pt x="1" y="19748"/>
                    <a:pt x="191" y="20002"/>
                    <a:pt x="465" y="20002"/>
                  </a:cubicBezTo>
                  <a:cubicBezTo>
                    <a:pt x="560" y="20002"/>
                    <a:pt x="664" y="19971"/>
                    <a:pt x="775" y="19907"/>
                  </a:cubicBezTo>
                  <a:lnTo>
                    <a:pt x="18194" y="9894"/>
                  </a:lnTo>
                  <a:cubicBezTo>
                    <a:pt x="18622" y="9644"/>
                    <a:pt x="18967" y="8977"/>
                    <a:pt x="18967" y="8405"/>
                  </a:cubicBezTo>
                  <a:lnTo>
                    <a:pt x="18967" y="678"/>
                  </a:lnTo>
                  <a:cubicBezTo>
                    <a:pt x="18967" y="254"/>
                    <a:pt x="18777" y="0"/>
                    <a:pt x="18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5"/>
            <p:cNvSpPr/>
            <p:nvPr/>
          </p:nvSpPr>
          <p:spPr>
            <a:xfrm>
              <a:off x="791371" y="1865338"/>
              <a:ext cx="204928" cy="289094"/>
            </a:xfrm>
            <a:custGeom>
              <a:avLst/>
              <a:gdLst/>
              <a:ahLst/>
              <a:cxnLst/>
              <a:rect l="l" t="t" r="r" b="b"/>
              <a:pathLst>
                <a:path w="6406" h="9037" extrusionOk="0">
                  <a:moveTo>
                    <a:pt x="6308" y="1"/>
                  </a:moveTo>
                  <a:cubicBezTo>
                    <a:pt x="6290" y="1"/>
                    <a:pt x="6271" y="6"/>
                    <a:pt x="6251" y="17"/>
                  </a:cubicBezTo>
                  <a:lnTo>
                    <a:pt x="167" y="3530"/>
                  </a:lnTo>
                  <a:cubicBezTo>
                    <a:pt x="72" y="3577"/>
                    <a:pt x="0" y="3720"/>
                    <a:pt x="0" y="3827"/>
                  </a:cubicBezTo>
                  <a:lnTo>
                    <a:pt x="0" y="8899"/>
                  </a:lnTo>
                  <a:cubicBezTo>
                    <a:pt x="0" y="8988"/>
                    <a:pt x="40" y="9037"/>
                    <a:pt x="99" y="9037"/>
                  </a:cubicBezTo>
                  <a:cubicBezTo>
                    <a:pt x="119" y="9037"/>
                    <a:pt x="142" y="9031"/>
                    <a:pt x="167" y="9019"/>
                  </a:cubicBezTo>
                  <a:lnTo>
                    <a:pt x="6251" y="5506"/>
                  </a:lnTo>
                  <a:cubicBezTo>
                    <a:pt x="6334" y="5459"/>
                    <a:pt x="6406" y="5328"/>
                    <a:pt x="6406" y="5209"/>
                  </a:cubicBezTo>
                  <a:lnTo>
                    <a:pt x="6406" y="136"/>
                  </a:lnTo>
                  <a:cubicBezTo>
                    <a:pt x="6406" y="55"/>
                    <a:pt x="6364" y="1"/>
                    <a:pt x="6308"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5"/>
            <p:cNvSpPr/>
            <p:nvPr/>
          </p:nvSpPr>
          <p:spPr>
            <a:xfrm>
              <a:off x="791755" y="1950815"/>
              <a:ext cx="204544" cy="203712"/>
            </a:xfrm>
            <a:custGeom>
              <a:avLst/>
              <a:gdLst/>
              <a:ahLst/>
              <a:cxnLst/>
              <a:rect l="l" t="t" r="r" b="b"/>
              <a:pathLst>
                <a:path w="6394" h="6368" extrusionOk="0">
                  <a:moveTo>
                    <a:pt x="6013" y="0"/>
                  </a:moveTo>
                  <a:lnTo>
                    <a:pt x="5513" y="727"/>
                  </a:lnTo>
                  <a:lnTo>
                    <a:pt x="5215" y="72"/>
                  </a:lnTo>
                  <a:lnTo>
                    <a:pt x="4870" y="715"/>
                  </a:lnTo>
                  <a:lnTo>
                    <a:pt x="4513" y="1798"/>
                  </a:lnTo>
                  <a:lnTo>
                    <a:pt x="4156" y="1417"/>
                  </a:lnTo>
                  <a:lnTo>
                    <a:pt x="3739" y="465"/>
                  </a:lnTo>
                  <a:lnTo>
                    <a:pt x="3096" y="2703"/>
                  </a:lnTo>
                  <a:lnTo>
                    <a:pt x="2679" y="2275"/>
                  </a:lnTo>
                  <a:lnTo>
                    <a:pt x="2334" y="2906"/>
                  </a:lnTo>
                  <a:lnTo>
                    <a:pt x="1834" y="2465"/>
                  </a:lnTo>
                  <a:lnTo>
                    <a:pt x="1322" y="3346"/>
                  </a:lnTo>
                  <a:lnTo>
                    <a:pt x="774" y="3370"/>
                  </a:lnTo>
                  <a:lnTo>
                    <a:pt x="179" y="4584"/>
                  </a:lnTo>
                  <a:lnTo>
                    <a:pt x="0" y="4846"/>
                  </a:lnTo>
                  <a:lnTo>
                    <a:pt x="0" y="6263"/>
                  </a:lnTo>
                  <a:cubicBezTo>
                    <a:pt x="0" y="6330"/>
                    <a:pt x="30" y="6368"/>
                    <a:pt x="80" y="6368"/>
                  </a:cubicBezTo>
                  <a:cubicBezTo>
                    <a:pt x="101" y="6368"/>
                    <a:pt x="127" y="6361"/>
                    <a:pt x="155" y="6347"/>
                  </a:cubicBezTo>
                  <a:lnTo>
                    <a:pt x="6239" y="2834"/>
                  </a:lnTo>
                  <a:cubicBezTo>
                    <a:pt x="6322" y="2787"/>
                    <a:pt x="6394" y="2667"/>
                    <a:pt x="6394" y="2560"/>
                  </a:cubicBezTo>
                  <a:lnTo>
                    <a:pt x="6394" y="512"/>
                  </a:lnTo>
                  <a:lnTo>
                    <a:pt x="6191" y="536"/>
                  </a:lnTo>
                  <a:lnTo>
                    <a:pt x="6013"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1038171" y="1770617"/>
              <a:ext cx="292549" cy="177576"/>
            </a:xfrm>
            <a:custGeom>
              <a:avLst/>
              <a:gdLst/>
              <a:ahLst/>
              <a:cxnLst/>
              <a:rect l="l" t="t" r="r" b="b"/>
              <a:pathLst>
                <a:path w="9145" h="5551" extrusionOk="0">
                  <a:moveTo>
                    <a:pt x="9080" y="0"/>
                  </a:moveTo>
                  <a:cubicBezTo>
                    <a:pt x="9067" y="0"/>
                    <a:pt x="9053" y="5"/>
                    <a:pt x="9037" y="14"/>
                  </a:cubicBezTo>
                  <a:lnTo>
                    <a:pt x="120" y="5229"/>
                  </a:lnTo>
                  <a:cubicBezTo>
                    <a:pt x="60" y="5264"/>
                    <a:pt x="1" y="5360"/>
                    <a:pt x="1" y="5443"/>
                  </a:cubicBezTo>
                  <a:cubicBezTo>
                    <a:pt x="1" y="5507"/>
                    <a:pt x="36" y="5550"/>
                    <a:pt x="79" y="5550"/>
                  </a:cubicBezTo>
                  <a:cubicBezTo>
                    <a:pt x="92" y="5550"/>
                    <a:pt x="106" y="5546"/>
                    <a:pt x="120" y="5538"/>
                  </a:cubicBezTo>
                  <a:lnTo>
                    <a:pt x="9037" y="323"/>
                  </a:lnTo>
                  <a:cubicBezTo>
                    <a:pt x="9097" y="288"/>
                    <a:pt x="9145" y="192"/>
                    <a:pt x="9145" y="109"/>
                  </a:cubicBezTo>
                  <a:cubicBezTo>
                    <a:pt x="9145" y="38"/>
                    <a:pt x="9118" y="0"/>
                    <a:pt x="9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1038171" y="1739363"/>
              <a:ext cx="292549" cy="177257"/>
            </a:xfrm>
            <a:custGeom>
              <a:avLst/>
              <a:gdLst/>
              <a:ahLst/>
              <a:cxnLst/>
              <a:rect l="l" t="t" r="r" b="b"/>
              <a:pathLst>
                <a:path w="9145" h="5541" extrusionOk="0">
                  <a:moveTo>
                    <a:pt x="9081" y="1"/>
                  </a:moveTo>
                  <a:cubicBezTo>
                    <a:pt x="9068" y="1"/>
                    <a:pt x="9053" y="5"/>
                    <a:pt x="9037" y="14"/>
                  </a:cubicBezTo>
                  <a:lnTo>
                    <a:pt x="120" y="5217"/>
                  </a:lnTo>
                  <a:cubicBezTo>
                    <a:pt x="60" y="5265"/>
                    <a:pt x="1" y="5360"/>
                    <a:pt x="1" y="5444"/>
                  </a:cubicBezTo>
                  <a:cubicBezTo>
                    <a:pt x="1" y="5505"/>
                    <a:pt x="33" y="5541"/>
                    <a:pt x="74" y="5541"/>
                  </a:cubicBezTo>
                  <a:cubicBezTo>
                    <a:pt x="89" y="5541"/>
                    <a:pt x="104" y="5536"/>
                    <a:pt x="120" y="5527"/>
                  </a:cubicBezTo>
                  <a:lnTo>
                    <a:pt x="9037" y="312"/>
                  </a:lnTo>
                  <a:cubicBezTo>
                    <a:pt x="9097" y="288"/>
                    <a:pt x="9145" y="181"/>
                    <a:pt x="9145" y="98"/>
                  </a:cubicBezTo>
                  <a:cubicBezTo>
                    <a:pt x="9145" y="36"/>
                    <a:pt x="9119" y="1"/>
                    <a:pt x="9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1038171" y="1708141"/>
              <a:ext cx="292549" cy="177257"/>
            </a:xfrm>
            <a:custGeom>
              <a:avLst/>
              <a:gdLst/>
              <a:ahLst/>
              <a:cxnLst/>
              <a:rect l="l" t="t" r="r" b="b"/>
              <a:pathLst>
                <a:path w="9145" h="5541" extrusionOk="0">
                  <a:moveTo>
                    <a:pt x="9081" y="0"/>
                  </a:moveTo>
                  <a:cubicBezTo>
                    <a:pt x="9068" y="0"/>
                    <a:pt x="9053" y="5"/>
                    <a:pt x="9037" y="14"/>
                  </a:cubicBezTo>
                  <a:lnTo>
                    <a:pt x="120" y="5217"/>
                  </a:lnTo>
                  <a:cubicBezTo>
                    <a:pt x="60" y="5253"/>
                    <a:pt x="1" y="5348"/>
                    <a:pt x="1" y="5431"/>
                  </a:cubicBezTo>
                  <a:cubicBezTo>
                    <a:pt x="1" y="5502"/>
                    <a:pt x="34" y="5540"/>
                    <a:pt x="75" y="5540"/>
                  </a:cubicBezTo>
                  <a:cubicBezTo>
                    <a:pt x="89" y="5540"/>
                    <a:pt x="104" y="5536"/>
                    <a:pt x="120" y="5527"/>
                  </a:cubicBezTo>
                  <a:lnTo>
                    <a:pt x="9037" y="312"/>
                  </a:lnTo>
                  <a:cubicBezTo>
                    <a:pt x="9097" y="276"/>
                    <a:pt x="9145" y="181"/>
                    <a:pt x="9145" y="97"/>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5"/>
            <p:cNvSpPr/>
            <p:nvPr/>
          </p:nvSpPr>
          <p:spPr>
            <a:xfrm>
              <a:off x="1038171" y="1676536"/>
              <a:ext cx="292549" cy="177257"/>
            </a:xfrm>
            <a:custGeom>
              <a:avLst/>
              <a:gdLst/>
              <a:ahLst/>
              <a:cxnLst/>
              <a:rect l="l" t="t" r="r" b="b"/>
              <a:pathLst>
                <a:path w="9145" h="5541" extrusionOk="0">
                  <a:moveTo>
                    <a:pt x="9081" y="0"/>
                  </a:moveTo>
                  <a:cubicBezTo>
                    <a:pt x="9068" y="0"/>
                    <a:pt x="9053" y="5"/>
                    <a:pt x="9037" y="14"/>
                  </a:cubicBezTo>
                  <a:lnTo>
                    <a:pt x="120" y="5229"/>
                  </a:lnTo>
                  <a:cubicBezTo>
                    <a:pt x="60" y="5265"/>
                    <a:pt x="1" y="5360"/>
                    <a:pt x="1" y="5443"/>
                  </a:cubicBezTo>
                  <a:cubicBezTo>
                    <a:pt x="1" y="5505"/>
                    <a:pt x="33" y="5540"/>
                    <a:pt x="74" y="5540"/>
                  </a:cubicBezTo>
                  <a:cubicBezTo>
                    <a:pt x="89" y="5540"/>
                    <a:pt x="104" y="5536"/>
                    <a:pt x="120" y="5526"/>
                  </a:cubicBezTo>
                  <a:lnTo>
                    <a:pt x="9037" y="323"/>
                  </a:lnTo>
                  <a:cubicBezTo>
                    <a:pt x="9097" y="288"/>
                    <a:pt x="9145" y="181"/>
                    <a:pt x="9145" y="97"/>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1038171" y="1832293"/>
              <a:ext cx="292549" cy="177257"/>
            </a:xfrm>
            <a:custGeom>
              <a:avLst/>
              <a:gdLst/>
              <a:ahLst/>
              <a:cxnLst/>
              <a:rect l="l" t="t" r="r" b="b"/>
              <a:pathLst>
                <a:path w="9145" h="5541" extrusionOk="0">
                  <a:moveTo>
                    <a:pt x="9081" y="1"/>
                  </a:moveTo>
                  <a:cubicBezTo>
                    <a:pt x="9068" y="1"/>
                    <a:pt x="9053" y="5"/>
                    <a:pt x="9037" y="15"/>
                  </a:cubicBezTo>
                  <a:lnTo>
                    <a:pt x="120" y="5229"/>
                  </a:lnTo>
                  <a:cubicBezTo>
                    <a:pt x="60" y="5265"/>
                    <a:pt x="1" y="5360"/>
                    <a:pt x="1" y="5444"/>
                  </a:cubicBezTo>
                  <a:cubicBezTo>
                    <a:pt x="1" y="5505"/>
                    <a:pt x="33" y="5541"/>
                    <a:pt x="74" y="5541"/>
                  </a:cubicBezTo>
                  <a:cubicBezTo>
                    <a:pt x="89" y="5541"/>
                    <a:pt x="104" y="5536"/>
                    <a:pt x="120" y="5527"/>
                  </a:cubicBezTo>
                  <a:lnTo>
                    <a:pt x="9037" y="324"/>
                  </a:lnTo>
                  <a:cubicBezTo>
                    <a:pt x="9097" y="288"/>
                    <a:pt x="9145" y="181"/>
                    <a:pt x="9145" y="98"/>
                  </a:cubicBezTo>
                  <a:cubicBezTo>
                    <a:pt x="9145" y="36"/>
                    <a:pt x="9119" y="1"/>
                    <a:pt x="9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1038171" y="1801071"/>
              <a:ext cx="292549" cy="177257"/>
            </a:xfrm>
            <a:custGeom>
              <a:avLst/>
              <a:gdLst/>
              <a:ahLst/>
              <a:cxnLst/>
              <a:rect l="l" t="t" r="r" b="b"/>
              <a:pathLst>
                <a:path w="9145" h="5541" extrusionOk="0">
                  <a:moveTo>
                    <a:pt x="9081" y="0"/>
                  </a:moveTo>
                  <a:cubicBezTo>
                    <a:pt x="9068" y="0"/>
                    <a:pt x="9053" y="5"/>
                    <a:pt x="9037" y="14"/>
                  </a:cubicBezTo>
                  <a:lnTo>
                    <a:pt x="120" y="5217"/>
                  </a:lnTo>
                  <a:cubicBezTo>
                    <a:pt x="60" y="5253"/>
                    <a:pt x="1" y="5348"/>
                    <a:pt x="1" y="5443"/>
                  </a:cubicBezTo>
                  <a:cubicBezTo>
                    <a:pt x="1" y="5505"/>
                    <a:pt x="33" y="5541"/>
                    <a:pt x="74" y="5541"/>
                  </a:cubicBezTo>
                  <a:cubicBezTo>
                    <a:pt x="89" y="5541"/>
                    <a:pt x="104" y="5536"/>
                    <a:pt x="120" y="5527"/>
                  </a:cubicBezTo>
                  <a:lnTo>
                    <a:pt x="9037" y="312"/>
                  </a:lnTo>
                  <a:cubicBezTo>
                    <a:pt x="9097" y="276"/>
                    <a:pt x="9145" y="181"/>
                    <a:pt x="9145" y="98"/>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790603" y="1792370"/>
              <a:ext cx="223226" cy="148210"/>
            </a:xfrm>
            <a:custGeom>
              <a:avLst/>
              <a:gdLst/>
              <a:ahLst/>
              <a:cxnLst/>
              <a:rect l="l" t="t" r="r" b="b"/>
              <a:pathLst>
                <a:path w="6978" h="4633" extrusionOk="0">
                  <a:moveTo>
                    <a:pt x="6978" y="0"/>
                  </a:moveTo>
                  <a:lnTo>
                    <a:pt x="1" y="4037"/>
                  </a:lnTo>
                  <a:lnTo>
                    <a:pt x="1" y="4632"/>
                  </a:lnTo>
                  <a:lnTo>
                    <a:pt x="6978" y="608"/>
                  </a:lnTo>
                  <a:lnTo>
                    <a:pt x="69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 name="Google Shape;1554;p45"/>
          <p:cNvGrpSpPr/>
          <p:nvPr/>
        </p:nvGrpSpPr>
        <p:grpSpPr>
          <a:xfrm>
            <a:off x="6595758" y="2529847"/>
            <a:ext cx="883779" cy="1036229"/>
            <a:chOff x="2288199" y="1549761"/>
            <a:chExt cx="478442" cy="560973"/>
          </a:xfrm>
        </p:grpSpPr>
        <p:sp>
          <p:nvSpPr>
            <p:cNvPr id="1555" name="Google Shape;1555;p45"/>
            <p:cNvSpPr/>
            <p:nvPr/>
          </p:nvSpPr>
          <p:spPr>
            <a:xfrm>
              <a:off x="2327834" y="1635077"/>
              <a:ext cx="22873" cy="288358"/>
            </a:xfrm>
            <a:custGeom>
              <a:avLst/>
              <a:gdLst/>
              <a:ahLst/>
              <a:cxnLst/>
              <a:rect l="l" t="t" r="r" b="b"/>
              <a:pathLst>
                <a:path w="715" h="9014" extrusionOk="0">
                  <a:moveTo>
                    <a:pt x="696" y="156"/>
                  </a:moveTo>
                  <a:lnTo>
                    <a:pt x="715" y="167"/>
                  </a:lnTo>
                  <a:cubicBezTo>
                    <a:pt x="707" y="160"/>
                    <a:pt x="700" y="157"/>
                    <a:pt x="696" y="156"/>
                  </a:cubicBezTo>
                  <a:close/>
                  <a:moveTo>
                    <a:pt x="369" y="0"/>
                  </a:moveTo>
                  <a:cubicBezTo>
                    <a:pt x="369" y="0"/>
                    <a:pt x="369" y="12"/>
                    <a:pt x="369" y="12"/>
                  </a:cubicBezTo>
                  <a:lnTo>
                    <a:pt x="357" y="12"/>
                  </a:lnTo>
                  <a:cubicBezTo>
                    <a:pt x="345" y="12"/>
                    <a:pt x="334" y="24"/>
                    <a:pt x="334" y="24"/>
                  </a:cubicBezTo>
                  <a:cubicBezTo>
                    <a:pt x="322" y="36"/>
                    <a:pt x="310" y="36"/>
                    <a:pt x="298" y="48"/>
                  </a:cubicBezTo>
                  <a:cubicBezTo>
                    <a:pt x="298" y="48"/>
                    <a:pt x="286" y="48"/>
                    <a:pt x="286" y="60"/>
                  </a:cubicBezTo>
                  <a:cubicBezTo>
                    <a:pt x="286" y="60"/>
                    <a:pt x="274" y="60"/>
                    <a:pt x="274" y="72"/>
                  </a:cubicBezTo>
                  <a:lnTo>
                    <a:pt x="262" y="72"/>
                  </a:lnTo>
                  <a:lnTo>
                    <a:pt x="262" y="84"/>
                  </a:lnTo>
                  <a:cubicBezTo>
                    <a:pt x="250" y="84"/>
                    <a:pt x="250" y="84"/>
                    <a:pt x="250" y="95"/>
                  </a:cubicBezTo>
                  <a:cubicBezTo>
                    <a:pt x="250" y="95"/>
                    <a:pt x="238" y="95"/>
                    <a:pt x="238" y="107"/>
                  </a:cubicBezTo>
                  <a:lnTo>
                    <a:pt x="226" y="119"/>
                  </a:lnTo>
                  <a:cubicBezTo>
                    <a:pt x="226" y="131"/>
                    <a:pt x="214" y="131"/>
                    <a:pt x="214" y="131"/>
                  </a:cubicBezTo>
                  <a:cubicBezTo>
                    <a:pt x="214" y="143"/>
                    <a:pt x="214" y="143"/>
                    <a:pt x="203" y="155"/>
                  </a:cubicBezTo>
                  <a:cubicBezTo>
                    <a:pt x="203" y="155"/>
                    <a:pt x="203" y="167"/>
                    <a:pt x="203" y="167"/>
                  </a:cubicBezTo>
                  <a:cubicBezTo>
                    <a:pt x="203" y="167"/>
                    <a:pt x="191" y="179"/>
                    <a:pt x="191" y="179"/>
                  </a:cubicBezTo>
                  <a:cubicBezTo>
                    <a:pt x="191" y="191"/>
                    <a:pt x="191" y="191"/>
                    <a:pt x="191" y="191"/>
                  </a:cubicBezTo>
                  <a:cubicBezTo>
                    <a:pt x="179" y="203"/>
                    <a:pt x="179" y="203"/>
                    <a:pt x="179" y="215"/>
                  </a:cubicBezTo>
                  <a:cubicBezTo>
                    <a:pt x="179" y="215"/>
                    <a:pt x="179" y="215"/>
                    <a:pt x="179" y="226"/>
                  </a:cubicBezTo>
                  <a:cubicBezTo>
                    <a:pt x="167" y="226"/>
                    <a:pt x="167" y="226"/>
                    <a:pt x="167" y="238"/>
                  </a:cubicBezTo>
                  <a:cubicBezTo>
                    <a:pt x="167" y="250"/>
                    <a:pt x="167" y="262"/>
                    <a:pt x="167" y="262"/>
                  </a:cubicBezTo>
                  <a:cubicBezTo>
                    <a:pt x="167" y="262"/>
                    <a:pt x="167" y="274"/>
                    <a:pt x="167" y="274"/>
                  </a:cubicBezTo>
                  <a:cubicBezTo>
                    <a:pt x="167" y="274"/>
                    <a:pt x="167" y="274"/>
                    <a:pt x="167" y="286"/>
                  </a:cubicBezTo>
                  <a:lnTo>
                    <a:pt x="155" y="286"/>
                  </a:lnTo>
                  <a:cubicBezTo>
                    <a:pt x="155" y="298"/>
                    <a:pt x="155" y="310"/>
                    <a:pt x="155" y="322"/>
                  </a:cubicBezTo>
                  <a:lnTo>
                    <a:pt x="167" y="3346"/>
                  </a:lnTo>
                  <a:lnTo>
                    <a:pt x="0" y="4013"/>
                  </a:lnTo>
                  <a:lnTo>
                    <a:pt x="12" y="8692"/>
                  </a:lnTo>
                  <a:cubicBezTo>
                    <a:pt x="12" y="8775"/>
                    <a:pt x="36" y="8835"/>
                    <a:pt x="83" y="8858"/>
                  </a:cubicBezTo>
                  <a:lnTo>
                    <a:pt x="345" y="9013"/>
                  </a:lnTo>
                  <a:cubicBezTo>
                    <a:pt x="298" y="8978"/>
                    <a:pt x="274" y="8930"/>
                    <a:pt x="274" y="8847"/>
                  </a:cubicBezTo>
                  <a:lnTo>
                    <a:pt x="262" y="4167"/>
                  </a:lnTo>
                  <a:lnTo>
                    <a:pt x="429" y="3501"/>
                  </a:lnTo>
                  <a:lnTo>
                    <a:pt x="417" y="476"/>
                  </a:lnTo>
                  <a:cubicBezTo>
                    <a:pt x="417" y="465"/>
                    <a:pt x="417" y="453"/>
                    <a:pt x="417" y="429"/>
                  </a:cubicBezTo>
                  <a:cubicBezTo>
                    <a:pt x="417" y="417"/>
                    <a:pt x="417" y="405"/>
                    <a:pt x="429" y="393"/>
                  </a:cubicBezTo>
                  <a:cubicBezTo>
                    <a:pt x="429" y="393"/>
                    <a:pt x="429" y="381"/>
                    <a:pt x="429" y="381"/>
                  </a:cubicBezTo>
                  <a:cubicBezTo>
                    <a:pt x="429" y="369"/>
                    <a:pt x="441" y="357"/>
                    <a:pt x="441" y="346"/>
                  </a:cubicBezTo>
                  <a:cubicBezTo>
                    <a:pt x="453" y="334"/>
                    <a:pt x="453" y="322"/>
                    <a:pt x="464" y="310"/>
                  </a:cubicBezTo>
                  <a:cubicBezTo>
                    <a:pt x="476" y="286"/>
                    <a:pt x="476" y="274"/>
                    <a:pt x="488" y="262"/>
                  </a:cubicBezTo>
                  <a:cubicBezTo>
                    <a:pt x="500" y="250"/>
                    <a:pt x="512" y="238"/>
                    <a:pt x="512" y="238"/>
                  </a:cubicBezTo>
                  <a:lnTo>
                    <a:pt x="524" y="226"/>
                  </a:lnTo>
                  <a:cubicBezTo>
                    <a:pt x="524" y="226"/>
                    <a:pt x="536" y="215"/>
                    <a:pt x="548" y="203"/>
                  </a:cubicBezTo>
                  <a:lnTo>
                    <a:pt x="560" y="203"/>
                  </a:lnTo>
                  <a:cubicBezTo>
                    <a:pt x="560" y="191"/>
                    <a:pt x="572" y="179"/>
                    <a:pt x="584" y="179"/>
                  </a:cubicBezTo>
                  <a:cubicBezTo>
                    <a:pt x="595" y="167"/>
                    <a:pt x="607" y="167"/>
                    <a:pt x="619" y="167"/>
                  </a:cubicBezTo>
                  <a:cubicBezTo>
                    <a:pt x="619" y="167"/>
                    <a:pt x="619" y="155"/>
                    <a:pt x="619" y="155"/>
                  </a:cubicBezTo>
                  <a:lnTo>
                    <a:pt x="691" y="155"/>
                  </a:lnTo>
                  <a:cubicBezTo>
                    <a:pt x="691" y="155"/>
                    <a:pt x="693" y="155"/>
                    <a:pt x="696" y="156"/>
                  </a:cubicBezTo>
                  <a:lnTo>
                    <a:pt x="696" y="156"/>
                  </a:lnTo>
                  <a:lnTo>
                    <a:pt x="453" y="12"/>
                  </a:lnTo>
                  <a:lnTo>
                    <a:pt x="441" y="12"/>
                  </a:lnTo>
                  <a:cubicBezTo>
                    <a:pt x="441" y="12"/>
                    <a:pt x="429"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2335831" y="1639939"/>
              <a:ext cx="22489" cy="283847"/>
            </a:xfrm>
            <a:custGeom>
              <a:avLst/>
              <a:gdLst/>
              <a:ahLst/>
              <a:cxnLst/>
              <a:rect l="l" t="t" r="r" b="b"/>
              <a:pathLst>
                <a:path w="703" h="8873" extrusionOk="0">
                  <a:moveTo>
                    <a:pt x="413" y="1"/>
                  </a:moveTo>
                  <a:cubicBezTo>
                    <a:pt x="389" y="1"/>
                    <a:pt x="362" y="9"/>
                    <a:pt x="334" y="27"/>
                  </a:cubicBezTo>
                  <a:cubicBezTo>
                    <a:pt x="238" y="74"/>
                    <a:pt x="167" y="217"/>
                    <a:pt x="167" y="324"/>
                  </a:cubicBezTo>
                  <a:lnTo>
                    <a:pt x="179" y="3349"/>
                  </a:lnTo>
                  <a:lnTo>
                    <a:pt x="0" y="4004"/>
                  </a:lnTo>
                  <a:lnTo>
                    <a:pt x="12" y="8695"/>
                  </a:lnTo>
                  <a:cubicBezTo>
                    <a:pt x="12" y="8805"/>
                    <a:pt x="72" y="8873"/>
                    <a:pt x="159" y="8873"/>
                  </a:cubicBezTo>
                  <a:cubicBezTo>
                    <a:pt x="194" y="8873"/>
                    <a:pt x="233" y="8861"/>
                    <a:pt x="274" y="8837"/>
                  </a:cubicBezTo>
                  <a:lnTo>
                    <a:pt x="453" y="8730"/>
                  </a:lnTo>
                  <a:cubicBezTo>
                    <a:pt x="595" y="8647"/>
                    <a:pt x="703" y="8456"/>
                    <a:pt x="703" y="8302"/>
                  </a:cubicBezTo>
                  <a:lnTo>
                    <a:pt x="691" y="3611"/>
                  </a:lnTo>
                  <a:lnTo>
                    <a:pt x="512" y="3146"/>
                  </a:lnTo>
                  <a:lnTo>
                    <a:pt x="512" y="122"/>
                  </a:lnTo>
                  <a:cubicBezTo>
                    <a:pt x="512" y="47"/>
                    <a:pt x="471" y="1"/>
                    <a:pt x="413"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2480936" y="1549761"/>
              <a:ext cx="22873" cy="287974"/>
            </a:xfrm>
            <a:custGeom>
              <a:avLst/>
              <a:gdLst/>
              <a:ahLst/>
              <a:cxnLst/>
              <a:rect l="l" t="t" r="r" b="b"/>
              <a:pathLst>
                <a:path w="715" h="9002" extrusionOk="0">
                  <a:moveTo>
                    <a:pt x="695" y="155"/>
                  </a:moveTo>
                  <a:lnTo>
                    <a:pt x="715" y="167"/>
                  </a:lnTo>
                  <a:cubicBezTo>
                    <a:pt x="704" y="156"/>
                    <a:pt x="703" y="155"/>
                    <a:pt x="695" y="155"/>
                  </a:cubicBezTo>
                  <a:close/>
                  <a:moveTo>
                    <a:pt x="370" y="0"/>
                  </a:moveTo>
                  <a:cubicBezTo>
                    <a:pt x="370" y="0"/>
                    <a:pt x="370" y="0"/>
                    <a:pt x="370" y="12"/>
                  </a:cubicBezTo>
                  <a:lnTo>
                    <a:pt x="358" y="12"/>
                  </a:lnTo>
                  <a:cubicBezTo>
                    <a:pt x="346" y="12"/>
                    <a:pt x="334" y="24"/>
                    <a:pt x="334" y="24"/>
                  </a:cubicBezTo>
                  <a:cubicBezTo>
                    <a:pt x="322" y="24"/>
                    <a:pt x="310" y="36"/>
                    <a:pt x="298" y="48"/>
                  </a:cubicBezTo>
                  <a:cubicBezTo>
                    <a:pt x="298" y="48"/>
                    <a:pt x="286" y="48"/>
                    <a:pt x="286" y="60"/>
                  </a:cubicBezTo>
                  <a:cubicBezTo>
                    <a:pt x="286" y="60"/>
                    <a:pt x="274" y="60"/>
                    <a:pt x="274" y="72"/>
                  </a:cubicBezTo>
                  <a:lnTo>
                    <a:pt x="262" y="72"/>
                  </a:lnTo>
                  <a:lnTo>
                    <a:pt x="262" y="84"/>
                  </a:lnTo>
                  <a:lnTo>
                    <a:pt x="250" y="84"/>
                  </a:lnTo>
                  <a:cubicBezTo>
                    <a:pt x="250" y="95"/>
                    <a:pt x="250" y="95"/>
                    <a:pt x="239" y="107"/>
                  </a:cubicBezTo>
                  <a:lnTo>
                    <a:pt x="239" y="119"/>
                  </a:lnTo>
                  <a:lnTo>
                    <a:pt x="227" y="119"/>
                  </a:lnTo>
                  <a:cubicBezTo>
                    <a:pt x="227" y="119"/>
                    <a:pt x="227" y="131"/>
                    <a:pt x="215" y="131"/>
                  </a:cubicBezTo>
                  <a:cubicBezTo>
                    <a:pt x="215" y="143"/>
                    <a:pt x="215" y="143"/>
                    <a:pt x="215" y="155"/>
                  </a:cubicBezTo>
                  <a:cubicBezTo>
                    <a:pt x="203" y="155"/>
                    <a:pt x="203" y="155"/>
                    <a:pt x="203" y="167"/>
                  </a:cubicBezTo>
                  <a:cubicBezTo>
                    <a:pt x="203" y="167"/>
                    <a:pt x="203" y="179"/>
                    <a:pt x="191" y="179"/>
                  </a:cubicBezTo>
                  <a:cubicBezTo>
                    <a:pt x="191" y="179"/>
                    <a:pt x="191" y="191"/>
                    <a:pt x="191" y="191"/>
                  </a:cubicBezTo>
                  <a:cubicBezTo>
                    <a:pt x="191" y="203"/>
                    <a:pt x="191" y="203"/>
                    <a:pt x="179" y="203"/>
                  </a:cubicBezTo>
                  <a:cubicBezTo>
                    <a:pt x="179" y="215"/>
                    <a:pt x="179" y="215"/>
                    <a:pt x="179" y="226"/>
                  </a:cubicBezTo>
                  <a:cubicBezTo>
                    <a:pt x="179" y="226"/>
                    <a:pt x="179" y="226"/>
                    <a:pt x="179" y="238"/>
                  </a:cubicBezTo>
                  <a:lnTo>
                    <a:pt x="167" y="238"/>
                  </a:lnTo>
                  <a:cubicBezTo>
                    <a:pt x="167" y="250"/>
                    <a:pt x="167" y="250"/>
                    <a:pt x="167" y="262"/>
                  </a:cubicBezTo>
                  <a:cubicBezTo>
                    <a:pt x="167" y="262"/>
                    <a:pt x="167" y="274"/>
                    <a:pt x="167" y="274"/>
                  </a:cubicBezTo>
                  <a:cubicBezTo>
                    <a:pt x="167" y="286"/>
                    <a:pt x="167" y="286"/>
                    <a:pt x="167" y="286"/>
                  </a:cubicBezTo>
                  <a:cubicBezTo>
                    <a:pt x="167" y="298"/>
                    <a:pt x="167" y="310"/>
                    <a:pt x="167" y="322"/>
                  </a:cubicBezTo>
                  <a:lnTo>
                    <a:pt x="167" y="3346"/>
                  </a:lnTo>
                  <a:lnTo>
                    <a:pt x="0" y="4013"/>
                  </a:lnTo>
                  <a:lnTo>
                    <a:pt x="12" y="8692"/>
                  </a:lnTo>
                  <a:cubicBezTo>
                    <a:pt x="12" y="8775"/>
                    <a:pt x="36" y="8823"/>
                    <a:pt x="84" y="8858"/>
                  </a:cubicBezTo>
                  <a:lnTo>
                    <a:pt x="338" y="8997"/>
                  </a:lnTo>
                  <a:lnTo>
                    <a:pt x="338" y="8997"/>
                  </a:lnTo>
                  <a:cubicBezTo>
                    <a:pt x="295" y="8972"/>
                    <a:pt x="274" y="8925"/>
                    <a:pt x="274" y="8847"/>
                  </a:cubicBezTo>
                  <a:lnTo>
                    <a:pt x="262" y="4156"/>
                  </a:lnTo>
                  <a:lnTo>
                    <a:pt x="429" y="3501"/>
                  </a:lnTo>
                  <a:lnTo>
                    <a:pt x="417" y="476"/>
                  </a:lnTo>
                  <a:cubicBezTo>
                    <a:pt x="417" y="453"/>
                    <a:pt x="429" y="441"/>
                    <a:pt x="429" y="429"/>
                  </a:cubicBezTo>
                  <a:lnTo>
                    <a:pt x="417" y="429"/>
                  </a:lnTo>
                  <a:cubicBezTo>
                    <a:pt x="417" y="417"/>
                    <a:pt x="429" y="405"/>
                    <a:pt x="429" y="393"/>
                  </a:cubicBezTo>
                  <a:cubicBezTo>
                    <a:pt x="429" y="381"/>
                    <a:pt x="429" y="381"/>
                    <a:pt x="429" y="381"/>
                  </a:cubicBezTo>
                  <a:cubicBezTo>
                    <a:pt x="441" y="369"/>
                    <a:pt x="441" y="357"/>
                    <a:pt x="441" y="346"/>
                  </a:cubicBezTo>
                  <a:cubicBezTo>
                    <a:pt x="453" y="334"/>
                    <a:pt x="465" y="322"/>
                    <a:pt x="465" y="310"/>
                  </a:cubicBezTo>
                  <a:lnTo>
                    <a:pt x="465" y="298"/>
                  </a:lnTo>
                  <a:cubicBezTo>
                    <a:pt x="477" y="286"/>
                    <a:pt x="477" y="274"/>
                    <a:pt x="489" y="262"/>
                  </a:cubicBezTo>
                  <a:cubicBezTo>
                    <a:pt x="501" y="250"/>
                    <a:pt x="512" y="238"/>
                    <a:pt x="524" y="238"/>
                  </a:cubicBezTo>
                  <a:lnTo>
                    <a:pt x="524" y="226"/>
                  </a:lnTo>
                  <a:cubicBezTo>
                    <a:pt x="536" y="215"/>
                    <a:pt x="536" y="215"/>
                    <a:pt x="548" y="203"/>
                  </a:cubicBezTo>
                  <a:lnTo>
                    <a:pt x="560" y="203"/>
                  </a:lnTo>
                  <a:cubicBezTo>
                    <a:pt x="572" y="191"/>
                    <a:pt x="584" y="179"/>
                    <a:pt x="596" y="179"/>
                  </a:cubicBezTo>
                  <a:cubicBezTo>
                    <a:pt x="596" y="167"/>
                    <a:pt x="608" y="167"/>
                    <a:pt x="620" y="155"/>
                  </a:cubicBezTo>
                  <a:lnTo>
                    <a:pt x="691" y="155"/>
                  </a:lnTo>
                  <a:cubicBezTo>
                    <a:pt x="692" y="155"/>
                    <a:pt x="694" y="155"/>
                    <a:pt x="695" y="155"/>
                  </a:cubicBezTo>
                  <a:lnTo>
                    <a:pt x="695" y="155"/>
                  </a:lnTo>
                  <a:lnTo>
                    <a:pt x="453" y="12"/>
                  </a:lnTo>
                  <a:lnTo>
                    <a:pt x="441" y="12"/>
                  </a:lnTo>
                  <a:cubicBezTo>
                    <a:pt x="441" y="0"/>
                    <a:pt x="441" y="0"/>
                    <a:pt x="429" y="0"/>
                  </a:cubicBezTo>
                  <a:close/>
                  <a:moveTo>
                    <a:pt x="338" y="8997"/>
                  </a:moveTo>
                  <a:lnTo>
                    <a:pt x="338" y="8997"/>
                  </a:lnTo>
                  <a:cubicBezTo>
                    <a:pt x="340" y="8998"/>
                    <a:pt x="343" y="9000"/>
                    <a:pt x="346" y="9001"/>
                  </a:cubicBezTo>
                  <a:lnTo>
                    <a:pt x="338" y="89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5"/>
            <p:cNvSpPr/>
            <p:nvPr/>
          </p:nvSpPr>
          <p:spPr>
            <a:xfrm>
              <a:off x="2488934" y="1554623"/>
              <a:ext cx="22489" cy="283847"/>
            </a:xfrm>
            <a:custGeom>
              <a:avLst/>
              <a:gdLst/>
              <a:ahLst/>
              <a:cxnLst/>
              <a:rect l="l" t="t" r="r" b="b"/>
              <a:pathLst>
                <a:path w="703" h="8873" extrusionOk="0">
                  <a:moveTo>
                    <a:pt x="414" y="1"/>
                  </a:moveTo>
                  <a:cubicBezTo>
                    <a:pt x="389" y="1"/>
                    <a:pt x="362" y="9"/>
                    <a:pt x="334" y="27"/>
                  </a:cubicBezTo>
                  <a:cubicBezTo>
                    <a:pt x="239" y="74"/>
                    <a:pt x="167" y="205"/>
                    <a:pt x="167" y="313"/>
                  </a:cubicBezTo>
                  <a:lnTo>
                    <a:pt x="179" y="3349"/>
                  </a:lnTo>
                  <a:lnTo>
                    <a:pt x="0" y="4004"/>
                  </a:lnTo>
                  <a:lnTo>
                    <a:pt x="24" y="8695"/>
                  </a:lnTo>
                  <a:cubicBezTo>
                    <a:pt x="24" y="8805"/>
                    <a:pt x="79" y="8873"/>
                    <a:pt x="161" y="8873"/>
                  </a:cubicBezTo>
                  <a:cubicBezTo>
                    <a:pt x="195" y="8873"/>
                    <a:pt x="233" y="8861"/>
                    <a:pt x="274" y="8837"/>
                  </a:cubicBezTo>
                  <a:lnTo>
                    <a:pt x="453" y="8730"/>
                  </a:lnTo>
                  <a:cubicBezTo>
                    <a:pt x="596" y="8647"/>
                    <a:pt x="703" y="8456"/>
                    <a:pt x="703" y="8290"/>
                  </a:cubicBezTo>
                  <a:lnTo>
                    <a:pt x="691" y="3611"/>
                  </a:lnTo>
                  <a:lnTo>
                    <a:pt x="524" y="3146"/>
                  </a:lnTo>
                  <a:lnTo>
                    <a:pt x="512" y="122"/>
                  </a:lnTo>
                  <a:cubicBezTo>
                    <a:pt x="512" y="47"/>
                    <a:pt x="471" y="1"/>
                    <a:pt x="414"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5"/>
            <p:cNvSpPr/>
            <p:nvPr/>
          </p:nvSpPr>
          <p:spPr>
            <a:xfrm>
              <a:off x="2290118" y="1876151"/>
              <a:ext cx="474220" cy="234583"/>
            </a:xfrm>
            <a:custGeom>
              <a:avLst/>
              <a:gdLst/>
              <a:ahLst/>
              <a:cxnLst/>
              <a:rect l="l" t="t" r="r" b="b"/>
              <a:pathLst>
                <a:path w="14824" h="7333" extrusionOk="0">
                  <a:moveTo>
                    <a:pt x="14824" y="1"/>
                  </a:moveTo>
                  <a:cubicBezTo>
                    <a:pt x="14824" y="108"/>
                    <a:pt x="14764" y="203"/>
                    <a:pt x="14633" y="275"/>
                  </a:cubicBezTo>
                  <a:lnTo>
                    <a:pt x="6620" y="4930"/>
                  </a:lnTo>
                  <a:cubicBezTo>
                    <a:pt x="6489" y="5007"/>
                    <a:pt x="6317" y="5046"/>
                    <a:pt x="6143" y="5046"/>
                  </a:cubicBezTo>
                  <a:cubicBezTo>
                    <a:pt x="5968" y="5046"/>
                    <a:pt x="5793" y="5007"/>
                    <a:pt x="5656" y="4930"/>
                  </a:cubicBezTo>
                  <a:lnTo>
                    <a:pt x="203" y="1799"/>
                  </a:lnTo>
                  <a:cubicBezTo>
                    <a:pt x="72" y="1727"/>
                    <a:pt x="0" y="1620"/>
                    <a:pt x="0" y="1525"/>
                  </a:cubicBezTo>
                  <a:lnTo>
                    <a:pt x="0" y="3811"/>
                  </a:lnTo>
                  <a:cubicBezTo>
                    <a:pt x="0" y="3906"/>
                    <a:pt x="72" y="4013"/>
                    <a:pt x="203" y="4085"/>
                  </a:cubicBezTo>
                  <a:lnTo>
                    <a:pt x="5656" y="7216"/>
                  </a:lnTo>
                  <a:cubicBezTo>
                    <a:pt x="5787" y="7293"/>
                    <a:pt x="5959" y="7332"/>
                    <a:pt x="6134" y="7332"/>
                  </a:cubicBezTo>
                  <a:cubicBezTo>
                    <a:pt x="6308" y="7332"/>
                    <a:pt x="6483" y="7293"/>
                    <a:pt x="6620" y="7216"/>
                  </a:cubicBezTo>
                  <a:lnTo>
                    <a:pt x="14621" y="2573"/>
                  </a:lnTo>
                  <a:cubicBezTo>
                    <a:pt x="14752" y="2489"/>
                    <a:pt x="14824" y="2394"/>
                    <a:pt x="14824" y="2287"/>
                  </a:cubicBezTo>
                  <a:lnTo>
                    <a:pt x="14824"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2288199" y="1763515"/>
              <a:ext cx="478442" cy="274090"/>
            </a:xfrm>
            <a:custGeom>
              <a:avLst/>
              <a:gdLst/>
              <a:ahLst/>
              <a:cxnLst/>
              <a:rect l="l" t="t" r="r" b="b"/>
              <a:pathLst>
                <a:path w="14956" h="8568" extrusionOk="0">
                  <a:moveTo>
                    <a:pt x="8752" y="1"/>
                  </a:moveTo>
                  <a:cubicBezTo>
                    <a:pt x="8579" y="1"/>
                    <a:pt x="8407" y="39"/>
                    <a:pt x="8276" y="117"/>
                  </a:cubicBezTo>
                  <a:lnTo>
                    <a:pt x="263" y="4760"/>
                  </a:lnTo>
                  <a:cubicBezTo>
                    <a:pt x="1" y="4915"/>
                    <a:pt x="1" y="5165"/>
                    <a:pt x="263" y="5320"/>
                  </a:cubicBezTo>
                  <a:lnTo>
                    <a:pt x="5716" y="8451"/>
                  </a:lnTo>
                  <a:cubicBezTo>
                    <a:pt x="5853" y="8528"/>
                    <a:pt x="6028" y="8567"/>
                    <a:pt x="6203" y="8567"/>
                  </a:cubicBezTo>
                  <a:cubicBezTo>
                    <a:pt x="6377" y="8567"/>
                    <a:pt x="6549" y="8528"/>
                    <a:pt x="6680" y="8451"/>
                  </a:cubicBezTo>
                  <a:lnTo>
                    <a:pt x="14693" y="3796"/>
                  </a:lnTo>
                  <a:cubicBezTo>
                    <a:pt x="14955" y="3641"/>
                    <a:pt x="14955" y="3391"/>
                    <a:pt x="14681" y="3248"/>
                  </a:cubicBezTo>
                  <a:lnTo>
                    <a:pt x="9228" y="117"/>
                  </a:lnTo>
                  <a:cubicBezTo>
                    <a:pt x="9097" y="39"/>
                    <a:pt x="8925" y="1"/>
                    <a:pt x="875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2508352" y="1818985"/>
              <a:ext cx="125721" cy="71722"/>
            </a:xfrm>
            <a:custGeom>
              <a:avLst/>
              <a:gdLst/>
              <a:ahLst/>
              <a:cxnLst/>
              <a:rect l="l" t="t" r="r" b="b"/>
              <a:pathLst>
                <a:path w="3930" h="2242" extrusionOk="0">
                  <a:moveTo>
                    <a:pt x="3731" y="0"/>
                  </a:moveTo>
                  <a:cubicBezTo>
                    <a:pt x="3676" y="0"/>
                    <a:pt x="3617" y="12"/>
                    <a:pt x="3573" y="38"/>
                  </a:cubicBezTo>
                  <a:lnTo>
                    <a:pt x="96" y="2050"/>
                  </a:lnTo>
                  <a:cubicBezTo>
                    <a:pt x="13" y="2097"/>
                    <a:pt x="1" y="2169"/>
                    <a:pt x="72" y="2216"/>
                  </a:cubicBezTo>
                  <a:cubicBezTo>
                    <a:pt x="105" y="2233"/>
                    <a:pt x="151" y="2242"/>
                    <a:pt x="199" y="2242"/>
                  </a:cubicBezTo>
                  <a:cubicBezTo>
                    <a:pt x="255" y="2242"/>
                    <a:pt x="313" y="2230"/>
                    <a:pt x="358" y="2205"/>
                  </a:cubicBezTo>
                  <a:lnTo>
                    <a:pt x="3835" y="192"/>
                  </a:lnTo>
                  <a:cubicBezTo>
                    <a:pt x="3918" y="145"/>
                    <a:pt x="3930" y="73"/>
                    <a:pt x="3858" y="26"/>
                  </a:cubicBezTo>
                  <a:cubicBezTo>
                    <a:pt x="3825" y="9"/>
                    <a:pt x="3779" y="0"/>
                    <a:pt x="3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2491589" y="1809293"/>
              <a:ext cx="125721" cy="71818"/>
            </a:xfrm>
            <a:custGeom>
              <a:avLst/>
              <a:gdLst/>
              <a:ahLst/>
              <a:cxnLst/>
              <a:rect l="l" t="t" r="r" b="b"/>
              <a:pathLst>
                <a:path w="3930" h="2245" extrusionOk="0">
                  <a:moveTo>
                    <a:pt x="3739" y="1"/>
                  </a:moveTo>
                  <a:cubicBezTo>
                    <a:pt x="3681" y="1"/>
                    <a:pt x="3619" y="16"/>
                    <a:pt x="3573" y="43"/>
                  </a:cubicBezTo>
                  <a:lnTo>
                    <a:pt x="96" y="2055"/>
                  </a:lnTo>
                  <a:cubicBezTo>
                    <a:pt x="13" y="2103"/>
                    <a:pt x="1" y="2174"/>
                    <a:pt x="72" y="2210"/>
                  </a:cubicBezTo>
                  <a:cubicBezTo>
                    <a:pt x="106" y="2232"/>
                    <a:pt x="153" y="2244"/>
                    <a:pt x="202" y="2244"/>
                  </a:cubicBezTo>
                  <a:cubicBezTo>
                    <a:pt x="257" y="2244"/>
                    <a:pt x="314" y="2229"/>
                    <a:pt x="358" y="2198"/>
                  </a:cubicBezTo>
                  <a:lnTo>
                    <a:pt x="3835" y="198"/>
                  </a:lnTo>
                  <a:cubicBezTo>
                    <a:pt x="3918" y="150"/>
                    <a:pt x="3930" y="67"/>
                    <a:pt x="3858" y="31"/>
                  </a:cubicBezTo>
                  <a:cubicBezTo>
                    <a:pt x="3827" y="10"/>
                    <a:pt x="3784" y="1"/>
                    <a:pt x="3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5"/>
            <p:cNvSpPr/>
            <p:nvPr/>
          </p:nvSpPr>
          <p:spPr>
            <a:xfrm>
              <a:off x="2474826" y="1799792"/>
              <a:ext cx="125721" cy="71658"/>
            </a:xfrm>
            <a:custGeom>
              <a:avLst/>
              <a:gdLst/>
              <a:ahLst/>
              <a:cxnLst/>
              <a:rect l="l" t="t" r="r" b="b"/>
              <a:pathLst>
                <a:path w="3930" h="2240" extrusionOk="0">
                  <a:moveTo>
                    <a:pt x="3739" y="0"/>
                  </a:moveTo>
                  <a:cubicBezTo>
                    <a:pt x="3681" y="0"/>
                    <a:pt x="3620" y="16"/>
                    <a:pt x="3573" y="42"/>
                  </a:cubicBezTo>
                  <a:lnTo>
                    <a:pt x="96" y="2043"/>
                  </a:lnTo>
                  <a:cubicBezTo>
                    <a:pt x="13" y="2090"/>
                    <a:pt x="1" y="2174"/>
                    <a:pt x="72" y="2209"/>
                  </a:cubicBezTo>
                  <a:cubicBezTo>
                    <a:pt x="104" y="2230"/>
                    <a:pt x="146" y="2240"/>
                    <a:pt x="192" y="2240"/>
                  </a:cubicBezTo>
                  <a:cubicBezTo>
                    <a:pt x="250" y="2240"/>
                    <a:pt x="311" y="2224"/>
                    <a:pt x="358" y="2197"/>
                  </a:cubicBezTo>
                  <a:lnTo>
                    <a:pt x="3835" y="185"/>
                  </a:lnTo>
                  <a:cubicBezTo>
                    <a:pt x="3930" y="138"/>
                    <a:pt x="3930" y="66"/>
                    <a:pt x="3859" y="30"/>
                  </a:cubicBezTo>
                  <a:cubicBezTo>
                    <a:pt x="3827" y="10"/>
                    <a:pt x="3784" y="0"/>
                    <a:pt x="3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2458096" y="1790035"/>
              <a:ext cx="125721" cy="71754"/>
            </a:xfrm>
            <a:custGeom>
              <a:avLst/>
              <a:gdLst/>
              <a:ahLst/>
              <a:cxnLst/>
              <a:rect l="l" t="t" r="r" b="b"/>
              <a:pathLst>
                <a:path w="3930" h="2243" extrusionOk="0">
                  <a:moveTo>
                    <a:pt x="3730" y="0"/>
                  </a:moveTo>
                  <a:cubicBezTo>
                    <a:pt x="3675" y="0"/>
                    <a:pt x="3617" y="12"/>
                    <a:pt x="3572" y="38"/>
                  </a:cubicBezTo>
                  <a:lnTo>
                    <a:pt x="95" y="2050"/>
                  </a:lnTo>
                  <a:cubicBezTo>
                    <a:pt x="12" y="2098"/>
                    <a:pt x="0" y="2169"/>
                    <a:pt x="72" y="2217"/>
                  </a:cubicBezTo>
                  <a:cubicBezTo>
                    <a:pt x="110" y="2233"/>
                    <a:pt x="157" y="2242"/>
                    <a:pt x="203" y="2242"/>
                  </a:cubicBezTo>
                  <a:cubicBezTo>
                    <a:pt x="258" y="2242"/>
                    <a:pt x="313" y="2230"/>
                    <a:pt x="357" y="2205"/>
                  </a:cubicBezTo>
                  <a:lnTo>
                    <a:pt x="3846" y="193"/>
                  </a:lnTo>
                  <a:cubicBezTo>
                    <a:pt x="3929" y="145"/>
                    <a:pt x="3929" y="73"/>
                    <a:pt x="3858" y="26"/>
                  </a:cubicBezTo>
                  <a:cubicBezTo>
                    <a:pt x="3825" y="9"/>
                    <a:pt x="3779" y="0"/>
                    <a:pt x="3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2547955" y="2030597"/>
              <a:ext cx="14523" cy="18426"/>
            </a:xfrm>
            <a:custGeom>
              <a:avLst/>
              <a:gdLst/>
              <a:ahLst/>
              <a:cxnLst/>
              <a:rect l="l" t="t" r="r" b="b"/>
              <a:pathLst>
                <a:path w="454" h="576" extrusionOk="0">
                  <a:moveTo>
                    <a:pt x="330" y="0"/>
                  </a:moveTo>
                  <a:cubicBezTo>
                    <a:pt x="300" y="0"/>
                    <a:pt x="265" y="10"/>
                    <a:pt x="227" y="31"/>
                  </a:cubicBezTo>
                  <a:cubicBezTo>
                    <a:pt x="108" y="102"/>
                    <a:pt x="1" y="281"/>
                    <a:pt x="1" y="424"/>
                  </a:cubicBezTo>
                  <a:cubicBezTo>
                    <a:pt x="1" y="522"/>
                    <a:pt x="52" y="575"/>
                    <a:pt x="123" y="575"/>
                  </a:cubicBezTo>
                  <a:cubicBezTo>
                    <a:pt x="155" y="575"/>
                    <a:pt x="190" y="565"/>
                    <a:pt x="227" y="543"/>
                  </a:cubicBezTo>
                  <a:cubicBezTo>
                    <a:pt x="358" y="471"/>
                    <a:pt x="453" y="304"/>
                    <a:pt x="453" y="162"/>
                  </a:cubicBezTo>
                  <a:cubicBezTo>
                    <a:pt x="453" y="60"/>
                    <a:pt x="405" y="0"/>
                    <a:pt x="3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2597859" y="2002030"/>
              <a:ext cx="14523" cy="18330"/>
            </a:xfrm>
            <a:custGeom>
              <a:avLst/>
              <a:gdLst/>
              <a:ahLst/>
              <a:cxnLst/>
              <a:rect l="l" t="t" r="r" b="b"/>
              <a:pathLst>
                <a:path w="454" h="573" extrusionOk="0">
                  <a:moveTo>
                    <a:pt x="324" y="0"/>
                  </a:moveTo>
                  <a:cubicBezTo>
                    <a:pt x="294" y="0"/>
                    <a:pt x="261" y="10"/>
                    <a:pt x="227" y="31"/>
                  </a:cubicBezTo>
                  <a:cubicBezTo>
                    <a:pt x="96" y="102"/>
                    <a:pt x="1" y="269"/>
                    <a:pt x="1" y="412"/>
                  </a:cubicBezTo>
                  <a:cubicBezTo>
                    <a:pt x="1" y="513"/>
                    <a:pt x="49" y="573"/>
                    <a:pt x="124" y="573"/>
                  </a:cubicBezTo>
                  <a:cubicBezTo>
                    <a:pt x="154" y="573"/>
                    <a:pt x="189" y="563"/>
                    <a:pt x="227" y="543"/>
                  </a:cubicBezTo>
                  <a:cubicBezTo>
                    <a:pt x="346" y="471"/>
                    <a:pt x="453" y="293"/>
                    <a:pt x="453" y="162"/>
                  </a:cubicBezTo>
                  <a:cubicBezTo>
                    <a:pt x="453" y="60"/>
                    <a:pt x="399" y="0"/>
                    <a:pt x="3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2647762" y="1973080"/>
              <a:ext cx="14108" cy="18714"/>
            </a:xfrm>
            <a:custGeom>
              <a:avLst/>
              <a:gdLst/>
              <a:ahLst/>
              <a:cxnLst/>
              <a:rect l="l" t="t" r="r" b="b"/>
              <a:pathLst>
                <a:path w="441" h="585" extrusionOk="0">
                  <a:moveTo>
                    <a:pt x="317" y="0"/>
                  </a:moveTo>
                  <a:cubicBezTo>
                    <a:pt x="287" y="0"/>
                    <a:pt x="252" y="10"/>
                    <a:pt x="215" y="31"/>
                  </a:cubicBezTo>
                  <a:cubicBezTo>
                    <a:pt x="96" y="102"/>
                    <a:pt x="0" y="281"/>
                    <a:pt x="0" y="424"/>
                  </a:cubicBezTo>
                  <a:cubicBezTo>
                    <a:pt x="0" y="525"/>
                    <a:pt x="49" y="585"/>
                    <a:pt x="120" y="585"/>
                  </a:cubicBezTo>
                  <a:cubicBezTo>
                    <a:pt x="148" y="585"/>
                    <a:pt x="180" y="575"/>
                    <a:pt x="215" y="555"/>
                  </a:cubicBezTo>
                  <a:cubicBezTo>
                    <a:pt x="346" y="483"/>
                    <a:pt x="441" y="305"/>
                    <a:pt x="441" y="162"/>
                  </a:cubicBezTo>
                  <a:cubicBezTo>
                    <a:pt x="441" y="60"/>
                    <a:pt x="393"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2697282" y="1944513"/>
              <a:ext cx="14491" cy="18426"/>
            </a:xfrm>
            <a:custGeom>
              <a:avLst/>
              <a:gdLst/>
              <a:ahLst/>
              <a:cxnLst/>
              <a:rect l="l" t="t" r="r" b="b"/>
              <a:pathLst>
                <a:path w="453" h="576" extrusionOk="0">
                  <a:moveTo>
                    <a:pt x="324" y="1"/>
                  </a:moveTo>
                  <a:cubicBezTo>
                    <a:pt x="294" y="1"/>
                    <a:pt x="261" y="10"/>
                    <a:pt x="226" y="31"/>
                  </a:cubicBezTo>
                  <a:cubicBezTo>
                    <a:pt x="107" y="102"/>
                    <a:pt x="0" y="281"/>
                    <a:pt x="0" y="424"/>
                  </a:cubicBezTo>
                  <a:cubicBezTo>
                    <a:pt x="0" y="522"/>
                    <a:pt x="51" y="576"/>
                    <a:pt x="122" y="576"/>
                  </a:cubicBezTo>
                  <a:cubicBezTo>
                    <a:pt x="154" y="576"/>
                    <a:pt x="190" y="565"/>
                    <a:pt x="226" y="543"/>
                  </a:cubicBezTo>
                  <a:cubicBezTo>
                    <a:pt x="357" y="471"/>
                    <a:pt x="453" y="305"/>
                    <a:pt x="453" y="162"/>
                  </a:cubicBezTo>
                  <a:cubicBezTo>
                    <a:pt x="453" y="60"/>
                    <a:pt x="398" y="1"/>
                    <a:pt x="3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45"/>
          <p:cNvGrpSpPr/>
          <p:nvPr/>
        </p:nvGrpSpPr>
        <p:grpSpPr>
          <a:xfrm flipH="1">
            <a:off x="6258114" y="1387181"/>
            <a:ext cx="936243" cy="959436"/>
            <a:chOff x="3164235" y="1734149"/>
            <a:chExt cx="373675" cy="382917"/>
          </a:xfrm>
        </p:grpSpPr>
        <p:sp>
          <p:nvSpPr>
            <p:cNvPr id="1570" name="Google Shape;1570;p45"/>
            <p:cNvSpPr/>
            <p:nvPr/>
          </p:nvSpPr>
          <p:spPr>
            <a:xfrm>
              <a:off x="3277351" y="1961243"/>
              <a:ext cx="110877" cy="82918"/>
            </a:xfrm>
            <a:custGeom>
              <a:avLst/>
              <a:gdLst/>
              <a:ahLst/>
              <a:cxnLst/>
              <a:rect l="l" t="t" r="r" b="b"/>
              <a:pathLst>
                <a:path w="3466" h="2592" extrusionOk="0">
                  <a:moveTo>
                    <a:pt x="635" y="1"/>
                  </a:moveTo>
                  <a:cubicBezTo>
                    <a:pt x="405" y="1"/>
                    <a:pt x="191" y="53"/>
                    <a:pt x="0" y="163"/>
                  </a:cubicBezTo>
                  <a:lnTo>
                    <a:pt x="739" y="1449"/>
                  </a:lnTo>
                  <a:cubicBezTo>
                    <a:pt x="847" y="1387"/>
                    <a:pt x="969" y="1358"/>
                    <a:pt x="1099" y="1358"/>
                  </a:cubicBezTo>
                  <a:cubicBezTo>
                    <a:pt x="1297" y="1358"/>
                    <a:pt x="1516" y="1426"/>
                    <a:pt x="1739" y="1556"/>
                  </a:cubicBezTo>
                  <a:cubicBezTo>
                    <a:pt x="2096" y="1758"/>
                    <a:pt x="2453" y="2127"/>
                    <a:pt x="2715" y="2592"/>
                  </a:cubicBezTo>
                  <a:lnTo>
                    <a:pt x="3465" y="2163"/>
                  </a:lnTo>
                  <a:cubicBezTo>
                    <a:pt x="2989" y="1341"/>
                    <a:pt x="2370" y="698"/>
                    <a:pt x="1739" y="341"/>
                  </a:cubicBezTo>
                  <a:cubicBezTo>
                    <a:pt x="1360" y="120"/>
                    <a:pt x="981" y="1"/>
                    <a:pt x="635"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3277351" y="1940418"/>
              <a:ext cx="147058" cy="90020"/>
            </a:xfrm>
            <a:custGeom>
              <a:avLst/>
              <a:gdLst/>
              <a:ahLst/>
              <a:cxnLst/>
              <a:rect l="l" t="t" r="r" b="b"/>
              <a:pathLst>
                <a:path w="4597" h="2814" extrusionOk="0">
                  <a:moveTo>
                    <a:pt x="1744" y="0"/>
                  </a:moveTo>
                  <a:cubicBezTo>
                    <a:pt x="1518" y="0"/>
                    <a:pt x="1307" y="51"/>
                    <a:pt x="1120" y="159"/>
                  </a:cubicBezTo>
                  <a:lnTo>
                    <a:pt x="0" y="814"/>
                  </a:lnTo>
                  <a:cubicBezTo>
                    <a:pt x="191" y="704"/>
                    <a:pt x="405" y="652"/>
                    <a:pt x="635" y="652"/>
                  </a:cubicBezTo>
                  <a:cubicBezTo>
                    <a:pt x="981" y="652"/>
                    <a:pt x="1360" y="771"/>
                    <a:pt x="1739" y="992"/>
                  </a:cubicBezTo>
                  <a:cubicBezTo>
                    <a:pt x="2358" y="1349"/>
                    <a:pt x="2989" y="1992"/>
                    <a:pt x="3465" y="2814"/>
                  </a:cubicBezTo>
                  <a:lnTo>
                    <a:pt x="4596" y="2171"/>
                  </a:lnTo>
                  <a:cubicBezTo>
                    <a:pt x="4120" y="1338"/>
                    <a:pt x="3489" y="706"/>
                    <a:pt x="2858" y="337"/>
                  </a:cubicBezTo>
                  <a:cubicBezTo>
                    <a:pt x="2475" y="121"/>
                    <a:pt x="2092" y="0"/>
                    <a:pt x="1744"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3220601" y="1858301"/>
              <a:ext cx="224762" cy="153488"/>
            </a:xfrm>
            <a:custGeom>
              <a:avLst/>
              <a:gdLst/>
              <a:ahLst/>
              <a:cxnLst/>
              <a:rect l="l" t="t" r="r" b="b"/>
              <a:pathLst>
                <a:path w="7026" h="4798" extrusionOk="0">
                  <a:moveTo>
                    <a:pt x="1282" y="1"/>
                  </a:moveTo>
                  <a:cubicBezTo>
                    <a:pt x="821" y="1"/>
                    <a:pt x="387" y="104"/>
                    <a:pt x="0" y="321"/>
                  </a:cubicBezTo>
                  <a:lnTo>
                    <a:pt x="750" y="1607"/>
                  </a:lnTo>
                  <a:cubicBezTo>
                    <a:pt x="1051" y="1438"/>
                    <a:pt x="1389" y="1357"/>
                    <a:pt x="1749" y="1357"/>
                  </a:cubicBezTo>
                  <a:cubicBezTo>
                    <a:pt x="2301" y="1357"/>
                    <a:pt x="2907" y="1546"/>
                    <a:pt x="3513" y="1892"/>
                  </a:cubicBezTo>
                  <a:cubicBezTo>
                    <a:pt x="4513" y="2476"/>
                    <a:pt x="5513" y="3488"/>
                    <a:pt x="6275" y="4797"/>
                  </a:cubicBezTo>
                  <a:lnTo>
                    <a:pt x="7025" y="4369"/>
                  </a:lnTo>
                  <a:cubicBezTo>
                    <a:pt x="6061" y="2702"/>
                    <a:pt x="4787" y="1416"/>
                    <a:pt x="3513" y="678"/>
                  </a:cubicBezTo>
                  <a:cubicBezTo>
                    <a:pt x="2751" y="240"/>
                    <a:pt x="1985" y="1"/>
                    <a:pt x="128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3220601" y="1837347"/>
              <a:ext cx="260559" cy="160718"/>
            </a:xfrm>
            <a:custGeom>
              <a:avLst/>
              <a:gdLst/>
              <a:ahLst/>
              <a:cxnLst/>
              <a:rect l="l" t="t" r="r" b="b"/>
              <a:pathLst>
                <a:path w="8145" h="5024" extrusionOk="0">
                  <a:moveTo>
                    <a:pt x="2405" y="1"/>
                  </a:moveTo>
                  <a:cubicBezTo>
                    <a:pt x="1945" y="1"/>
                    <a:pt x="1514" y="104"/>
                    <a:pt x="1131" y="321"/>
                  </a:cubicBezTo>
                  <a:lnTo>
                    <a:pt x="0" y="976"/>
                  </a:lnTo>
                  <a:cubicBezTo>
                    <a:pt x="387" y="759"/>
                    <a:pt x="821" y="656"/>
                    <a:pt x="1282" y="656"/>
                  </a:cubicBezTo>
                  <a:cubicBezTo>
                    <a:pt x="1985" y="656"/>
                    <a:pt x="2751" y="895"/>
                    <a:pt x="3513" y="1333"/>
                  </a:cubicBezTo>
                  <a:cubicBezTo>
                    <a:pt x="4787" y="2071"/>
                    <a:pt x="6061" y="3357"/>
                    <a:pt x="7025" y="5024"/>
                  </a:cubicBezTo>
                  <a:lnTo>
                    <a:pt x="8144" y="4369"/>
                  </a:lnTo>
                  <a:cubicBezTo>
                    <a:pt x="7180" y="2702"/>
                    <a:pt x="5918" y="1416"/>
                    <a:pt x="4644" y="678"/>
                  </a:cubicBezTo>
                  <a:cubicBezTo>
                    <a:pt x="3875" y="240"/>
                    <a:pt x="3106" y="1"/>
                    <a:pt x="240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3164235" y="1755070"/>
              <a:ext cx="337878" cy="224346"/>
            </a:xfrm>
            <a:custGeom>
              <a:avLst/>
              <a:gdLst/>
              <a:ahLst/>
              <a:cxnLst/>
              <a:rect l="l" t="t" r="r" b="b"/>
              <a:pathLst>
                <a:path w="10562" h="7013" extrusionOk="0">
                  <a:moveTo>
                    <a:pt x="1927" y="1"/>
                  </a:moveTo>
                  <a:cubicBezTo>
                    <a:pt x="1233" y="1"/>
                    <a:pt x="581" y="157"/>
                    <a:pt x="0" y="488"/>
                  </a:cubicBezTo>
                  <a:lnTo>
                    <a:pt x="738" y="1774"/>
                  </a:lnTo>
                  <a:cubicBezTo>
                    <a:pt x="1238" y="1491"/>
                    <a:pt x="1796" y="1358"/>
                    <a:pt x="2391" y="1358"/>
                  </a:cubicBezTo>
                  <a:cubicBezTo>
                    <a:pt x="3300" y="1358"/>
                    <a:pt x="4293" y="1670"/>
                    <a:pt x="5287" y="2238"/>
                  </a:cubicBezTo>
                  <a:cubicBezTo>
                    <a:pt x="6930" y="3191"/>
                    <a:pt x="8561" y="4857"/>
                    <a:pt x="9811" y="7012"/>
                  </a:cubicBezTo>
                  <a:lnTo>
                    <a:pt x="10561" y="6584"/>
                  </a:lnTo>
                  <a:cubicBezTo>
                    <a:pt x="9109" y="4072"/>
                    <a:pt x="7204" y="2131"/>
                    <a:pt x="5287" y="1024"/>
                  </a:cubicBezTo>
                  <a:cubicBezTo>
                    <a:pt x="4137" y="363"/>
                    <a:pt x="2984" y="1"/>
                    <a:pt x="1927"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3164235" y="1734149"/>
              <a:ext cx="373675" cy="231544"/>
            </a:xfrm>
            <a:custGeom>
              <a:avLst/>
              <a:gdLst/>
              <a:ahLst/>
              <a:cxnLst/>
              <a:rect l="l" t="t" r="r" b="b"/>
              <a:pathLst>
                <a:path w="11681" h="7238" extrusionOk="0">
                  <a:moveTo>
                    <a:pt x="3045" y="1"/>
                  </a:moveTo>
                  <a:cubicBezTo>
                    <a:pt x="2354" y="1"/>
                    <a:pt x="1706" y="157"/>
                    <a:pt x="1131" y="487"/>
                  </a:cubicBezTo>
                  <a:lnTo>
                    <a:pt x="0" y="1142"/>
                  </a:lnTo>
                  <a:cubicBezTo>
                    <a:pt x="581" y="811"/>
                    <a:pt x="1231" y="655"/>
                    <a:pt x="1924" y="655"/>
                  </a:cubicBezTo>
                  <a:cubicBezTo>
                    <a:pt x="2978" y="655"/>
                    <a:pt x="4130" y="1017"/>
                    <a:pt x="5287" y="1678"/>
                  </a:cubicBezTo>
                  <a:cubicBezTo>
                    <a:pt x="7204" y="2785"/>
                    <a:pt x="9109" y="4726"/>
                    <a:pt x="10561" y="7238"/>
                  </a:cubicBezTo>
                  <a:lnTo>
                    <a:pt x="11680" y="6583"/>
                  </a:lnTo>
                  <a:cubicBezTo>
                    <a:pt x="10240" y="4071"/>
                    <a:pt x="8323" y="2130"/>
                    <a:pt x="6418" y="1035"/>
                  </a:cubicBezTo>
                  <a:cubicBezTo>
                    <a:pt x="5259" y="366"/>
                    <a:pt x="4101" y="1"/>
                    <a:pt x="304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3305533" y="2035299"/>
              <a:ext cx="64780" cy="79719"/>
            </a:xfrm>
            <a:custGeom>
              <a:avLst/>
              <a:gdLst/>
              <a:ahLst/>
              <a:cxnLst/>
              <a:rect l="l" t="t" r="r" b="b"/>
              <a:pathLst>
                <a:path w="2025" h="2492" extrusionOk="0">
                  <a:moveTo>
                    <a:pt x="22" y="347"/>
                  </a:moveTo>
                  <a:cubicBezTo>
                    <a:pt x="15" y="351"/>
                    <a:pt x="8" y="355"/>
                    <a:pt x="0" y="360"/>
                  </a:cubicBezTo>
                  <a:lnTo>
                    <a:pt x="22" y="347"/>
                  </a:lnTo>
                  <a:close/>
                  <a:moveTo>
                    <a:pt x="755" y="1"/>
                  </a:moveTo>
                  <a:cubicBezTo>
                    <a:pt x="669" y="1"/>
                    <a:pt x="590" y="22"/>
                    <a:pt x="524" y="62"/>
                  </a:cubicBezTo>
                  <a:lnTo>
                    <a:pt x="22" y="347"/>
                  </a:lnTo>
                  <a:lnTo>
                    <a:pt x="22" y="347"/>
                  </a:lnTo>
                  <a:cubicBezTo>
                    <a:pt x="81" y="317"/>
                    <a:pt x="148" y="302"/>
                    <a:pt x="222" y="302"/>
                  </a:cubicBezTo>
                  <a:cubicBezTo>
                    <a:pt x="342" y="302"/>
                    <a:pt x="479" y="342"/>
                    <a:pt x="620" y="419"/>
                  </a:cubicBezTo>
                  <a:cubicBezTo>
                    <a:pt x="1108" y="705"/>
                    <a:pt x="1501" y="1384"/>
                    <a:pt x="1501" y="1931"/>
                  </a:cubicBezTo>
                  <a:cubicBezTo>
                    <a:pt x="1501" y="2197"/>
                    <a:pt x="1400" y="2395"/>
                    <a:pt x="1253" y="2483"/>
                  </a:cubicBezTo>
                  <a:lnTo>
                    <a:pt x="1253" y="2483"/>
                  </a:lnTo>
                  <a:lnTo>
                    <a:pt x="1763" y="2193"/>
                  </a:lnTo>
                  <a:cubicBezTo>
                    <a:pt x="1917" y="2098"/>
                    <a:pt x="2013" y="1908"/>
                    <a:pt x="2013" y="1634"/>
                  </a:cubicBezTo>
                  <a:cubicBezTo>
                    <a:pt x="2025" y="1074"/>
                    <a:pt x="1632" y="396"/>
                    <a:pt x="1143" y="122"/>
                  </a:cubicBezTo>
                  <a:cubicBezTo>
                    <a:pt x="1006" y="39"/>
                    <a:pt x="873" y="1"/>
                    <a:pt x="755" y="1"/>
                  </a:cubicBezTo>
                  <a:close/>
                  <a:moveTo>
                    <a:pt x="1253" y="2483"/>
                  </a:moveTo>
                  <a:lnTo>
                    <a:pt x="1239" y="2491"/>
                  </a:lnTo>
                  <a:cubicBezTo>
                    <a:pt x="1244" y="2488"/>
                    <a:pt x="1248" y="2486"/>
                    <a:pt x="1253" y="2483"/>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3297152" y="2044960"/>
              <a:ext cx="56398" cy="72105"/>
            </a:xfrm>
            <a:custGeom>
              <a:avLst/>
              <a:gdLst/>
              <a:ahLst/>
              <a:cxnLst/>
              <a:rect l="l" t="t" r="r" b="b"/>
              <a:pathLst>
                <a:path w="1763" h="2254" extrusionOk="0">
                  <a:moveTo>
                    <a:pt x="497" y="1"/>
                  </a:moveTo>
                  <a:cubicBezTo>
                    <a:pt x="211" y="1"/>
                    <a:pt x="12" y="228"/>
                    <a:pt x="12" y="617"/>
                  </a:cubicBezTo>
                  <a:cubicBezTo>
                    <a:pt x="1" y="1177"/>
                    <a:pt x="393" y="1856"/>
                    <a:pt x="882" y="2130"/>
                  </a:cubicBezTo>
                  <a:cubicBezTo>
                    <a:pt x="1022" y="2214"/>
                    <a:pt x="1155" y="2253"/>
                    <a:pt x="1273" y="2253"/>
                  </a:cubicBezTo>
                  <a:cubicBezTo>
                    <a:pt x="1556" y="2253"/>
                    <a:pt x="1754" y="2024"/>
                    <a:pt x="1763" y="1629"/>
                  </a:cubicBezTo>
                  <a:cubicBezTo>
                    <a:pt x="1763" y="1082"/>
                    <a:pt x="1370" y="403"/>
                    <a:pt x="882" y="117"/>
                  </a:cubicBezTo>
                  <a:cubicBezTo>
                    <a:pt x="744" y="38"/>
                    <a:pt x="614"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p:cNvGrpSpPr/>
          <p:nvPr/>
        </p:nvGrpSpPr>
        <p:grpSpPr>
          <a:xfrm>
            <a:off x="5743750" y="3851888"/>
            <a:ext cx="579625" cy="557161"/>
            <a:chOff x="304275" y="275275"/>
            <a:chExt cx="579625" cy="557161"/>
          </a:xfrm>
        </p:grpSpPr>
        <p:sp>
          <p:nvSpPr>
            <p:cNvPr id="1579" name="Google Shape;1579;p45"/>
            <p:cNvSpPr/>
            <p:nvPr/>
          </p:nvSpPr>
          <p:spPr>
            <a:xfrm>
              <a:off x="304275"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528838"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753400"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304275"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04275" y="701936"/>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45"/>
          <p:cNvGrpSpPr/>
          <p:nvPr/>
        </p:nvGrpSpPr>
        <p:grpSpPr>
          <a:xfrm>
            <a:off x="8015163" y="1085674"/>
            <a:ext cx="355063" cy="343825"/>
            <a:chOff x="528838" y="488611"/>
            <a:chExt cx="355063" cy="343825"/>
          </a:xfrm>
        </p:grpSpPr>
        <p:sp>
          <p:nvSpPr>
            <p:cNvPr id="1589" name="Google Shape;1589;p45"/>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5"/>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 name="Google Shape;1593;p45"/>
          <p:cNvSpPr/>
          <p:nvPr/>
        </p:nvSpPr>
        <p:spPr>
          <a:xfrm>
            <a:off x="5246622" y="-369337"/>
            <a:ext cx="2232900" cy="1455000"/>
          </a:xfrm>
          <a:prstGeom prst="roundRect">
            <a:avLst>
              <a:gd name="adj" fmla="val 18470"/>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6834825" y="4230900"/>
            <a:ext cx="2661900" cy="1455000"/>
          </a:xfrm>
          <a:prstGeom prst="roundRect">
            <a:avLst>
              <a:gd name="adj" fmla="val 22445"/>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45"/>
          <p:cNvGrpSpPr/>
          <p:nvPr/>
        </p:nvGrpSpPr>
        <p:grpSpPr>
          <a:xfrm>
            <a:off x="253100" y="207863"/>
            <a:ext cx="355063" cy="343836"/>
            <a:chOff x="304275" y="275275"/>
            <a:chExt cx="355063" cy="343836"/>
          </a:xfrm>
        </p:grpSpPr>
        <p:sp>
          <p:nvSpPr>
            <p:cNvPr id="1596" name="Google Shape;1596;p45"/>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3"/>
        <p:cNvGrpSpPr/>
        <p:nvPr/>
      </p:nvGrpSpPr>
      <p:grpSpPr>
        <a:xfrm>
          <a:off x="0" y="0"/>
          <a:ext cx="0" cy="0"/>
          <a:chOff x="0" y="0"/>
          <a:chExt cx="0" cy="0"/>
        </a:xfrm>
      </p:grpSpPr>
      <p:sp>
        <p:nvSpPr>
          <p:cNvPr id="1604" name="Google Shape;1604;p46"/>
          <p:cNvSpPr/>
          <p:nvPr/>
        </p:nvSpPr>
        <p:spPr>
          <a:xfrm>
            <a:off x="713275" y="1455425"/>
            <a:ext cx="2666400" cy="2954100"/>
          </a:xfrm>
          <a:prstGeom prst="roundRect">
            <a:avLst>
              <a:gd name="adj" fmla="val 9633"/>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5" name="Google Shape;1605;p46"/>
          <p:cNvCxnSpPr>
            <a:stCxn id="1604" idx="1"/>
            <a:endCxn id="1604" idx="3"/>
          </p:cNvCxnSpPr>
          <p:nvPr/>
        </p:nvCxnSpPr>
        <p:spPr>
          <a:xfrm>
            <a:off x="713275" y="2932475"/>
            <a:ext cx="2666400" cy="0"/>
          </a:xfrm>
          <a:prstGeom prst="straightConnector1">
            <a:avLst/>
          </a:prstGeom>
          <a:noFill/>
          <a:ln w="19050" cap="flat" cmpd="sng">
            <a:solidFill>
              <a:schemeClr val="accent2"/>
            </a:solidFill>
            <a:prstDash val="dot"/>
            <a:round/>
            <a:headEnd type="none" w="med" len="med"/>
            <a:tailEnd type="none" w="med" len="med"/>
          </a:ln>
        </p:spPr>
      </p:cxnSp>
      <p:sp>
        <p:nvSpPr>
          <p:cNvPr id="1606" name="Google Shape;1606;p46"/>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locations</a:t>
            </a:r>
            <a:endParaRPr/>
          </a:p>
        </p:txBody>
      </p:sp>
      <p:grpSp>
        <p:nvGrpSpPr>
          <p:cNvPr id="1607" name="Google Shape;1607;p46"/>
          <p:cNvGrpSpPr/>
          <p:nvPr/>
        </p:nvGrpSpPr>
        <p:grpSpPr>
          <a:xfrm>
            <a:off x="3719106" y="1326450"/>
            <a:ext cx="4687275" cy="3226267"/>
            <a:chOff x="3719106" y="1248850"/>
            <a:chExt cx="4687275" cy="3226267"/>
          </a:xfrm>
        </p:grpSpPr>
        <p:sp>
          <p:nvSpPr>
            <p:cNvPr id="1608" name="Google Shape;1608;p46"/>
            <p:cNvSpPr/>
            <p:nvPr/>
          </p:nvSpPr>
          <p:spPr>
            <a:xfrm>
              <a:off x="5475561" y="1248850"/>
              <a:ext cx="94813" cy="49400"/>
            </a:xfrm>
            <a:custGeom>
              <a:avLst/>
              <a:gdLst/>
              <a:ahLst/>
              <a:cxnLst/>
              <a:rect l="l" t="t" r="r" b="b"/>
              <a:pathLst>
                <a:path w="3373" h="1578" extrusionOk="0">
                  <a:moveTo>
                    <a:pt x="1973" y="0"/>
                  </a:moveTo>
                  <a:cubicBezTo>
                    <a:pt x="1042" y="0"/>
                    <a:pt x="1" y="511"/>
                    <a:pt x="70" y="1277"/>
                  </a:cubicBezTo>
                  <a:cubicBezTo>
                    <a:pt x="406" y="1498"/>
                    <a:pt x="700" y="1578"/>
                    <a:pt x="976" y="1578"/>
                  </a:cubicBezTo>
                  <a:cubicBezTo>
                    <a:pt x="1703" y="1578"/>
                    <a:pt x="2308" y="1025"/>
                    <a:pt x="3219" y="1025"/>
                  </a:cubicBezTo>
                  <a:cubicBezTo>
                    <a:pt x="3269" y="1025"/>
                    <a:pt x="3320" y="1027"/>
                    <a:pt x="3373" y="1030"/>
                  </a:cubicBezTo>
                  <a:cubicBezTo>
                    <a:pt x="3346" y="304"/>
                    <a:pt x="2692" y="0"/>
                    <a:pt x="19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6"/>
            <p:cNvSpPr/>
            <p:nvPr/>
          </p:nvSpPr>
          <p:spPr>
            <a:xfrm>
              <a:off x="6134214" y="1270826"/>
              <a:ext cx="197833" cy="63706"/>
            </a:xfrm>
            <a:custGeom>
              <a:avLst/>
              <a:gdLst/>
              <a:ahLst/>
              <a:cxnLst/>
              <a:rect l="l" t="t" r="r" b="b"/>
              <a:pathLst>
                <a:path w="7038" h="2035" extrusionOk="0">
                  <a:moveTo>
                    <a:pt x="3128" y="0"/>
                  </a:moveTo>
                  <a:cubicBezTo>
                    <a:pt x="2310" y="0"/>
                    <a:pt x="1499" y="103"/>
                    <a:pt x="834" y="328"/>
                  </a:cubicBezTo>
                  <a:cubicBezTo>
                    <a:pt x="1" y="359"/>
                    <a:pt x="649" y="1439"/>
                    <a:pt x="464" y="1902"/>
                  </a:cubicBezTo>
                  <a:cubicBezTo>
                    <a:pt x="837" y="1858"/>
                    <a:pt x="1212" y="1841"/>
                    <a:pt x="1585" y="1841"/>
                  </a:cubicBezTo>
                  <a:cubicBezTo>
                    <a:pt x="2842" y="1841"/>
                    <a:pt x="4065" y="2034"/>
                    <a:pt x="5046" y="2034"/>
                  </a:cubicBezTo>
                  <a:cubicBezTo>
                    <a:pt x="6013" y="2034"/>
                    <a:pt x="6744" y="1846"/>
                    <a:pt x="7037" y="1100"/>
                  </a:cubicBezTo>
                  <a:cubicBezTo>
                    <a:pt x="6460" y="419"/>
                    <a:pt x="4779" y="0"/>
                    <a:pt x="31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p:cNvSpPr/>
            <p:nvPr/>
          </p:nvSpPr>
          <p:spPr>
            <a:xfrm>
              <a:off x="5395984" y="1405718"/>
              <a:ext cx="339223" cy="249284"/>
            </a:xfrm>
            <a:custGeom>
              <a:avLst/>
              <a:gdLst/>
              <a:ahLst/>
              <a:cxnLst/>
              <a:rect l="l" t="t" r="r" b="b"/>
              <a:pathLst>
                <a:path w="12068" h="7963" extrusionOk="0">
                  <a:moveTo>
                    <a:pt x="10247" y="0"/>
                  </a:moveTo>
                  <a:cubicBezTo>
                    <a:pt x="10154" y="186"/>
                    <a:pt x="10247" y="525"/>
                    <a:pt x="9876" y="525"/>
                  </a:cubicBezTo>
                  <a:cubicBezTo>
                    <a:pt x="7130" y="741"/>
                    <a:pt x="5062" y="1482"/>
                    <a:pt x="2932" y="2099"/>
                  </a:cubicBezTo>
                  <a:cubicBezTo>
                    <a:pt x="3087" y="3488"/>
                    <a:pt x="1142" y="3303"/>
                    <a:pt x="1451" y="4753"/>
                  </a:cubicBezTo>
                  <a:cubicBezTo>
                    <a:pt x="988" y="5340"/>
                    <a:pt x="93" y="5525"/>
                    <a:pt x="0" y="6358"/>
                  </a:cubicBezTo>
                  <a:cubicBezTo>
                    <a:pt x="1173" y="6975"/>
                    <a:pt x="2377" y="7500"/>
                    <a:pt x="3642" y="7963"/>
                  </a:cubicBezTo>
                  <a:cubicBezTo>
                    <a:pt x="3796" y="7623"/>
                    <a:pt x="4105" y="7438"/>
                    <a:pt x="4753" y="7438"/>
                  </a:cubicBezTo>
                  <a:cubicBezTo>
                    <a:pt x="4198" y="6204"/>
                    <a:pt x="2500" y="5895"/>
                    <a:pt x="2901" y="3982"/>
                  </a:cubicBezTo>
                  <a:cubicBezTo>
                    <a:pt x="5494" y="3796"/>
                    <a:pt x="6451" y="2469"/>
                    <a:pt x="8395" y="1852"/>
                  </a:cubicBezTo>
                  <a:cubicBezTo>
                    <a:pt x="8619" y="1867"/>
                    <a:pt x="8831" y="1875"/>
                    <a:pt x="9034" y="1875"/>
                  </a:cubicBezTo>
                  <a:cubicBezTo>
                    <a:pt x="10922" y="1875"/>
                    <a:pt x="11872" y="1227"/>
                    <a:pt x="120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6"/>
            <p:cNvSpPr/>
            <p:nvPr/>
          </p:nvSpPr>
          <p:spPr>
            <a:xfrm>
              <a:off x="7132707" y="1405249"/>
              <a:ext cx="178747" cy="83585"/>
            </a:xfrm>
            <a:custGeom>
              <a:avLst/>
              <a:gdLst/>
              <a:ahLst/>
              <a:cxnLst/>
              <a:rect l="l" t="t" r="r" b="b"/>
              <a:pathLst>
                <a:path w="6359" h="2670" extrusionOk="0">
                  <a:moveTo>
                    <a:pt x="3635" y="0"/>
                  </a:moveTo>
                  <a:cubicBezTo>
                    <a:pt x="3559" y="0"/>
                    <a:pt x="3480" y="5"/>
                    <a:pt x="3396" y="15"/>
                  </a:cubicBezTo>
                  <a:cubicBezTo>
                    <a:pt x="3252" y="15"/>
                    <a:pt x="3082" y="550"/>
                    <a:pt x="2761" y="550"/>
                  </a:cubicBezTo>
                  <a:cubicBezTo>
                    <a:pt x="2737" y="550"/>
                    <a:pt x="2712" y="547"/>
                    <a:pt x="2686" y="540"/>
                  </a:cubicBezTo>
                  <a:lnTo>
                    <a:pt x="495" y="540"/>
                  </a:lnTo>
                  <a:cubicBezTo>
                    <a:pt x="1" y="2484"/>
                    <a:pt x="3087" y="1836"/>
                    <a:pt x="4136" y="2670"/>
                  </a:cubicBezTo>
                  <a:cubicBezTo>
                    <a:pt x="5031" y="2238"/>
                    <a:pt x="5463" y="1528"/>
                    <a:pt x="6358" y="1065"/>
                  </a:cubicBezTo>
                  <a:cubicBezTo>
                    <a:pt x="5033" y="950"/>
                    <a:pt x="4703" y="0"/>
                    <a:pt x="36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6"/>
            <p:cNvSpPr/>
            <p:nvPr/>
          </p:nvSpPr>
          <p:spPr>
            <a:xfrm>
              <a:off x="3788507" y="1730254"/>
              <a:ext cx="237726" cy="132483"/>
            </a:xfrm>
            <a:custGeom>
              <a:avLst/>
              <a:gdLst/>
              <a:ahLst/>
              <a:cxnLst/>
              <a:rect l="l" t="t" r="r" b="b"/>
              <a:pathLst>
                <a:path w="8457" h="4232" extrusionOk="0">
                  <a:moveTo>
                    <a:pt x="1568" y="0"/>
                  </a:moveTo>
                  <a:cubicBezTo>
                    <a:pt x="1530" y="0"/>
                    <a:pt x="1491" y="1"/>
                    <a:pt x="1451" y="3"/>
                  </a:cubicBezTo>
                  <a:cubicBezTo>
                    <a:pt x="1914" y="1268"/>
                    <a:pt x="0" y="898"/>
                    <a:pt x="0" y="1855"/>
                  </a:cubicBezTo>
                  <a:cubicBezTo>
                    <a:pt x="154" y="1887"/>
                    <a:pt x="284" y="1901"/>
                    <a:pt x="395" y="1901"/>
                  </a:cubicBezTo>
                  <a:cubicBezTo>
                    <a:pt x="953" y="1901"/>
                    <a:pt x="1067" y="1560"/>
                    <a:pt x="1604" y="1560"/>
                  </a:cubicBezTo>
                  <a:cubicBezTo>
                    <a:pt x="1669" y="1560"/>
                    <a:pt x="1741" y="1566"/>
                    <a:pt x="1821" y="1577"/>
                  </a:cubicBezTo>
                  <a:cubicBezTo>
                    <a:pt x="1636" y="2225"/>
                    <a:pt x="402" y="2163"/>
                    <a:pt x="741" y="3182"/>
                  </a:cubicBezTo>
                  <a:cubicBezTo>
                    <a:pt x="955" y="3142"/>
                    <a:pt x="1139" y="3124"/>
                    <a:pt x="1297" y="3124"/>
                  </a:cubicBezTo>
                  <a:cubicBezTo>
                    <a:pt x="2489" y="3124"/>
                    <a:pt x="2295" y="4122"/>
                    <a:pt x="3303" y="4231"/>
                  </a:cubicBezTo>
                  <a:cubicBezTo>
                    <a:pt x="3431" y="4012"/>
                    <a:pt x="3894" y="3933"/>
                    <a:pt x="4417" y="3933"/>
                  </a:cubicBezTo>
                  <a:cubicBezTo>
                    <a:pt x="5149" y="3933"/>
                    <a:pt x="6001" y="4087"/>
                    <a:pt x="6234" y="4231"/>
                  </a:cubicBezTo>
                  <a:cubicBezTo>
                    <a:pt x="6265" y="3552"/>
                    <a:pt x="7592" y="3830"/>
                    <a:pt x="8055" y="3460"/>
                  </a:cubicBezTo>
                  <a:cubicBezTo>
                    <a:pt x="8457" y="2102"/>
                    <a:pt x="7222" y="1916"/>
                    <a:pt x="7315" y="805"/>
                  </a:cubicBezTo>
                  <a:lnTo>
                    <a:pt x="7315" y="805"/>
                  </a:lnTo>
                  <a:cubicBezTo>
                    <a:pt x="6878" y="900"/>
                    <a:pt x="6517" y="927"/>
                    <a:pt x="6192" y="927"/>
                  </a:cubicBezTo>
                  <a:cubicBezTo>
                    <a:pt x="5731" y="927"/>
                    <a:pt x="5342" y="872"/>
                    <a:pt x="4910" y="872"/>
                  </a:cubicBezTo>
                  <a:cubicBezTo>
                    <a:pt x="4550" y="872"/>
                    <a:pt x="4160" y="910"/>
                    <a:pt x="3673" y="1052"/>
                  </a:cubicBezTo>
                  <a:cubicBezTo>
                    <a:pt x="2686" y="903"/>
                    <a:pt x="2742" y="0"/>
                    <a:pt x="156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6"/>
            <p:cNvSpPr/>
            <p:nvPr/>
          </p:nvSpPr>
          <p:spPr>
            <a:xfrm>
              <a:off x="4156315" y="1979158"/>
              <a:ext cx="209105" cy="274861"/>
            </a:xfrm>
            <a:custGeom>
              <a:avLst/>
              <a:gdLst/>
              <a:ahLst/>
              <a:cxnLst/>
              <a:rect l="l" t="t" r="r" b="b"/>
              <a:pathLst>
                <a:path w="7439" h="8780" extrusionOk="0">
                  <a:moveTo>
                    <a:pt x="4115" y="1"/>
                  </a:moveTo>
                  <a:cubicBezTo>
                    <a:pt x="3004" y="1"/>
                    <a:pt x="2352" y="345"/>
                    <a:pt x="1575" y="539"/>
                  </a:cubicBezTo>
                  <a:cubicBezTo>
                    <a:pt x="1853" y="1990"/>
                    <a:pt x="988" y="2607"/>
                    <a:pt x="1204" y="4026"/>
                  </a:cubicBezTo>
                  <a:cubicBezTo>
                    <a:pt x="1791" y="4242"/>
                    <a:pt x="2408" y="4428"/>
                    <a:pt x="3056" y="4520"/>
                  </a:cubicBezTo>
                  <a:cubicBezTo>
                    <a:pt x="3175" y="5256"/>
                    <a:pt x="2381" y="5736"/>
                    <a:pt x="1741" y="5736"/>
                  </a:cubicBezTo>
                  <a:cubicBezTo>
                    <a:pt x="1549" y="5736"/>
                    <a:pt x="1371" y="5693"/>
                    <a:pt x="1235" y="5600"/>
                  </a:cubicBezTo>
                  <a:lnTo>
                    <a:pt x="1235" y="5600"/>
                  </a:lnTo>
                  <a:cubicBezTo>
                    <a:pt x="927" y="6773"/>
                    <a:pt x="1482" y="7359"/>
                    <a:pt x="1945" y="7977"/>
                  </a:cubicBezTo>
                  <a:cubicBezTo>
                    <a:pt x="1328" y="8224"/>
                    <a:pt x="1" y="7977"/>
                    <a:pt x="124" y="8779"/>
                  </a:cubicBezTo>
                  <a:cubicBezTo>
                    <a:pt x="1680" y="8582"/>
                    <a:pt x="3235" y="8483"/>
                    <a:pt x="4806" y="8483"/>
                  </a:cubicBezTo>
                  <a:cubicBezTo>
                    <a:pt x="5199" y="8483"/>
                    <a:pt x="5593" y="8489"/>
                    <a:pt x="5988" y="8501"/>
                  </a:cubicBezTo>
                  <a:cubicBezTo>
                    <a:pt x="6266" y="7359"/>
                    <a:pt x="6050" y="6619"/>
                    <a:pt x="7439" y="5878"/>
                  </a:cubicBezTo>
                  <a:cubicBezTo>
                    <a:pt x="6945" y="5600"/>
                    <a:pt x="6327" y="5415"/>
                    <a:pt x="5957" y="5076"/>
                  </a:cubicBezTo>
                  <a:cubicBezTo>
                    <a:pt x="6420" y="3502"/>
                    <a:pt x="3519" y="3255"/>
                    <a:pt x="4877" y="1866"/>
                  </a:cubicBezTo>
                  <a:cubicBezTo>
                    <a:pt x="4383" y="1619"/>
                    <a:pt x="3766" y="1434"/>
                    <a:pt x="3396" y="1064"/>
                  </a:cubicBezTo>
                  <a:cubicBezTo>
                    <a:pt x="3920" y="848"/>
                    <a:pt x="4538" y="693"/>
                    <a:pt x="4507" y="14"/>
                  </a:cubicBezTo>
                  <a:cubicBezTo>
                    <a:pt x="4370" y="5"/>
                    <a:pt x="4240" y="1"/>
                    <a:pt x="41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6"/>
            <p:cNvSpPr/>
            <p:nvPr/>
          </p:nvSpPr>
          <p:spPr>
            <a:xfrm>
              <a:off x="4071313" y="2104221"/>
              <a:ext cx="98045" cy="91819"/>
            </a:xfrm>
            <a:custGeom>
              <a:avLst/>
              <a:gdLst/>
              <a:ahLst/>
              <a:cxnLst/>
              <a:rect l="l" t="t" r="r" b="b"/>
              <a:pathLst>
                <a:path w="3488" h="2933" extrusionOk="0">
                  <a:moveTo>
                    <a:pt x="1667" y="1"/>
                  </a:moveTo>
                  <a:cubicBezTo>
                    <a:pt x="1652" y="579"/>
                    <a:pt x="1459" y="680"/>
                    <a:pt x="1190" y="680"/>
                  </a:cubicBezTo>
                  <a:cubicBezTo>
                    <a:pt x="1047" y="680"/>
                    <a:pt x="882" y="651"/>
                    <a:pt x="711" y="651"/>
                  </a:cubicBezTo>
                  <a:cubicBezTo>
                    <a:pt x="537" y="651"/>
                    <a:pt x="356" y="681"/>
                    <a:pt x="186" y="803"/>
                  </a:cubicBezTo>
                  <a:cubicBezTo>
                    <a:pt x="247" y="1574"/>
                    <a:pt x="0" y="2531"/>
                    <a:pt x="556" y="2932"/>
                  </a:cubicBezTo>
                  <a:cubicBezTo>
                    <a:pt x="1389" y="2655"/>
                    <a:pt x="2778" y="2747"/>
                    <a:pt x="3488" y="2408"/>
                  </a:cubicBezTo>
                  <a:cubicBezTo>
                    <a:pt x="3087" y="1297"/>
                    <a:pt x="3395" y="1235"/>
                    <a:pt x="348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6"/>
            <p:cNvSpPr/>
            <p:nvPr/>
          </p:nvSpPr>
          <p:spPr>
            <a:xfrm>
              <a:off x="7556930" y="2362172"/>
              <a:ext cx="155304" cy="99770"/>
            </a:xfrm>
            <a:custGeom>
              <a:avLst/>
              <a:gdLst/>
              <a:ahLst/>
              <a:cxnLst/>
              <a:rect l="l" t="t" r="r" b="b"/>
              <a:pathLst>
                <a:path w="5525" h="3187" extrusionOk="0">
                  <a:moveTo>
                    <a:pt x="402" y="1"/>
                  </a:moveTo>
                  <a:cubicBezTo>
                    <a:pt x="679" y="1266"/>
                    <a:pt x="0" y="1821"/>
                    <a:pt x="31" y="2932"/>
                  </a:cubicBezTo>
                  <a:cubicBezTo>
                    <a:pt x="241" y="3079"/>
                    <a:pt x="403" y="3136"/>
                    <a:pt x="541" y="3136"/>
                  </a:cubicBezTo>
                  <a:cubicBezTo>
                    <a:pt x="1034" y="3136"/>
                    <a:pt x="1196" y="2396"/>
                    <a:pt x="2031" y="2396"/>
                  </a:cubicBezTo>
                  <a:cubicBezTo>
                    <a:pt x="2091" y="2396"/>
                    <a:pt x="2155" y="2400"/>
                    <a:pt x="2222" y="2408"/>
                  </a:cubicBezTo>
                  <a:cubicBezTo>
                    <a:pt x="2895" y="2437"/>
                    <a:pt x="2542" y="3187"/>
                    <a:pt x="3212" y="3187"/>
                  </a:cubicBezTo>
                  <a:cubicBezTo>
                    <a:pt x="3249" y="3187"/>
                    <a:pt x="3290" y="3184"/>
                    <a:pt x="3333" y="3179"/>
                  </a:cubicBezTo>
                  <a:cubicBezTo>
                    <a:pt x="4136" y="2531"/>
                    <a:pt x="4012" y="1204"/>
                    <a:pt x="5525" y="1081"/>
                  </a:cubicBezTo>
                  <a:cubicBezTo>
                    <a:pt x="3611" y="865"/>
                    <a:pt x="2408" y="155"/>
                    <a:pt x="40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6"/>
            <p:cNvSpPr/>
            <p:nvPr/>
          </p:nvSpPr>
          <p:spPr>
            <a:xfrm>
              <a:off x="7380826" y="2461690"/>
              <a:ext cx="269821" cy="283094"/>
            </a:xfrm>
            <a:custGeom>
              <a:avLst/>
              <a:gdLst/>
              <a:ahLst/>
              <a:cxnLst/>
              <a:rect l="l" t="t" r="r" b="b"/>
              <a:pathLst>
                <a:path w="9599" h="9043" extrusionOk="0">
                  <a:moveTo>
                    <a:pt x="7407" y="0"/>
                  </a:moveTo>
                  <a:cubicBezTo>
                    <a:pt x="7839" y="1266"/>
                    <a:pt x="7222" y="1852"/>
                    <a:pt x="7778" y="3210"/>
                  </a:cubicBezTo>
                  <a:cubicBezTo>
                    <a:pt x="7500" y="3210"/>
                    <a:pt x="7315" y="3488"/>
                    <a:pt x="7407" y="3735"/>
                  </a:cubicBezTo>
                  <a:cubicBezTo>
                    <a:pt x="6204" y="4074"/>
                    <a:pt x="5093" y="4599"/>
                    <a:pt x="4105" y="5339"/>
                  </a:cubicBezTo>
                  <a:cubicBezTo>
                    <a:pt x="2809" y="5802"/>
                    <a:pt x="494" y="5525"/>
                    <a:pt x="432" y="6913"/>
                  </a:cubicBezTo>
                  <a:cubicBezTo>
                    <a:pt x="381" y="7160"/>
                    <a:pt x="587" y="7222"/>
                    <a:pt x="878" y="7222"/>
                  </a:cubicBezTo>
                  <a:cubicBezTo>
                    <a:pt x="1170" y="7222"/>
                    <a:pt x="1547" y="7160"/>
                    <a:pt x="1838" y="7160"/>
                  </a:cubicBezTo>
                  <a:cubicBezTo>
                    <a:pt x="2130" y="7160"/>
                    <a:pt x="2336" y="7222"/>
                    <a:pt x="2284" y="7469"/>
                  </a:cubicBezTo>
                  <a:lnTo>
                    <a:pt x="62" y="7438"/>
                  </a:lnTo>
                  <a:lnTo>
                    <a:pt x="62" y="7438"/>
                  </a:lnTo>
                  <a:cubicBezTo>
                    <a:pt x="0" y="8395"/>
                    <a:pt x="926" y="8611"/>
                    <a:pt x="1543" y="9043"/>
                  </a:cubicBezTo>
                  <a:cubicBezTo>
                    <a:pt x="1790" y="8086"/>
                    <a:pt x="2685" y="7561"/>
                    <a:pt x="3735" y="7191"/>
                  </a:cubicBezTo>
                  <a:cubicBezTo>
                    <a:pt x="4136" y="7191"/>
                    <a:pt x="4506" y="7284"/>
                    <a:pt x="4846" y="7469"/>
                  </a:cubicBezTo>
                  <a:cubicBezTo>
                    <a:pt x="5988" y="6420"/>
                    <a:pt x="8426" y="6327"/>
                    <a:pt x="9598" y="5339"/>
                  </a:cubicBezTo>
                  <a:cubicBezTo>
                    <a:pt x="9537" y="3426"/>
                    <a:pt x="8796" y="2006"/>
                    <a:pt x="888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6"/>
            <p:cNvSpPr/>
            <p:nvPr/>
          </p:nvSpPr>
          <p:spPr>
            <a:xfrm>
              <a:off x="4870287" y="2619090"/>
              <a:ext cx="67181" cy="34874"/>
            </a:xfrm>
            <a:custGeom>
              <a:avLst/>
              <a:gdLst/>
              <a:ahLst/>
              <a:cxnLst/>
              <a:rect l="l" t="t" r="r" b="b"/>
              <a:pathLst>
                <a:path w="2390" h="1114" extrusionOk="0">
                  <a:moveTo>
                    <a:pt x="975" y="0"/>
                  </a:moveTo>
                  <a:cubicBezTo>
                    <a:pt x="788" y="0"/>
                    <a:pt x="586" y="12"/>
                    <a:pt x="370" y="34"/>
                  </a:cubicBezTo>
                  <a:cubicBezTo>
                    <a:pt x="401" y="250"/>
                    <a:pt x="216" y="281"/>
                    <a:pt x="0" y="311"/>
                  </a:cubicBezTo>
                  <a:cubicBezTo>
                    <a:pt x="93" y="1052"/>
                    <a:pt x="1204" y="497"/>
                    <a:pt x="2160" y="1114"/>
                  </a:cubicBezTo>
                  <a:cubicBezTo>
                    <a:pt x="2390" y="273"/>
                    <a:pt x="1862" y="0"/>
                    <a:pt x="97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6"/>
            <p:cNvSpPr/>
            <p:nvPr/>
          </p:nvSpPr>
          <p:spPr>
            <a:xfrm>
              <a:off x="7166550" y="2879827"/>
              <a:ext cx="73759" cy="81363"/>
            </a:xfrm>
            <a:custGeom>
              <a:avLst/>
              <a:gdLst/>
              <a:ahLst/>
              <a:cxnLst/>
              <a:rect l="l" t="t" r="r" b="b"/>
              <a:pathLst>
                <a:path w="2624" h="2599" extrusionOk="0">
                  <a:moveTo>
                    <a:pt x="1826" y="0"/>
                  </a:moveTo>
                  <a:cubicBezTo>
                    <a:pt x="1078" y="0"/>
                    <a:pt x="299" y="557"/>
                    <a:pt x="0" y="994"/>
                  </a:cubicBezTo>
                  <a:cubicBezTo>
                    <a:pt x="556" y="1364"/>
                    <a:pt x="957" y="1951"/>
                    <a:pt x="1081" y="2599"/>
                  </a:cubicBezTo>
                  <a:cubicBezTo>
                    <a:pt x="2624" y="2537"/>
                    <a:pt x="2500" y="1303"/>
                    <a:pt x="2562" y="223"/>
                  </a:cubicBezTo>
                  <a:cubicBezTo>
                    <a:pt x="2334" y="65"/>
                    <a:pt x="2082" y="0"/>
                    <a:pt x="18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6"/>
            <p:cNvSpPr/>
            <p:nvPr/>
          </p:nvSpPr>
          <p:spPr>
            <a:xfrm>
              <a:off x="7207084" y="3011651"/>
              <a:ext cx="110441" cy="90598"/>
            </a:xfrm>
            <a:custGeom>
              <a:avLst/>
              <a:gdLst/>
              <a:ahLst/>
              <a:cxnLst/>
              <a:rect l="l" t="t" r="r" b="b"/>
              <a:pathLst>
                <a:path w="3929" h="2894" extrusionOk="0">
                  <a:moveTo>
                    <a:pt x="2118" y="1"/>
                  </a:moveTo>
                  <a:cubicBezTo>
                    <a:pt x="1069" y="1"/>
                    <a:pt x="1" y="482"/>
                    <a:pt x="40" y="1320"/>
                  </a:cubicBezTo>
                  <a:cubicBezTo>
                    <a:pt x="657" y="1999"/>
                    <a:pt x="1398" y="2523"/>
                    <a:pt x="2231" y="2894"/>
                  </a:cubicBezTo>
                  <a:cubicBezTo>
                    <a:pt x="2694" y="2091"/>
                    <a:pt x="3928" y="1844"/>
                    <a:pt x="3712" y="517"/>
                  </a:cubicBezTo>
                  <a:cubicBezTo>
                    <a:pt x="3337" y="165"/>
                    <a:pt x="2731" y="1"/>
                    <a:pt x="21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6"/>
            <p:cNvSpPr/>
            <p:nvPr/>
          </p:nvSpPr>
          <p:spPr>
            <a:xfrm>
              <a:off x="6941874" y="3018570"/>
              <a:ext cx="59873" cy="59543"/>
            </a:xfrm>
            <a:custGeom>
              <a:avLst/>
              <a:gdLst/>
              <a:ahLst/>
              <a:cxnLst/>
              <a:rect l="l" t="t" r="r" b="b"/>
              <a:pathLst>
                <a:path w="2130" h="1902" extrusionOk="0">
                  <a:moveTo>
                    <a:pt x="959" y="0"/>
                  </a:moveTo>
                  <a:cubicBezTo>
                    <a:pt x="857" y="0"/>
                    <a:pt x="753" y="6"/>
                    <a:pt x="648" y="19"/>
                  </a:cubicBezTo>
                  <a:cubicBezTo>
                    <a:pt x="0" y="1068"/>
                    <a:pt x="185" y="235"/>
                    <a:pt x="648" y="1901"/>
                  </a:cubicBezTo>
                  <a:cubicBezTo>
                    <a:pt x="1698" y="1716"/>
                    <a:pt x="1698" y="852"/>
                    <a:pt x="2130" y="296"/>
                  </a:cubicBezTo>
                  <a:cubicBezTo>
                    <a:pt x="1759" y="99"/>
                    <a:pt x="1369" y="0"/>
                    <a:pt x="9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6"/>
            <p:cNvSpPr/>
            <p:nvPr/>
          </p:nvSpPr>
          <p:spPr>
            <a:xfrm>
              <a:off x="3719106" y="3069377"/>
              <a:ext cx="52086" cy="32871"/>
            </a:xfrm>
            <a:custGeom>
              <a:avLst/>
              <a:gdLst/>
              <a:ahLst/>
              <a:cxnLst/>
              <a:rect l="l" t="t" r="r" b="b"/>
              <a:pathLst>
                <a:path w="1853" h="1050" extrusionOk="0">
                  <a:moveTo>
                    <a:pt x="988" y="0"/>
                  </a:moveTo>
                  <a:cubicBezTo>
                    <a:pt x="988" y="525"/>
                    <a:pt x="0" y="340"/>
                    <a:pt x="278" y="1050"/>
                  </a:cubicBezTo>
                  <a:lnTo>
                    <a:pt x="1729" y="1050"/>
                  </a:lnTo>
                  <a:cubicBezTo>
                    <a:pt x="1852" y="463"/>
                    <a:pt x="1636" y="62"/>
                    <a:pt x="98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6"/>
            <p:cNvSpPr/>
            <p:nvPr/>
          </p:nvSpPr>
          <p:spPr>
            <a:xfrm>
              <a:off x="7290596" y="3119621"/>
              <a:ext cx="174390" cy="124658"/>
            </a:xfrm>
            <a:custGeom>
              <a:avLst/>
              <a:gdLst/>
              <a:ahLst/>
              <a:cxnLst/>
              <a:rect l="l" t="t" r="r" b="b"/>
              <a:pathLst>
                <a:path w="6204" h="3982" extrusionOk="0">
                  <a:moveTo>
                    <a:pt x="2562" y="0"/>
                  </a:moveTo>
                  <a:cubicBezTo>
                    <a:pt x="2038" y="340"/>
                    <a:pt x="2192" y="1142"/>
                    <a:pt x="2192" y="1852"/>
                  </a:cubicBezTo>
                  <a:cubicBezTo>
                    <a:pt x="1897" y="1749"/>
                    <a:pt x="1651" y="1704"/>
                    <a:pt x="1440" y="1704"/>
                  </a:cubicBezTo>
                  <a:cubicBezTo>
                    <a:pt x="768" y="1704"/>
                    <a:pt x="447" y="2161"/>
                    <a:pt x="1" y="2654"/>
                  </a:cubicBezTo>
                  <a:cubicBezTo>
                    <a:pt x="225" y="2816"/>
                    <a:pt x="405" y="2870"/>
                    <a:pt x="576" y="2870"/>
                  </a:cubicBezTo>
                  <a:cubicBezTo>
                    <a:pt x="934" y="2870"/>
                    <a:pt x="1253" y="2632"/>
                    <a:pt x="1860" y="2632"/>
                  </a:cubicBezTo>
                  <a:cubicBezTo>
                    <a:pt x="1962" y="2632"/>
                    <a:pt x="2072" y="2639"/>
                    <a:pt x="2192" y="2654"/>
                  </a:cubicBezTo>
                  <a:cubicBezTo>
                    <a:pt x="2068" y="3272"/>
                    <a:pt x="1420" y="3796"/>
                    <a:pt x="2562" y="3981"/>
                  </a:cubicBezTo>
                  <a:cubicBezTo>
                    <a:pt x="3027" y="3297"/>
                    <a:pt x="3880" y="2880"/>
                    <a:pt x="5293" y="2880"/>
                  </a:cubicBezTo>
                  <a:cubicBezTo>
                    <a:pt x="5474" y="2880"/>
                    <a:pt x="5665" y="2887"/>
                    <a:pt x="5864" y="2901"/>
                  </a:cubicBezTo>
                  <a:cubicBezTo>
                    <a:pt x="6204" y="1698"/>
                    <a:pt x="4692" y="1821"/>
                    <a:pt x="4013" y="1327"/>
                  </a:cubicBezTo>
                  <a:cubicBezTo>
                    <a:pt x="4105" y="432"/>
                    <a:pt x="3612" y="31"/>
                    <a:pt x="25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6"/>
            <p:cNvSpPr/>
            <p:nvPr/>
          </p:nvSpPr>
          <p:spPr>
            <a:xfrm>
              <a:off x="6231388" y="3226840"/>
              <a:ext cx="91102" cy="83710"/>
            </a:xfrm>
            <a:custGeom>
              <a:avLst/>
              <a:gdLst/>
              <a:ahLst/>
              <a:cxnLst/>
              <a:rect l="l" t="t" r="r" b="b"/>
              <a:pathLst>
                <a:path w="3241" h="2674" extrusionOk="0">
                  <a:moveTo>
                    <a:pt x="1389" y="1"/>
                  </a:moveTo>
                  <a:lnTo>
                    <a:pt x="1389" y="1"/>
                  </a:lnTo>
                  <a:cubicBezTo>
                    <a:pt x="1914" y="1575"/>
                    <a:pt x="0" y="1914"/>
                    <a:pt x="1389" y="2655"/>
                  </a:cubicBezTo>
                  <a:cubicBezTo>
                    <a:pt x="1485" y="2668"/>
                    <a:pt x="1572" y="2673"/>
                    <a:pt x="1651" y="2673"/>
                  </a:cubicBezTo>
                  <a:cubicBezTo>
                    <a:pt x="2539" y="2673"/>
                    <a:pt x="2447" y="1940"/>
                    <a:pt x="3241" y="1883"/>
                  </a:cubicBezTo>
                  <a:cubicBezTo>
                    <a:pt x="2932" y="1019"/>
                    <a:pt x="2161" y="526"/>
                    <a:pt x="138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6"/>
            <p:cNvSpPr/>
            <p:nvPr/>
          </p:nvSpPr>
          <p:spPr>
            <a:xfrm>
              <a:off x="6950532" y="3301940"/>
              <a:ext cx="262035" cy="260304"/>
            </a:xfrm>
            <a:custGeom>
              <a:avLst/>
              <a:gdLst/>
              <a:ahLst/>
              <a:cxnLst/>
              <a:rect l="l" t="t" r="r" b="b"/>
              <a:pathLst>
                <a:path w="9322" h="8315" extrusionOk="0">
                  <a:moveTo>
                    <a:pt x="6183" y="0"/>
                  </a:moveTo>
                  <a:cubicBezTo>
                    <a:pt x="6081" y="0"/>
                    <a:pt x="5975" y="3"/>
                    <a:pt x="5865" y="9"/>
                  </a:cubicBezTo>
                  <a:cubicBezTo>
                    <a:pt x="5525" y="2787"/>
                    <a:pt x="649" y="2231"/>
                    <a:pt x="1" y="4793"/>
                  </a:cubicBezTo>
                  <a:cubicBezTo>
                    <a:pt x="340" y="5873"/>
                    <a:pt x="1945" y="6027"/>
                    <a:pt x="1822" y="7447"/>
                  </a:cubicBezTo>
                  <a:cubicBezTo>
                    <a:pt x="2090" y="7402"/>
                    <a:pt x="2322" y="7382"/>
                    <a:pt x="2528" y="7382"/>
                  </a:cubicBezTo>
                  <a:cubicBezTo>
                    <a:pt x="3944" y="7382"/>
                    <a:pt x="4082" y="8314"/>
                    <a:pt x="5497" y="8314"/>
                  </a:cubicBezTo>
                  <a:cubicBezTo>
                    <a:pt x="5703" y="8314"/>
                    <a:pt x="5936" y="8294"/>
                    <a:pt x="6204" y="8249"/>
                  </a:cubicBezTo>
                  <a:cubicBezTo>
                    <a:pt x="6112" y="7632"/>
                    <a:pt x="7284" y="7941"/>
                    <a:pt x="7315" y="7447"/>
                  </a:cubicBezTo>
                  <a:cubicBezTo>
                    <a:pt x="7037" y="7385"/>
                    <a:pt x="6605" y="7447"/>
                    <a:pt x="6605" y="7169"/>
                  </a:cubicBezTo>
                  <a:cubicBezTo>
                    <a:pt x="7809" y="6799"/>
                    <a:pt x="7192" y="5163"/>
                    <a:pt x="8426" y="4793"/>
                  </a:cubicBezTo>
                  <a:cubicBezTo>
                    <a:pt x="7593" y="3929"/>
                    <a:pt x="8735" y="3034"/>
                    <a:pt x="8056" y="2385"/>
                  </a:cubicBezTo>
                  <a:cubicBezTo>
                    <a:pt x="8704" y="2169"/>
                    <a:pt x="9321" y="1892"/>
                    <a:pt x="9167" y="1089"/>
                  </a:cubicBezTo>
                  <a:cubicBezTo>
                    <a:pt x="8330" y="599"/>
                    <a:pt x="7655" y="0"/>
                    <a:pt x="618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6"/>
            <p:cNvSpPr/>
            <p:nvPr/>
          </p:nvSpPr>
          <p:spPr>
            <a:xfrm>
              <a:off x="6620896" y="3318625"/>
              <a:ext cx="260264" cy="244338"/>
            </a:xfrm>
            <a:custGeom>
              <a:avLst/>
              <a:gdLst/>
              <a:ahLst/>
              <a:cxnLst/>
              <a:rect l="l" t="t" r="r" b="b"/>
              <a:pathLst>
                <a:path w="9259" h="7805" extrusionOk="0">
                  <a:moveTo>
                    <a:pt x="1821" y="1"/>
                  </a:moveTo>
                  <a:cubicBezTo>
                    <a:pt x="1842" y="391"/>
                    <a:pt x="1745" y="511"/>
                    <a:pt x="1570" y="511"/>
                  </a:cubicBezTo>
                  <a:cubicBezTo>
                    <a:pt x="1290" y="511"/>
                    <a:pt x="814" y="204"/>
                    <a:pt x="311" y="204"/>
                  </a:cubicBezTo>
                  <a:cubicBezTo>
                    <a:pt x="208" y="204"/>
                    <a:pt x="104" y="217"/>
                    <a:pt x="0" y="248"/>
                  </a:cubicBezTo>
                  <a:cubicBezTo>
                    <a:pt x="0" y="3365"/>
                    <a:pt x="5154" y="2717"/>
                    <a:pt x="4414" y="6358"/>
                  </a:cubicBezTo>
                  <a:cubicBezTo>
                    <a:pt x="5949" y="6491"/>
                    <a:pt x="6554" y="7805"/>
                    <a:pt x="7767" y="7805"/>
                  </a:cubicBezTo>
                  <a:cubicBezTo>
                    <a:pt x="7967" y="7805"/>
                    <a:pt x="8185" y="7769"/>
                    <a:pt x="8426" y="7685"/>
                  </a:cubicBezTo>
                  <a:cubicBezTo>
                    <a:pt x="9259" y="6667"/>
                    <a:pt x="7654" y="5525"/>
                    <a:pt x="7716" y="4260"/>
                  </a:cubicBezTo>
                  <a:cubicBezTo>
                    <a:pt x="6574" y="3704"/>
                    <a:pt x="5278" y="2963"/>
                    <a:pt x="4753" y="2377"/>
                  </a:cubicBezTo>
                  <a:cubicBezTo>
                    <a:pt x="4198" y="1760"/>
                    <a:pt x="3056" y="1328"/>
                    <a:pt x="3303" y="525"/>
                  </a:cubicBezTo>
                  <a:lnTo>
                    <a:pt x="3303" y="525"/>
                  </a:lnTo>
                  <a:cubicBezTo>
                    <a:pt x="3189" y="547"/>
                    <a:pt x="3091" y="556"/>
                    <a:pt x="3007" y="556"/>
                  </a:cubicBezTo>
                  <a:cubicBezTo>
                    <a:pt x="2359" y="556"/>
                    <a:pt x="2476" y="1"/>
                    <a:pt x="182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6"/>
            <p:cNvSpPr/>
            <p:nvPr/>
          </p:nvSpPr>
          <p:spPr>
            <a:xfrm>
              <a:off x="7159608" y="3410411"/>
              <a:ext cx="172675" cy="157528"/>
            </a:xfrm>
            <a:custGeom>
              <a:avLst/>
              <a:gdLst/>
              <a:ahLst/>
              <a:cxnLst/>
              <a:rect l="l" t="t" r="r" b="b"/>
              <a:pathLst>
                <a:path w="6143" h="5032" extrusionOk="0">
                  <a:moveTo>
                    <a:pt x="3210" y="1"/>
                  </a:moveTo>
                  <a:cubicBezTo>
                    <a:pt x="1328" y="1081"/>
                    <a:pt x="1" y="4043"/>
                    <a:pt x="2840" y="5031"/>
                  </a:cubicBezTo>
                  <a:cubicBezTo>
                    <a:pt x="2747" y="4260"/>
                    <a:pt x="2932" y="3673"/>
                    <a:pt x="3581" y="3457"/>
                  </a:cubicBezTo>
                  <a:cubicBezTo>
                    <a:pt x="4200" y="3838"/>
                    <a:pt x="4359" y="4439"/>
                    <a:pt x="5023" y="4439"/>
                  </a:cubicBezTo>
                  <a:cubicBezTo>
                    <a:pt x="5220" y="4439"/>
                    <a:pt x="5461" y="4387"/>
                    <a:pt x="5772" y="4260"/>
                  </a:cubicBezTo>
                  <a:cubicBezTo>
                    <a:pt x="5587" y="3148"/>
                    <a:pt x="4352" y="2778"/>
                    <a:pt x="4290" y="1575"/>
                  </a:cubicBezTo>
                  <a:lnTo>
                    <a:pt x="4290" y="1575"/>
                  </a:lnTo>
                  <a:cubicBezTo>
                    <a:pt x="4584" y="1760"/>
                    <a:pt x="4908" y="1852"/>
                    <a:pt x="5228" y="1852"/>
                  </a:cubicBezTo>
                  <a:cubicBezTo>
                    <a:pt x="5548" y="1852"/>
                    <a:pt x="5864" y="1760"/>
                    <a:pt x="6142" y="1575"/>
                  </a:cubicBezTo>
                  <a:cubicBezTo>
                    <a:pt x="6050" y="402"/>
                    <a:pt x="3827" y="772"/>
                    <a:pt x="321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6"/>
            <p:cNvSpPr/>
            <p:nvPr/>
          </p:nvSpPr>
          <p:spPr>
            <a:xfrm>
              <a:off x="7443369" y="3416954"/>
              <a:ext cx="114464" cy="43984"/>
            </a:xfrm>
            <a:custGeom>
              <a:avLst/>
              <a:gdLst/>
              <a:ahLst/>
              <a:cxnLst/>
              <a:rect l="l" t="t" r="r" b="b"/>
              <a:pathLst>
                <a:path w="4072" h="1405" extrusionOk="0">
                  <a:moveTo>
                    <a:pt x="2295" y="0"/>
                  </a:moveTo>
                  <a:cubicBezTo>
                    <a:pt x="1144" y="0"/>
                    <a:pt x="0" y="336"/>
                    <a:pt x="59" y="1119"/>
                  </a:cubicBezTo>
                  <a:cubicBezTo>
                    <a:pt x="481" y="1308"/>
                    <a:pt x="1072" y="1405"/>
                    <a:pt x="1671" y="1405"/>
                  </a:cubicBezTo>
                  <a:cubicBezTo>
                    <a:pt x="2826" y="1405"/>
                    <a:pt x="4010" y="1048"/>
                    <a:pt x="4071" y="316"/>
                  </a:cubicBezTo>
                  <a:cubicBezTo>
                    <a:pt x="3630" y="113"/>
                    <a:pt x="2961" y="0"/>
                    <a:pt x="22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6"/>
            <p:cNvSpPr/>
            <p:nvPr/>
          </p:nvSpPr>
          <p:spPr>
            <a:xfrm>
              <a:off x="7465828" y="3459685"/>
              <a:ext cx="483239" cy="209274"/>
            </a:xfrm>
            <a:custGeom>
              <a:avLst/>
              <a:gdLst/>
              <a:ahLst/>
              <a:cxnLst/>
              <a:rect l="l" t="t" r="r" b="b"/>
              <a:pathLst>
                <a:path w="17191" h="6685" extrusionOk="0">
                  <a:moveTo>
                    <a:pt x="4754" y="1"/>
                  </a:moveTo>
                  <a:cubicBezTo>
                    <a:pt x="4435" y="377"/>
                    <a:pt x="4225" y="809"/>
                    <a:pt x="3434" y="809"/>
                  </a:cubicBezTo>
                  <a:cubicBezTo>
                    <a:pt x="3382" y="809"/>
                    <a:pt x="3329" y="807"/>
                    <a:pt x="3272" y="803"/>
                  </a:cubicBezTo>
                  <a:cubicBezTo>
                    <a:pt x="3155" y="825"/>
                    <a:pt x="3055" y="835"/>
                    <a:pt x="2968" y="835"/>
                  </a:cubicBezTo>
                  <a:cubicBezTo>
                    <a:pt x="2295" y="835"/>
                    <a:pt x="2428" y="246"/>
                    <a:pt x="1756" y="246"/>
                  </a:cubicBezTo>
                  <a:cubicBezTo>
                    <a:pt x="1669" y="246"/>
                    <a:pt x="1569" y="256"/>
                    <a:pt x="1451" y="278"/>
                  </a:cubicBezTo>
                  <a:cubicBezTo>
                    <a:pt x="1575" y="988"/>
                    <a:pt x="1" y="494"/>
                    <a:pt x="340" y="1328"/>
                  </a:cubicBezTo>
                  <a:cubicBezTo>
                    <a:pt x="356" y="1489"/>
                    <a:pt x="427" y="1545"/>
                    <a:pt x="540" y="1545"/>
                  </a:cubicBezTo>
                  <a:cubicBezTo>
                    <a:pt x="792" y="1545"/>
                    <a:pt x="1251" y="1263"/>
                    <a:pt x="1762" y="1263"/>
                  </a:cubicBezTo>
                  <a:cubicBezTo>
                    <a:pt x="1893" y="1263"/>
                    <a:pt x="2026" y="1281"/>
                    <a:pt x="2161" y="1328"/>
                  </a:cubicBezTo>
                  <a:cubicBezTo>
                    <a:pt x="3797" y="2284"/>
                    <a:pt x="5957" y="2871"/>
                    <a:pt x="7315" y="4013"/>
                  </a:cubicBezTo>
                  <a:lnTo>
                    <a:pt x="7315" y="5587"/>
                  </a:lnTo>
                  <a:cubicBezTo>
                    <a:pt x="7767" y="5389"/>
                    <a:pt x="8146" y="5311"/>
                    <a:pt x="8480" y="5311"/>
                  </a:cubicBezTo>
                  <a:cubicBezTo>
                    <a:pt x="9605" y="5311"/>
                    <a:pt x="10216" y="6199"/>
                    <a:pt x="11358" y="6389"/>
                  </a:cubicBezTo>
                  <a:cubicBezTo>
                    <a:pt x="12513" y="6361"/>
                    <a:pt x="12279" y="5278"/>
                    <a:pt x="13522" y="5278"/>
                  </a:cubicBezTo>
                  <a:cubicBezTo>
                    <a:pt x="13640" y="5278"/>
                    <a:pt x="13772" y="5287"/>
                    <a:pt x="13920" y="5309"/>
                  </a:cubicBezTo>
                  <a:cubicBezTo>
                    <a:pt x="14569" y="5622"/>
                    <a:pt x="15313" y="6685"/>
                    <a:pt x="16296" y="6685"/>
                  </a:cubicBezTo>
                  <a:cubicBezTo>
                    <a:pt x="16574" y="6685"/>
                    <a:pt x="16871" y="6600"/>
                    <a:pt x="17191" y="6389"/>
                  </a:cubicBezTo>
                  <a:cubicBezTo>
                    <a:pt x="16481" y="6204"/>
                    <a:pt x="16018" y="5525"/>
                    <a:pt x="16111" y="4784"/>
                  </a:cubicBezTo>
                  <a:cubicBezTo>
                    <a:pt x="15154" y="4167"/>
                    <a:pt x="13796" y="3827"/>
                    <a:pt x="13179" y="2932"/>
                  </a:cubicBezTo>
                  <a:lnTo>
                    <a:pt x="13179" y="2130"/>
                  </a:lnTo>
                  <a:cubicBezTo>
                    <a:pt x="10340" y="2068"/>
                    <a:pt x="9599" y="494"/>
                    <a:pt x="73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6"/>
            <p:cNvSpPr/>
            <p:nvPr/>
          </p:nvSpPr>
          <p:spPr>
            <a:xfrm>
              <a:off x="6859458" y="3567905"/>
              <a:ext cx="271564" cy="85495"/>
            </a:xfrm>
            <a:custGeom>
              <a:avLst/>
              <a:gdLst/>
              <a:ahLst/>
              <a:cxnLst/>
              <a:rect l="l" t="t" r="r" b="b"/>
              <a:pathLst>
                <a:path w="9661" h="2731" extrusionOk="0">
                  <a:moveTo>
                    <a:pt x="1019" y="0"/>
                  </a:moveTo>
                  <a:cubicBezTo>
                    <a:pt x="710" y="494"/>
                    <a:pt x="0" y="679"/>
                    <a:pt x="309" y="1605"/>
                  </a:cubicBezTo>
                  <a:cubicBezTo>
                    <a:pt x="3441" y="1633"/>
                    <a:pt x="5104" y="2731"/>
                    <a:pt x="8295" y="2731"/>
                  </a:cubicBezTo>
                  <a:cubicBezTo>
                    <a:pt x="8657" y="2731"/>
                    <a:pt x="9038" y="2716"/>
                    <a:pt x="9444" y="2685"/>
                  </a:cubicBezTo>
                  <a:cubicBezTo>
                    <a:pt x="9660" y="1728"/>
                    <a:pt x="8179" y="2006"/>
                    <a:pt x="8364" y="1080"/>
                  </a:cubicBezTo>
                  <a:lnTo>
                    <a:pt x="8364" y="1080"/>
                  </a:lnTo>
                  <a:cubicBezTo>
                    <a:pt x="8224" y="1083"/>
                    <a:pt x="8086" y="1085"/>
                    <a:pt x="7950" y="1085"/>
                  </a:cubicBezTo>
                  <a:cubicBezTo>
                    <a:pt x="5171" y="1085"/>
                    <a:pt x="3137" y="500"/>
                    <a:pt x="101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6"/>
            <p:cNvSpPr/>
            <p:nvPr/>
          </p:nvSpPr>
          <p:spPr>
            <a:xfrm>
              <a:off x="7001719" y="3684734"/>
              <a:ext cx="974239" cy="682174"/>
            </a:xfrm>
            <a:custGeom>
              <a:avLst/>
              <a:gdLst/>
              <a:ahLst/>
              <a:cxnLst/>
              <a:rect l="l" t="t" r="r" b="b"/>
              <a:pathLst>
                <a:path w="34659" h="21791" extrusionOk="0">
                  <a:moveTo>
                    <a:pt x="26103" y="0"/>
                  </a:moveTo>
                  <a:cubicBezTo>
                    <a:pt x="26075" y="0"/>
                    <a:pt x="26047" y="1"/>
                    <a:pt x="26017" y="2"/>
                  </a:cubicBezTo>
                  <a:cubicBezTo>
                    <a:pt x="25091" y="1082"/>
                    <a:pt x="26418" y="3860"/>
                    <a:pt x="24906" y="4508"/>
                  </a:cubicBezTo>
                  <a:cubicBezTo>
                    <a:pt x="24714" y="4557"/>
                    <a:pt x="24559" y="4578"/>
                    <a:pt x="24432" y="4578"/>
                  </a:cubicBezTo>
                  <a:cubicBezTo>
                    <a:pt x="23724" y="4578"/>
                    <a:pt x="23893" y="3924"/>
                    <a:pt x="23161" y="3924"/>
                  </a:cubicBezTo>
                  <a:cubicBezTo>
                    <a:pt x="23040" y="3924"/>
                    <a:pt x="22894" y="3942"/>
                    <a:pt x="22715" y="3983"/>
                  </a:cubicBezTo>
                  <a:cubicBezTo>
                    <a:pt x="22653" y="3243"/>
                    <a:pt x="20987" y="3644"/>
                    <a:pt x="21265" y="2656"/>
                  </a:cubicBezTo>
                  <a:cubicBezTo>
                    <a:pt x="21079" y="1823"/>
                    <a:pt x="23055" y="2564"/>
                    <a:pt x="22715" y="1607"/>
                  </a:cubicBezTo>
                  <a:cubicBezTo>
                    <a:pt x="22062" y="1065"/>
                    <a:pt x="20742" y="1009"/>
                    <a:pt x="19355" y="1009"/>
                  </a:cubicBezTo>
                  <a:cubicBezTo>
                    <a:pt x="18990" y="1009"/>
                    <a:pt x="18621" y="1013"/>
                    <a:pt x="18258" y="1013"/>
                  </a:cubicBezTo>
                  <a:cubicBezTo>
                    <a:pt x="17327" y="1013"/>
                    <a:pt x="16437" y="987"/>
                    <a:pt x="15771" y="805"/>
                  </a:cubicBezTo>
                  <a:cubicBezTo>
                    <a:pt x="15123" y="959"/>
                    <a:pt x="15771" y="2039"/>
                    <a:pt x="15030" y="2132"/>
                  </a:cubicBezTo>
                  <a:cubicBezTo>
                    <a:pt x="13796" y="2255"/>
                    <a:pt x="12562" y="2533"/>
                    <a:pt x="11358" y="2934"/>
                  </a:cubicBezTo>
                  <a:cubicBezTo>
                    <a:pt x="10926" y="3737"/>
                    <a:pt x="11234" y="5125"/>
                    <a:pt x="9907" y="5311"/>
                  </a:cubicBezTo>
                  <a:cubicBezTo>
                    <a:pt x="9626" y="5110"/>
                    <a:pt x="9336" y="5043"/>
                    <a:pt x="9033" y="5043"/>
                  </a:cubicBezTo>
                  <a:cubicBezTo>
                    <a:pt x="8427" y="5043"/>
                    <a:pt x="7773" y="5312"/>
                    <a:pt x="7054" y="5312"/>
                  </a:cubicBezTo>
                  <a:cubicBezTo>
                    <a:pt x="7028" y="5312"/>
                    <a:pt x="7002" y="5311"/>
                    <a:pt x="6976" y="5311"/>
                  </a:cubicBezTo>
                  <a:lnTo>
                    <a:pt x="6976" y="5311"/>
                  </a:lnTo>
                  <a:cubicBezTo>
                    <a:pt x="6235" y="5496"/>
                    <a:pt x="7037" y="6792"/>
                    <a:pt x="6235" y="6915"/>
                  </a:cubicBezTo>
                  <a:cubicBezTo>
                    <a:pt x="5679" y="6804"/>
                    <a:pt x="5555" y="6436"/>
                    <a:pt x="5252" y="6436"/>
                  </a:cubicBezTo>
                  <a:cubicBezTo>
                    <a:pt x="5135" y="6436"/>
                    <a:pt x="4991" y="6491"/>
                    <a:pt x="4784" y="6638"/>
                  </a:cubicBezTo>
                  <a:cubicBezTo>
                    <a:pt x="3858" y="7317"/>
                    <a:pt x="4291" y="8952"/>
                    <a:pt x="2963" y="9292"/>
                  </a:cubicBezTo>
                  <a:cubicBezTo>
                    <a:pt x="2130" y="9693"/>
                    <a:pt x="495" y="9477"/>
                    <a:pt x="1" y="10094"/>
                  </a:cubicBezTo>
                  <a:cubicBezTo>
                    <a:pt x="402" y="11267"/>
                    <a:pt x="1297" y="12748"/>
                    <a:pt x="402" y="14075"/>
                  </a:cubicBezTo>
                  <a:cubicBezTo>
                    <a:pt x="1112" y="14260"/>
                    <a:pt x="1359" y="14785"/>
                    <a:pt x="1513" y="15402"/>
                  </a:cubicBezTo>
                  <a:cubicBezTo>
                    <a:pt x="1698" y="16606"/>
                    <a:pt x="834" y="17069"/>
                    <a:pt x="1112" y="18334"/>
                  </a:cubicBezTo>
                  <a:cubicBezTo>
                    <a:pt x="1162" y="18331"/>
                    <a:pt x="1211" y="18330"/>
                    <a:pt x="1257" y="18330"/>
                  </a:cubicBezTo>
                  <a:cubicBezTo>
                    <a:pt x="2184" y="18330"/>
                    <a:pt x="2321" y="18863"/>
                    <a:pt x="3196" y="18863"/>
                  </a:cubicBezTo>
                  <a:cubicBezTo>
                    <a:pt x="3240" y="18863"/>
                    <a:pt x="3286" y="18862"/>
                    <a:pt x="3334" y="18859"/>
                  </a:cubicBezTo>
                  <a:cubicBezTo>
                    <a:pt x="4630" y="18444"/>
                    <a:pt x="5447" y="17724"/>
                    <a:pt x="7286" y="17724"/>
                  </a:cubicBezTo>
                  <a:cubicBezTo>
                    <a:pt x="7636" y="17724"/>
                    <a:pt x="8023" y="17750"/>
                    <a:pt x="8457" y="17810"/>
                  </a:cubicBezTo>
                  <a:cubicBezTo>
                    <a:pt x="9560" y="16785"/>
                    <a:pt x="11579" y="16454"/>
                    <a:pt x="14077" y="16454"/>
                  </a:cubicBezTo>
                  <a:cubicBezTo>
                    <a:pt x="14515" y="16454"/>
                    <a:pt x="14967" y="16464"/>
                    <a:pt x="15432" y="16482"/>
                  </a:cubicBezTo>
                  <a:cubicBezTo>
                    <a:pt x="16388" y="17007"/>
                    <a:pt x="17160" y="17840"/>
                    <a:pt x="17592" y="18859"/>
                  </a:cubicBezTo>
                  <a:cubicBezTo>
                    <a:pt x="17871" y="18764"/>
                    <a:pt x="18080" y="18728"/>
                    <a:pt x="18247" y="18728"/>
                  </a:cubicBezTo>
                  <a:cubicBezTo>
                    <a:pt x="18751" y="18728"/>
                    <a:pt x="18875" y="19051"/>
                    <a:pt x="19371" y="19051"/>
                  </a:cubicBezTo>
                  <a:cubicBezTo>
                    <a:pt x="19568" y="19051"/>
                    <a:pt x="19824" y="19000"/>
                    <a:pt x="20184" y="18859"/>
                  </a:cubicBezTo>
                  <a:lnTo>
                    <a:pt x="20184" y="18859"/>
                  </a:lnTo>
                  <a:cubicBezTo>
                    <a:pt x="20184" y="19569"/>
                    <a:pt x="20308" y="20371"/>
                    <a:pt x="19783" y="20711"/>
                  </a:cubicBezTo>
                  <a:cubicBezTo>
                    <a:pt x="22129" y="21698"/>
                    <a:pt x="23517" y="21760"/>
                    <a:pt x="27128" y="21791"/>
                  </a:cubicBezTo>
                  <a:cubicBezTo>
                    <a:pt x="28054" y="21297"/>
                    <a:pt x="28733" y="20618"/>
                    <a:pt x="30060" y="20433"/>
                  </a:cubicBezTo>
                  <a:cubicBezTo>
                    <a:pt x="29875" y="19075"/>
                    <a:pt x="31788" y="19260"/>
                    <a:pt x="31511" y="17810"/>
                  </a:cubicBezTo>
                  <a:cubicBezTo>
                    <a:pt x="32776" y="17748"/>
                    <a:pt x="32467" y="16544"/>
                    <a:pt x="33702" y="16482"/>
                  </a:cubicBezTo>
                  <a:cubicBezTo>
                    <a:pt x="33301" y="15526"/>
                    <a:pt x="34350" y="14970"/>
                    <a:pt x="34443" y="14075"/>
                  </a:cubicBezTo>
                  <a:cubicBezTo>
                    <a:pt x="34659" y="12470"/>
                    <a:pt x="33733" y="10804"/>
                    <a:pt x="33362" y="9292"/>
                  </a:cubicBezTo>
                  <a:cubicBezTo>
                    <a:pt x="33237" y="9246"/>
                    <a:pt x="33116" y="9227"/>
                    <a:pt x="33002" y="9227"/>
                  </a:cubicBezTo>
                  <a:cubicBezTo>
                    <a:pt x="32503" y="9227"/>
                    <a:pt x="32112" y="9584"/>
                    <a:pt x="31830" y="9584"/>
                  </a:cubicBezTo>
                  <a:cubicBezTo>
                    <a:pt x="31701" y="9584"/>
                    <a:pt x="31594" y="9509"/>
                    <a:pt x="31511" y="9292"/>
                  </a:cubicBezTo>
                  <a:cubicBezTo>
                    <a:pt x="31665" y="8057"/>
                    <a:pt x="30863" y="7471"/>
                    <a:pt x="31140" y="6113"/>
                  </a:cubicBezTo>
                  <a:cubicBezTo>
                    <a:pt x="30431" y="5928"/>
                    <a:pt x="30307" y="5311"/>
                    <a:pt x="29690" y="5033"/>
                  </a:cubicBezTo>
                  <a:cubicBezTo>
                    <a:pt x="29566" y="2996"/>
                    <a:pt x="27067" y="2687"/>
                    <a:pt x="27499" y="249"/>
                  </a:cubicBezTo>
                  <a:lnTo>
                    <a:pt x="27499" y="249"/>
                  </a:lnTo>
                  <a:cubicBezTo>
                    <a:pt x="27439" y="254"/>
                    <a:pt x="27384" y="257"/>
                    <a:pt x="27333" y="257"/>
                  </a:cubicBezTo>
                  <a:cubicBezTo>
                    <a:pt x="26796" y="257"/>
                    <a:pt x="26653" y="0"/>
                    <a:pt x="261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6"/>
            <p:cNvSpPr/>
            <p:nvPr/>
          </p:nvSpPr>
          <p:spPr>
            <a:xfrm>
              <a:off x="5325711" y="3709747"/>
              <a:ext cx="203905" cy="349117"/>
            </a:xfrm>
            <a:custGeom>
              <a:avLst/>
              <a:gdLst/>
              <a:ahLst/>
              <a:cxnLst/>
              <a:rect l="l" t="t" r="r" b="b"/>
              <a:pathLst>
                <a:path w="7254" h="11152" extrusionOk="0">
                  <a:moveTo>
                    <a:pt x="5901" y="0"/>
                  </a:moveTo>
                  <a:cubicBezTo>
                    <a:pt x="5861" y="0"/>
                    <a:pt x="5818" y="2"/>
                    <a:pt x="5772" y="6"/>
                  </a:cubicBezTo>
                  <a:cubicBezTo>
                    <a:pt x="5093" y="746"/>
                    <a:pt x="4568" y="1672"/>
                    <a:pt x="4290" y="2660"/>
                  </a:cubicBezTo>
                  <a:cubicBezTo>
                    <a:pt x="2716" y="2938"/>
                    <a:pt x="1914" y="3740"/>
                    <a:pt x="1019" y="4512"/>
                  </a:cubicBezTo>
                  <a:cubicBezTo>
                    <a:pt x="710" y="5437"/>
                    <a:pt x="1544" y="5561"/>
                    <a:pt x="1359" y="6363"/>
                  </a:cubicBezTo>
                  <a:cubicBezTo>
                    <a:pt x="1050" y="6919"/>
                    <a:pt x="803" y="7567"/>
                    <a:pt x="247" y="7968"/>
                  </a:cubicBezTo>
                  <a:cubicBezTo>
                    <a:pt x="1050" y="9172"/>
                    <a:pt x="1" y="10221"/>
                    <a:pt x="1359" y="11147"/>
                  </a:cubicBezTo>
                  <a:cubicBezTo>
                    <a:pt x="1426" y="11150"/>
                    <a:pt x="1491" y="11152"/>
                    <a:pt x="1554" y="11152"/>
                  </a:cubicBezTo>
                  <a:cubicBezTo>
                    <a:pt x="2412" y="11152"/>
                    <a:pt x="2820" y="10847"/>
                    <a:pt x="3656" y="10847"/>
                  </a:cubicBezTo>
                  <a:cubicBezTo>
                    <a:pt x="3843" y="10847"/>
                    <a:pt x="4051" y="10863"/>
                    <a:pt x="4290" y="10900"/>
                  </a:cubicBezTo>
                  <a:cubicBezTo>
                    <a:pt x="5093" y="9696"/>
                    <a:pt x="4784" y="9172"/>
                    <a:pt x="5772" y="7968"/>
                  </a:cubicBezTo>
                  <a:lnTo>
                    <a:pt x="5772" y="6641"/>
                  </a:lnTo>
                  <a:cubicBezTo>
                    <a:pt x="5864" y="6332"/>
                    <a:pt x="6142" y="6240"/>
                    <a:pt x="6512" y="6116"/>
                  </a:cubicBezTo>
                  <a:cubicBezTo>
                    <a:pt x="5833" y="4944"/>
                    <a:pt x="7161" y="3833"/>
                    <a:pt x="7253" y="1857"/>
                  </a:cubicBezTo>
                  <a:cubicBezTo>
                    <a:pt x="5906" y="1857"/>
                    <a:pt x="7201" y="0"/>
                    <a:pt x="59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6"/>
            <p:cNvSpPr/>
            <p:nvPr/>
          </p:nvSpPr>
          <p:spPr>
            <a:xfrm>
              <a:off x="7628918" y="4396604"/>
              <a:ext cx="135374" cy="78514"/>
            </a:xfrm>
            <a:custGeom>
              <a:avLst/>
              <a:gdLst/>
              <a:ahLst/>
              <a:cxnLst/>
              <a:rect l="l" t="t" r="r" b="b"/>
              <a:pathLst>
                <a:path w="4816" h="2508" extrusionOk="0">
                  <a:moveTo>
                    <a:pt x="1045" y="0"/>
                  </a:moveTo>
                  <a:cubicBezTo>
                    <a:pt x="778" y="0"/>
                    <a:pt x="557" y="26"/>
                    <a:pt x="402" y="100"/>
                  </a:cubicBezTo>
                  <a:cubicBezTo>
                    <a:pt x="1" y="501"/>
                    <a:pt x="1637" y="1705"/>
                    <a:pt x="1883" y="2507"/>
                  </a:cubicBezTo>
                  <a:cubicBezTo>
                    <a:pt x="3673" y="2384"/>
                    <a:pt x="4815" y="1797"/>
                    <a:pt x="4445" y="100"/>
                  </a:cubicBezTo>
                  <a:lnTo>
                    <a:pt x="4445" y="100"/>
                  </a:lnTo>
                  <a:cubicBezTo>
                    <a:pt x="4155" y="139"/>
                    <a:pt x="3860" y="154"/>
                    <a:pt x="3566" y="154"/>
                  </a:cubicBezTo>
                  <a:cubicBezTo>
                    <a:pt x="2621" y="154"/>
                    <a:pt x="1694" y="0"/>
                    <a:pt x="104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6"/>
            <p:cNvSpPr/>
            <p:nvPr/>
          </p:nvSpPr>
          <p:spPr>
            <a:xfrm>
              <a:off x="3911681" y="2593983"/>
              <a:ext cx="1659571" cy="1681159"/>
            </a:xfrm>
            <a:custGeom>
              <a:avLst/>
              <a:gdLst/>
              <a:ahLst/>
              <a:cxnLst/>
              <a:rect l="l" t="t" r="r" b="b"/>
              <a:pathLst>
                <a:path w="59040" h="53702" extrusionOk="0">
                  <a:moveTo>
                    <a:pt x="23544" y="0"/>
                  </a:moveTo>
                  <a:cubicBezTo>
                    <a:pt x="21759" y="0"/>
                    <a:pt x="20004" y="279"/>
                    <a:pt x="18333" y="836"/>
                  </a:cubicBezTo>
                  <a:cubicBezTo>
                    <a:pt x="17781" y="813"/>
                    <a:pt x="17243" y="800"/>
                    <a:pt x="16725" y="800"/>
                  </a:cubicBezTo>
                  <a:cubicBezTo>
                    <a:pt x="14433" y="800"/>
                    <a:pt x="12516" y="1060"/>
                    <a:pt x="11358" y="1916"/>
                  </a:cubicBezTo>
                  <a:cubicBezTo>
                    <a:pt x="11065" y="1388"/>
                    <a:pt x="10382" y="1111"/>
                    <a:pt x="9335" y="1111"/>
                  </a:cubicBezTo>
                  <a:cubicBezTo>
                    <a:pt x="9280" y="1111"/>
                    <a:pt x="9224" y="1112"/>
                    <a:pt x="9167" y="1113"/>
                  </a:cubicBezTo>
                  <a:cubicBezTo>
                    <a:pt x="8858" y="2039"/>
                    <a:pt x="7562" y="2224"/>
                    <a:pt x="6605" y="2687"/>
                  </a:cubicBezTo>
                  <a:cubicBezTo>
                    <a:pt x="5618" y="3953"/>
                    <a:pt x="5988" y="5558"/>
                    <a:pt x="5155" y="6669"/>
                  </a:cubicBezTo>
                  <a:cubicBezTo>
                    <a:pt x="4599" y="7378"/>
                    <a:pt x="2624" y="8088"/>
                    <a:pt x="1852" y="8798"/>
                  </a:cubicBezTo>
                  <a:cubicBezTo>
                    <a:pt x="1791" y="10341"/>
                    <a:pt x="927" y="11329"/>
                    <a:pt x="1" y="12285"/>
                  </a:cubicBezTo>
                  <a:lnTo>
                    <a:pt x="1" y="19198"/>
                  </a:lnTo>
                  <a:cubicBezTo>
                    <a:pt x="1266" y="20217"/>
                    <a:pt x="2377" y="21359"/>
                    <a:pt x="2933" y="22902"/>
                  </a:cubicBezTo>
                  <a:cubicBezTo>
                    <a:pt x="4630" y="23643"/>
                    <a:pt x="5772" y="24754"/>
                    <a:pt x="8056" y="25031"/>
                  </a:cubicBezTo>
                  <a:cubicBezTo>
                    <a:pt x="9414" y="24834"/>
                    <a:pt x="10791" y="24735"/>
                    <a:pt x="12173" y="24735"/>
                  </a:cubicBezTo>
                  <a:cubicBezTo>
                    <a:pt x="12518" y="24735"/>
                    <a:pt x="12864" y="24741"/>
                    <a:pt x="13210" y="24754"/>
                  </a:cubicBezTo>
                  <a:cubicBezTo>
                    <a:pt x="13947" y="24341"/>
                    <a:pt x="13923" y="23420"/>
                    <a:pt x="15213" y="23420"/>
                  </a:cubicBezTo>
                  <a:cubicBezTo>
                    <a:pt x="15272" y="23420"/>
                    <a:pt x="15335" y="23422"/>
                    <a:pt x="15401" y="23426"/>
                  </a:cubicBezTo>
                  <a:cubicBezTo>
                    <a:pt x="16080" y="23488"/>
                    <a:pt x="15617" y="24321"/>
                    <a:pt x="16142" y="24507"/>
                  </a:cubicBezTo>
                  <a:cubicBezTo>
                    <a:pt x="16370" y="24482"/>
                    <a:pt x="16579" y="24471"/>
                    <a:pt x="16774" y="24471"/>
                  </a:cubicBezTo>
                  <a:cubicBezTo>
                    <a:pt x="18025" y="24471"/>
                    <a:pt x="18665" y="24924"/>
                    <a:pt x="19814" y="25031"/>
                  </a:cubicBezTo>
                  <a:cubicBezTo>
                    <a:pt x="20325" y="24827"/>
                    <a:pt x="20625" y="24453"/>
                    <a:pt x="21430" y="24453"/>
                  </a:cubicBezTo>
                  <a:cubicBezTo>
                    <a:pt x="21598" y="24453"/>
                    <a:pt x="21787" y="24469"/>
                    <a:pt x="22005" y="24507"/>
                  </a:cubicBezTo>
                  <a:cubicBezTo>
                    <a:pt x="22376" y="26544"/>
                    <a:pt x="21234" y="27500"/>
                    <a:pt x="21265" y="29290"/>
                  </a:cubicBezTo>
                  <a:cubicBezTo>
                    <a:pt x="22314" y="30648"/>
                    <a:pt x="24104" y="31667"/>
                    <a:pt x="23456" y="33518"/>
                  </a:cubicBezTo>
                  <a:cubicBezTo>
                    <a:pt x="24443" y="34413"/>
                    <a:pt x="24505" y="35956"/>
                    <a:pt x="24937" y="37253"/>
                  </a:cubicBezTo>
                  <a:cubicBezTo>
                    <a:pt x="24011" y="38456"/>
                    <a:pt x="24227" y="40462"/>
                    <a:pt x="23456" y="41758"/>
                  </a:cubicBezTo>
                  <a:cubicBezTo>
                    <a:pt x="24999" y="42777"/>
                    <a:pt x="26172" y="44258"/>
                    <a:pt x="26789" y="46017"/>
                  </a:cubicBezTo>
                  <a:lnTo>
                    <a:pt x="26789" y="48394"/>
                  </a:lnTo>
                  <a:cubicBezTo>
                    <a:pt x="28394" y="49782"/>
                    <a:pt x="28363" y="52375"/>
                    <a:pt x="30060" y="53702"/>
                  </a:cubicBezTo>
                  <a:cubicBezTo>
                    <a:pt x="33578" y="53517"/>
                    <a:pt x="35338" y="52066"/>
                    <a:pt x="38486" y="51572"/>
                  </a:cubicBezTo>
                  <a:cubicBezTo>
                    <a:pt x="39041" y="50122"/>
                    <a:pt x="40152" y="49073"/>
                    <a:pt x="41788" y="48394"/>
                  </a:cubicBezTo>
                  <a:cubicBezTo>
                    <a:pt x="41603" y="47375"/>
                    <a:pt x="42436" y="47097"/>
                    <a:pt x="42127" y="46017"/>
                  </a:cubicBezTo>
                  <a:cubicBezTo>
                    <a:pt x="42703" y="45808"/>
                    <a:pt x="42990" y="45421"/>
                    <a:pt x="43835" y="45421"/>
                  </a:cubicBezTo>
                  <a:cubicBezTo>
                    <a:pt x="43987" y="45421"/>
                    <a:pt x="44157" y="45434"/>
                    <a:pt x="44349" y="45462"/>
                  </a:cubicBezTo>
                  <a:cubicBezTo>
                    <a:pt x="44380" y="42406"/>
                    <a:pt x="45892" y="40400"/>
                    <a:pt x="48763" y="39351"/>
                  </a:cubicBezTo>
                  <a:cubicBezTo>
                    <a:pt x="49287" y="36913"/>
                    <a:pt x="49287" y="34382"/>
                    <a:pt x="48763" y="31913"/>
                  </a:cubicBezTo>
                  <a:cubicBezTo>
                    <a:pt x="49534" y="30864"/>
                    <a:pt x="50151" y="29691"/>
                    <a:pt x="50552" y="28457"/>
                  </a:cubicBezTo>
                  <a:cubicBezTo>
                    <a:pt x="51447" y="28025"/>
                    <a:pt x="52188" y="27500"/>
                    <a:pt x="53145" y="27130"/>
                  </a:cubicBezTo>
                  <a:cubicBezTo>
                    <a:pt x="54873" y="25278"/>
                    <a:pt x="56478" y="23334"/>
                    <a:pt x="58268" y="21544"/>
                  </a:cubicBezTo>
                  <a:cubicBezTo>
                    <a:pt x="58546" y="20556"/>
                    <a:pt x="59040" y="19198"/>
                    <a:pt x="57898" y="18643"/>
                  </a:cubicBezTo>
                  <a:cubicBezTo>
                    <a:pt x="57787" y="18632"/>
                    <a:pt x="57684" y="18627"/>
                    <a:pt x="57588" y="18627"/>
                  </a:cubicBezTo>
                  <a:cubicBezTo>
                    <a:pt x="56369" y="18627"/>
                    <a:pt x="56318" y="19448"/>
                    <a:pt x="55118" y="19448"/>
                  </a:cubicBezTo>
                  <a:cubicBezTo>
                    <a:pt x="55079" y="19448"/>
                    <a:pt x="55038" y="19447"/>
                    <a:pt x="54997" y="19445"/>
                  </a:cubicBezTo>
                  <a:lnTo>
                    <a:pt x="51664" y="19445"/>
                  </a:lnTo>
                  <a:cubicBezTo>
                    <a:pt x="51509" y="17624"/>
                    <a:pt x="49688" y="16976"/>
                    <a:pt x="48361" y="15958"/>
                  </a:cubicBezTo>
                  <a:cubicBezTo>
                    <a:pt x="48701" y="14199"/>
                    <a:pt x="46201" y="14538"/>
                    <a:pt x="46911" y="12501"/>
                  </a:cubicBezTo>
                  <a:cubicBezTo>
                    <a:pt x="46294" y="11884"/>
                    <a:pt x="45152" y="11637"/>
                    <a:pt x="44720" y="10897"/>
                  </a:cubicBezTo>
                  <a:cubicBezTo>
                    <a:pt x="45028" y="10156"/>
                    <a:pt x="44288" y="8983"/>
                    <a:pt x="44627" y="8798"/>
                  </a:cubicBezTo>
                  <a:cubicBezTo>
                    <a:pt x="44534" y="8613"/>
                    <a:pt x="44411" y="8428"/>
                    <a:pt x="44288" y="8181"/>
                  </a:cubicBezTo>
                  <a:cubicBezTo>
                    <a:pt x="44220" y="8226"/>
                    <a:pt x="44119" y="8255"/>
                    <a:pt x="44046" y="8255"/>
                  </a:cubicBezTo>
                  <a:cubicBezTo>
                    <a:pt x="44019" y="8255"/>
                    <a:pt x="43995" y="8251"/>
                    <a:pt x="43979" y="8243"/>
                  </a:cubicBezTo>
                  <a:cubicBezTo>
                    <a:pt x="43855" y="8150"/>
                    <a:pt x="44041" y="8026"/>
                    <a:pt x="44195" y="7965"/>
                  </a:cubicBezTo>
                  <a:cubicBezTo>
                    <a:pt x="43516" y="6792"/>
                    <a:pt x="42590" y="5342"/>
                    <a:pt x="42220" y="4755"/>
                  </a:cubicBezTo>
                  <a:lnTo>
                    <a:pt x="42127" y="4755"/>
                  </a:lnTo>
                  <a:cubicBezTo>
                    <a:pt x="39473" y="4045"/>
                    <a:pt x="36140" y="3798"/>
                    <a:pt x="32591" y="3706"/>
                  </a:cubicBezTo>
                  <a:cubicBezTo>
                    <a:pt x="31542" y="3922"/>
                    <a:pt x="31727" y="5033"/>
                    <a:pt x="30770" y="5311"/>
                  </a:cubicBezTo>
                  <a:cubicBezTo>
                    <a:pt x="29104" y="4045"/>
                    <a:pt x="25770" y="3984"/>
                    <a:pt x="24196" y="2657"/>
                  </a:cubicBezTo>
                  <a:cubicBezTo>
                    <a:pt x="24474" y="1731"/>
                    <a:pt x="23795" y="1515"/>
                    <a:pt x="23456" y="1052"/>
                  </a:cubicBezTo>
                  <a:cubicBezTo>
                    <a:pt x="24320" y="990"/>
                    <a:pt x="24289" y="342"/>
                    <a:pt x="23826" y="2"/>
                  </a:cubicBezTo>
                  <a:cubicBezTo>
                    <a:pt x="23732" y="1"/>
                    <a:pt x="23638" y="0"/>
                    <a:pt x="2354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6"/>
            <p:cNvSpPr/>
            <p:nvPr/>
          </p:nvSpPr>
          <p:spPr>
            <a:xfrm>
              <a:off x="4086914" y="1371408"/>
              <a:ext cx="4319467" cy="2047754"/>
            </a:xfrm>
            <a:custGeom>
              <a:avLst/>
              <a:gdLst/>
              <a:ahLst/>
              <a:cxnLst/>
              <a:rect l="l" t="t" r="r" b="b"/>
              <a:pathLst>
                <a:path w="153663" h="65413" extrusionOk="0">
                  <a:moveTo>
                    <a:pt x="90433" y="4284"/>
                  </a:moveTo>
                  <a:cubicBezTo>
                    <a:pt x="90468" y="4284"/>
                    <a:pt x="90498" y="4291"/>
                    <a:pt x="90519" y="4306"/>
                  </a:cubicBezTo>
                  <a:cubicBezTo>
                    <a:pt x="90679" y="4413"/>
                    <a:pt x="90355" y="4565"/>
                    <a:pt x="90204" y="4565"/>
                  </a:cubicBezTo>
                  <a:cubicBezTo>
                    <a:pt x="90181" y="4565"/>
                    <a:pt x="90161" y="4561"/>
                    <a:pt x="90148" y="4553"/>
                  </a:cubicBezTo>
                  <a:lnTo>
                    <a:pt x="90118" y="4584"/>
                  </a:lnTo>
                  <a:cubicBezTo>
                    <a:pt x="89963" y="4455"/>
                    <a:pt x="90259" y="4284"/>
                    <a:pt x="90433" y="4284"/>
                  </a:cubicBezTo>
                  <a:close/>
                  <a:moveTo>
                    <a:pt x="89323" y="4819"/>
                  </a:moveTo>
                  <a:cubicBezTo>
                    <a:pt x="89346" y="4819"/>
                    <a:pt x="89364" y="4822"/>
                    <a:pt x="89377" y="4831"/>
                  </a:cubicBezTo>
                  <a:cubicBezTo>
                    <a:pt x="89582" y="4933"/>
                    <a:pt x="89297" y="5100"/>
                    <a:pt x="89124" y="5100"/>
                  </a:cubicBezTo>
                  <a:cubicBezTo>
                    <a:pt x="89089" y="5100"/>
                    <a:pt x="89058" y="5093"/>
                    <a:pt x="89037" y="5078"/>
                  </a:cubicBezTo>
                  <a:lnTo>
                    <a:pt x="89037" y="5109"/>
                  </a:lnTo>
                  <a:cubicBezTo>
                    <a:pt x="88877" y="4975"/>
                    <a:pt x="89179" y="4819"/>
                    <a:pt x="89323" y="4819"/>
                  </a:cubicBezTo>
                  <a:close/>
                  <a:moveTo>
                    <a:pt x="88224" y="5086"/>
                  </a:moveTo>
                  <a:cubicBezTo>
                    <a:pt x="88256" y="5086"/>
                    <a:pt x="88281" y="5093"/>
                    <a:pt x="88297" y="5109"/>
                  </a:cubicBezTo>
                  <a:cubicBezTo>
                    <a:pt x="88483" y="5215"/>
                    <a:pt x="88164" y="5368"/>
                    <a:pt x="87993" y="5368"/>
                  </a:cubicBezTo>
                  <a:cubicBezTo>
                    <a:pt x="87966" y="5368"/>
                    <a:pt x="87943" y="5364"/>
                    <a:pt x="87926" y="5355"/>
                  </a:cubicBezTo>
                  <a:lnTo>
                    <a:pt x="87926" y="5386"/>
                  </a:lnTo>
                  <a:cubicBezTo>
                    <a:pt x="87772" y="5258"/>
                    <a:pt x="88068" y="5086"/>
                    <a:pt x="88224" y="5086"/>
                  </a:cubicBezTo>
                  <a:close/>
                  <a:moveTo>
                    <a:pt x="31455" y="8800"/>
                  </a:moveTo>
                  <a:cubicBezTo>
                    <a:pt x="31479" y="8800"/>
                    <a:pt x="31498" y="8804"/>
                    <a:pt x="31511" y="8812"/>
                  </a:cubicBezTo>
                  <a:cubicBezTo>
                    <a:pt x="31665" y="8915"/>
                    <a:pt x="31392" y="9081"/>
                    <a:pt x="31225" y="9081"/>
                  </a:cubicBezTo>
                  <a:cubicBezTo>
                    <a:pt x="31191" y="9081"/>
                    <a:pt x="31161" y="9074"/>
                    <a:pt x="31140" y="9059"/>
                  </a:cubicBezTo>
                  <a:lnTo>
                    <a:pt x="31140" y="9090"/>
                  </a:lnTo>
                  <a:cubicBezTo>
                    <a:pt x="30980" y="8956"/>
                    <a:pt x="31305" y="8800"/>
                    <a:pt x="31455" y="8800"/>
                  </a:cubicBezTo>
                  <a:close/>
                  <a:moveTo>
                    <a:pt x="63645" y="8860"/>
                  </a:moveTo>
                  <a:cubicBezTo>
                    <a:pt x="63771" y="8860"/>
                    <a:pt x="63858" y="8987"/>
                    <a:pt x="63731" y="9367"/>
                  </a:cubicBezTo>
                  <a:cubicBezTo>
                    <a:pt x="63021" y="9327"/>
                    <a:pt x="63404" y="8860"/>
                    <a:pt x="63645" y="8860"/>
                  </a:cubicBezTo>
                  <a:close/>
                  <a:moveTo>
                    <a:pt x="63731" y="9367"/>
                  </a:moveTo>
                  <a:cubicBezTo>
                    <a:pt x="64008" y="9769"/>
                    <a:pt x="65551" y="9275"/>
                    <a:pt x="65212" y="10139"/>
                  </a:cubicBezTo>
                  <a:cubicBezTo>
                    <a:pt x="64502" y="10046"/>
                    <a:pt x="63638" y="10077"/>
                    <a:pt x="63731" y="9367"/>
                  </a:cubicBezTo>
                  <a:close/>
                  <a:moveTo>
                    <a:pt x="38399" y="14108"/>
                  </a:moveTo>
                  <a:cubicBezTo>
                    <a:pt x="38423" y="14108"/>
                    <a:pt x="38442" y="14112"/>
                    <a:pt x="38455" y="14120"/>
                  </a:cubicBezTo>
                  <a:cubicBezTo>
                    <a:pt x="38634" y="14223"/>
                    <a:pt x="38345" y="14389"/>
                    <a:pt x="38189" y="14389"/>
                  </a:cubicBezTo>
                  <a:cubicBezTo>
                    <a:pt x="38157" y="14389"/>
                    <a:pt x="38131" y="14383"/>
                    <a:pt x="38115" y="14367"/>
                  </a:cubicBezTo>
                  <a:lnTo>
                    <a:pt x="38084" y="14398"/>
                  </a:lnTo>
                  <a:cubicBezTo>
                    <a:pt x="37924" y="14264"/>
                    <a:pt x="38249" y="14108"/>
                    <a:pt x="38399" y="14108"/>
                  </a:cubicBezTo>
                  <a:close/>
                  <a:moveTo>
                    <a:pt x="30431" y="18657"/>
                  </a:moveTo>
                  <a:cubicBezTo>
                    <a:pt x="30462" y="19459"/>
                    <a:pt x="29320" y="19428"/>
                    <a:pt x="28239" y="19459"/>
                  </a:cubicBezTo>
                  <a:cubicBezTo>
                    <a:pt x="28209" y="18657"/>
                    <a:pt x="29505" y="18780"/>
                    <a:pt x="30431" y="18657"/>
                  </a:cubicBezTo>
                  <a:close/>
                  <a:moveTo>
                    <a:pt x="26540" y="13312"/>
                  </a:moveTo>
                  <a:cubicBezTo>
                    <a:pt x="26872" y="13312"/>
                    <a:pt x="27047" y="13406"/>
                    <a:pt x="27128" y="13595"/>
                  </a:cubicBezTo>
                  <a:cubicBezTo>
                    <a:pt x="26820" y="15416"/>
                    <a:pt x="23857" y="15293"/>
                    <a:pt x="24197" y="17577"/>
                  </a:cubicBezTo>
                  <a:cubicBezTo>
                    <a:pt x="25061" y="18194"/>
                    <a:pt x="26048" y="18564"/>
                    <a:pt x="27128" y="18626"/>
                  </a:cubicBezTo>
                  <a:lnTo>
                    <a:pt x="27128" y="21280"/>
                  </a:lnTo>
                  <a:cubicBezTo>
                    <a:pt x="26416" y="21201"/>
                    <a:pt x="27058" y="20129"/>
                    <a:pt x="26216" y="20129"/>
                  </a:cubicBezTo>
                  <a:cubicBezTo>
                    <a:pt x="26073" y="20129"/>
                    <a:pt x="25888" y="20159"/>
                    <a:pt x="25647" y="20231"/>
                  </a:cubicBezTo>
                  <a:cubicBezTo>
                    <a:pt x="24845" y="21157"/>
                    <a:pt x="25369" y="23008"/>
                    <a:pt x="24197" y="23687"/>
                  </a:cubicBezTo>
                  <a:cubicBezTo>
                    <a:pt x="23972" y="23705"/>
                    <a:pt x="23757" y="23711"/>
                    <a:pt x="23551" y="23711"/>
                  </a:cubicBezTo>
                  <a:cubicBezTo>
                    <a:pt x="22911" y="23711"/>
                    <a:pt x="22354" y="23648"/>
                    <a:pt x="21851" y="23648"/>
                  </a:cubicBezTo>
                  <a:cubicBezTo>
                    <a:pt x="21647" y="23648"/>
                    <a:pt x="21453" y="23658"/>
                    <a:pt x="21265" y="23687"/>
                  </a:cubicBezTo>
                  <a:cubicBezTo>
                    <a:pt x="20246" y="23842"/>
                    <a:pt x="20030" y="24459"/>
                    <a:pt x="19073" y="24490"/>
                  </a:cubicBezTo>
                  <a:cubicBezTo>
                    <a:pt x="19136" y="24280"/>
                    <a:pt x="18628" y="23927"/>
                    <a:pt x="18277" y="23927"/>
                  </a:cubicBezTo>
                  <a:cubicBezTo>
                    <a:pt x="18112" y="23927"/>
                    <a:pt x="17982" y="24005"/>
                    <a:pt x="17962" y="24212"/>
                  </a:cubicBezTo>
                  <a:cubicBezTo>
                    <a:pt x="17098" y="24150"/>
                    <a:pt x="17098" y="23502"/>
                    <a:pt x="17962" y="23440"/>
                  </a:cubicBezTo>
                  <a:cubicBezTo>
                    <a:pt x="17098" y="22823"/>
                    <a:pt x="16543" y="21836"/>
                    <a:pt x="16512" y="20755"/>
                  </a:cubicBezTo>
                  <a:lnTo>
                    <a:pt x="16512" y="20755"/>
                  </a:lnTo>
                  <a:cubicBezTo>
                    <a:pt x="18098" y="20863"/>
                    <a:pt x="17764" y="23640"/>
                    <a:pt x="19814" y="23640"/>
                  </a:cubicBezTo>
                  <a:cubicBezTo>
                    <a:pt x="20117" y="23640"/>
                    <a:pt x="20473" y="23580"/>
                    <a:pt x="20894" y="23440"/>
                  </a:cubicBezTo>
                  <a:cubicBezTo>
                    <a:pt x="21728" y="22360"/>
                    <a:pt x="22283" y="21064"/>
                    <a:pt x="23086" y="19953"/>
                  </a:cubicBezTo>
                  <a:cubicBezTo>
                    <a:pt x="22931" y="19398"/>
                    <a:pt x="22684" y="18842"/>
                    <a:pt x="22345" y="18348"/>
                  </a:cubicBezTo>
                  <a:cubicBezTo>
                    <a:pt x="22561" y="15848"/>
                    <a:pt x="25184" y="15108"/>
                    <a:pt x="26388" y="13318"/>
                  </a:cubicBezTo>
                  <a:cubicBezTo>
                    <a:pt x="26442" y="13314"/>
                    <a:pt x="26492" y="13312"/>
                    <a:pt x="26540" y="13312"/>
                  </a:cubicBezTo>
                  <a:close/>
                  <a:moveTo>
                    <a:pt x="16851" y="34304"/>
                  </a:moveTo>
                  <a:lnTo>
                    <a:pt x="16851" y="34828"/>
                  </a:lnTo>
                  <a:cubicBezTo>
                    <a:pt x="16481" y="34828"/>
                    <a:pt x="16389" y="34365"/>
                    <a:pt x="16851" y="34304"/>
                  </a:cubicBezTo>
                  <a:close/>
                  <a:moveTo>
                    <a:pt x="108562" y="36980"/>
                  </a:moveTo>
                  <a:cubicBezTo>
                    <a:pt x="108644" y="36980"/>
                    <a:pt x="108729" y="36983"/>
                    <a:pt x="108820" y="36989"/>
                  </a:cubicBezTo>
                  <a:cubicBezTo>
                    <a:pt x="108820" y="37390"/>
                    <a:pt x="108635" y="38007"/>
                    <a:pt x="109190" y="38038"/>
                  </a:cubicBezTo>
                  <a:cubicBezTo>
                    <a:pt x="109032" y="38258"/>
                    <a:pt x="108834" y="38332"/>
                    <a:pt x="108609" y="38332"/>
                  </a:cubicBezTo>
                  <a:cubicBezTo>
                    <a:pt x="108134" y="38332"/>
                    <a:pt x="107540" y="37998"/>
                    <a:pt x="106956" y="37998"/>
                  </a:cubicBezTo>
                  <a:cubicBezTo>
                    <a:pt x="106846" y="37998"/>
                    <a:pt x="106737" y="38010"/>
                    <a:pt x="106629" y="38038"/>
                  </a:cubicBezTo>
                  <a:cubicBezTo>
                    <a:pt x="107119" y="37576"/>
                    <a:pt x="107394" y="36980"/>
                    <a:pt x="108562" y="36980"/>
                  </a:cubicBezTo>
                  <a:close/>
                  <a:moveTo>
                    <a:pt x="83463" y="0"/>
                  </a:moveTo>
                  <a:cubicBezTo>
                    <a:pt x="83374" y="0"/>
                    <a:pt x="83278" y="5"/>
                    <a:pt x="83174" y="16"/>
                  </a:cubicBezTo>
                  <a:cubicBezTo>
                    <a:pt x="82309" y="294"/>
                    <a:pt x="82032" y="942"/>
                    <a:pt x="82093" y="1868"/>
                  </a:cubicBezTo>
                  <a:cubicBezTo>
                    <a:pt x="81842" y="1808"/>
                    <a:pt x="81638" y="1783"/>
                    <a:pt x="81468" y="1783"/>
                  </a:cubicBezTo>
                  <a:cubicBezTo>
                    <a:pt x="80466" y="1783"/>
                    <a:pt x="80700" y="2678"/>
                    <a:pt x="79703" y="2678"/>
                  </a:cubicBezTo>
                  <a:cubicBezTo>
                    <a:pt x="79650" y="2678"/>
                    <a:pt x="79593" y="2676"/>
                    <a:pt x="79532" y="2670"/>
                  </a:cubicBezTo>
                  <a:cubicBezTo>
                    <a:pt x="78898" y="2560"/>
                    <a:pt x="79150" y="1835"/>
                    <a:pt x="78376" y="1835"/>
                  </a:cubicBezTo>
                  <a:cubicBezTo>
                    <a:pt x="78283" y="1835"/>
                    <a:pt x="78176" y="1845"/>
                    <a:pt x="78051" y="1868"/>
                  </a:cubicBezTo>
                  <a:cubicBezTo>
                    <a:pt x="77218" y="2513"/>
                    <a:pt x="76105" y="2947"/>
                    <a:pt x="74446" y="2947"/>
                  </a:cubicBezTo>
                  <a:cubicBezTo>
                    <a:pt x="74199" y="2947"/>
                    <a:pt x="73940" y="2937"/>
                    <a:pt x="73668" y="2917"/>
                  </a:cubicBezTo>
                  <a:cubicBezTo>
                    <a:pt x="73069" y="3260"/>
                    <a:pt x="72760" y="3761"/>
                    <a:pt x="71740" y="3761"/>
                  </a:cubicBezTo>
                  <a:cubicBezTo>
                    <a:pt x="71657" y="3761"/>
                    <a:pt x="71570" y="3758"/>
                    <a:pt x="71477" y="3751"/>
                  </a:cubicBezTo>
                  <a:cubicBezTo>
                    <a:pt x="70952" y="4059"/>
                    <a:pt x="71292" y="5047"/>
                    <a:pt x="70335" y="5047"/>
                  </a:cubicBezTo>
                  <a:cubicBezTo>
                    <a:pt x="70225" y="5074"/>
                    <a:pt x="70092" y="5084"/>
                    <a:pt x="69946" y="5084"/>
                  </a:cubicBezTo>
                  <a:cubicBezTo>
                    <a:pt x="69583" y="5084"/>
                    <a:pt x="69142" y="5023"/>
                    <a:pt x="68785" y="5023"/>
                  </a:cubicBezTo>
                  <a:cubicBezTo>
                    <a:pt x="68319" y="5023"/>
                    <a:pt x="67996" y="5127"/>
                    <a:pt x="68175" y="5602"/>
                  </a:cubicBezTo>
                  <a:cubicBezTo>
                    <a:pt x="68175" y="6559"/>
                    <a:pt x="70304" y="5973"/>
                    <a:pt x="69996" y="7176"/>
                  </a:cubicBezTo>
                  <a:cubicBezTo>
                    <a:pt x="68756" y="6923"/>
                    <a:pt x="68365" y="6103"/>
                    <a:pt x="66804" y="6103"/>
                  </a:cubicBezTo>
                  <a:cubicBezTo>
                    <a:pt x="66655" y="6103"/>
                    <a:pt x="66495" y="6111"/>
                    <a:pt x="66323" y="6127"/>
                  </a:cubicBezTo>
                  <a:cubicBezTo>
                    <a:pt x="66323" y="6837"/>
                    <a:pt x="66539" y="7670"/>
                    <a:pt x="65582" y="7732"/>
                  </a:cubicBezTo>
                  <a:cubicBezTo>
                    <a:pt x="65181" y="7392"/>
                    <a:pt x="65181" y="6775"/>
                    <a:pt x="65212" y="6127"/>
                  </a:cubicBezTo>
                  <a:cubicBezTo>
                    <a:pt x="65109" y="6111"/>
                    <a:pt x="65017" y="6104"/>
                    <a:pt x="64936" y="6104"/>
                  </a:cubicBezTo>
                  <a:cubicBezTo>
                    <a:pt x="64033" y="6104"/>
                    <a:pt x="64380" y="6993"/>
                    <a:pt x="63497" y="6993"/>
                  </a:cubicBezTo>
                  <a:cubicBezTo>
                    <a:pt x="63368" y="6993"/>
                    <a:pt x="63211" y="6973"/>
                    <a:pt x="63021" y="6929"/>
                  </a:cubicBezTo>
                  <a:cubicBezTo>
                    <a:pt x="62548" y="6509"/>
                    <a:pt x="62522" y="5776"/>
                    <a:pt x="61479" y="5776"/>
                  </a:cubicBezTo>
                  <a:cubicBezTo>
                    <a:pt x="61297" y="5776"/>
                    <a:pt x="61083" y="5799"/>
                    <a:pt x="60830" y="5849"/>
                  </a:cubicBezTo>
                  <a:cubicBezTo>
                    <a:pt x="59811" y="6960"/>
                    <a:pt x="58392" y="7824"/>
                    <a:pt x="57157" y="8781"/>
                  </a:cubicBezTo>
                  <a:cubicBezTo>
                    <a:pt x="56941" y="8792"/>
                    <a:pt x="56747" y="8797"/>
                    <a:pt x="56570" y="8797"/>
                  </a:cubicBezTo>
                  <a:cubicBezTo>
                    <a:pt x="54792" y="8797"/>
                    <a:pt x="54734" y="8284"/>
                    <a:pt x="52404" y="8256"/>
                  </a:cubicBezTo>
                  <a:lnTo>
                    <a:pt x="52404" y="8256"/>
                  </a:lnTo>
                  <a:cubicBezTo>
                    <a:pt x="51818" y="9553"/>
                    <a:pt x="54287" y="8658"/>
                    <a:pt x="53855" y="9830"/>
                  </a:cubicBezTo>
                  <a:cubicBezTo>
                    <a:pt x="53473" y="9769"/>
                    <a:pt x="53088" y="9748"/>
                    <a:pt x="52689" y="9748"/>
                  </a:cubicBezTo>
                  <a:cubicBezTo>
                    <a:pt x="51748" y="9748"/>
                    <a:pt x="50729" y="9867"/>
                    <a:pt x="49499" y="9867"/>
                  </a:cubicBezTo>
                  <a:cubicBezTo>
                    <a:pt x="49139" y="9867"/>
                    <a:pt x="48761" y="9857"/>
                    <a:pt x="48361" y="9830"/>
                  </a:cubicBezTo>
                  <a:cubicBezTo>
                    <a:pt x="46726" y="10324"/>
                    <a:pt x="45831" y="11343"/>
                    <a:pt x="43979" y="11713"/>
                  </a:cubicBezTo>
                  <a:lnTo>
                    <a:pt x="43979" y="10139"/>
                  </a:lnTo>
                  <a:cubicBezTo>
                    <a:pt x="43757" y="10146"/>
                    <a:pt x="43539" y="10152"/>
                    <a:pt x="43332" y="10152"/>
                  </a:cubicBezTo>
                  <a:cubicBezTo>
                    <a:pt x="42676" y="10152"/>
                    <a:pt x="42116" y="10096"/>
                    <a:pt x="41788" y="9861"/>
                  </a:cubicBezTo>
                  <a:lnTo>
                    <a:pt x="41788" y="9861"/>
                  </a:lnTo>
                  <a:cubicBezTo>
                    <a:pt x="41875" y="11251"/>
                    <a:pt x="41799" y="12532"/>
                    <a:pt x="39954" y="12532"/>
                  </a:cubicBezTo>
                  <a:cubicBezTo>
                    <a:pt x="39832" y="12532"/>
                    <a:pt x="39703" y="12527"/>
                    <a:pt x="39566" y="12515"/>
                  </a:cubicBezTo>
                  <a:lnTo>
                    <a:pt x="39566" y="12515"/>
                  </a:lnTo>
                  <a:cubicBezTo>
                    <a:pt x="39689" y="13503"/>
                    <a:pt x="38239" y="13318"/>
                    <a:pt x="37375" y="13595"/>
                  </a:cubicBezTo>
                  <a:cubicBezTo>
                    <a:pt x="36480" y="13935"/>
                    <a:pt x="38023" y="14367"/>
                    <a:pt x="37004" y="14645"/>
                  </a:cubicBezTo>
                  <a:cubicBezTo>
                    <a:pt x="36867" y="14664"/>
                    <a:pt x="36737" y="14674"/>
                    <a:pt x="36616" y="14674"/>
                  </a:cubicBezTo>
                  <a:cubicBezTo>
                    <a:pt x="34829" y="14674"/>
                    <a:pt x="34726" y="12673"/>
                    <a:pt x="34813" y="12268"/>
                  </a:cubicBezTo>
                  <a:cubicBezTo>
                    <a:pt x="35492" y="12268"/>
                    <a:pt x="36201" y="12249"/>
                    <a:pt x="36882" y="12249"/>
                  </a:cubicBezTo>
                  <a:cubicBezTo>
                    <a:pt x="37903" y="12249"/>
                    <a:pt x="38862" y="12293"/>
                    <a:pt x="39566" y="12515"/>
                  </a:cubicBezTo>
                  <a:cubicBezTo>
                    <a:pt x="40553" y="10849"/>
                    <a:pt x="37498" y="9985"/>
                    <a:pt x="35153" y="9861"/>
                  </a:cubicBezTo>
                  <a:cubicBezTo>
                    <a:pt x="34597" y="9213"/>
                    <a:pt x="33609" y="8874"/>
                    <a:pt x="32252" y="8812"/>
                  </a:cubicBezTo>
                  <a:cubicBezTo>
                    <a:pt x="31758" y="8133"/>
                    <a:pt x="31140" y="7608"/>
                    <a:pt x="30400" y="7207"/>
                  </a:cubicBezTo>
                  <a:lnTo>
                    <a:pt x="27128" y="7207"/>
                  </a:lnTo>
                  <a:cubicBezTo>
                    <a:pt x="26110" y="7701"/>
                    <a:pt x="25184" y="8287"/>
                    <a:pt x="24197" y="8812"/>
                  </a:cubicBezTo>
                  <a:cubicBezTo>
                    <a:pt x="24151" y="8693"/>
                    <a:pt x="24091" y="8652"/>
                    <a:pt x="24013" y="8652"/>
                  </a:cubicBezTo>
                  <a:cubicBezTo>
                    <a:pt x="23852" y="8652"/>
                    <a:pt x="23612" y="8824"/>
                    <a:pt x="23251" y="8824"/>
                  </a:cubicBezTo>
                  <a:cubicBezTo>
                    <a:pt x="23198" y="8824"/>
                    <a:pt x="23143" y="8820"/>
                    <a:pt x="23086" y="8812"/>
                  </a:cubicBezTo>
                  <a:cubicBezTo>
                    <a:pt x="21789" y="9800"/>
                    <a:pt x="20154" y="10540"/>
                    <a:pt x="18703" y="11466"/>
                  </a:cubicBezTo>
                  <a:cubicBezTo>
                    <a:pt x="18302" y="12639"/>
                    <a:pt x="17530" y="13657"/>
                    <a:pt x="16512" y="14367"/>
                  </a:cubicBezTo>
                  <a:cubicBezTo>
                    <a:pt x="16419" y="14058"/>
                    <a:pt x="15833" y="14151"/>
                    <a:pt x="15401" y="14120"/>
                  </a:cubicBezTo>
                  <a:lnTo>
                    <a:pt x="15401" y="15169"/>
                  </a:lnTo>
                  <a:cubicBezTo>
                    <a:pt x="13086" y="15262"/>
                    <a:pt x="12839" y="16867"/>
                    <a:pt x="12099" y="18101"/>
                  </a:cubicBezTo>
                  <a:cubicBezTo>
                    <a:pt x="12839" y="18719"/>
                    <a:pt x="12932" y="19799"/>
                    <a:pt x="12839" y="21033"/>
                  </a:cubicBezTo>
                  <a:cubicBezTo>
                    <a:pt x="13179" y="21743"/>
                    <a:pt x="15154" y="21311"/>
                    <a:pt x="15771" y="21836"/>
                  </a:cubicBezTo>
                  <a:cubicBezTo>
                    <a:pt x="14969" y="22607"/>
                    <a:pt x="14290" y="22885"/>
                    <a:pt x="14290" y="23687"/>
                  </a:cubicBezTo>
                  <a:cubicBezTo>
                    <a:pt x="14372" y="23674"/>
                    <a:pt x="14444" y="23668"/>
                    <a:pt x="14509" y="23668"/>
                  </a:cubicBezTo>
                  <a:cubicBezTo>
                    <a:pt x="15049" y="23668"/>
                    <a:pt x="15003" y="24104"/>
                    <a:pt x="15031" y="24490"/>
                  </a:cubicBezTo>
                  <a:cubicBezTo>
                    <a:pt x="13734" y="24490"/>
                    <a:pt x="12901" y="24891"/>
                    <a:pt x="11728" y="25014"/>
                  </a:cubicBezTo>
                  <a:cubicBezTo>
                    <a:pt x="11389" y="25477"/>
                    <a:pt x="10710" y="25693"/>
                    <a:pt x="10988" y="26588"/>
                  </a:cubicBezTo>
                  <a:cubicBezTo>
                    <a:pt x="10783" y="26545"/>
                    <a:pt x="10610" y="26526"/>
                    <a:pt x="10465" y="26526"/>
                  </a:cubicBezTo>
                  <a:cubicBezTo>
                    <a:pt x="9218" y="26526"/>
                    <a:pt x="9918" y="27932"/>
                    <a:pt x="8678" y="27932"/>
                  </a:cubicBezTo>
                  <a:cubicBezTo>
                    <a:pt x="8601" y="27932"/>
                    <a:pt x="8518" y="27927"/>
                    <a:pt x="8426" y="27915"/>
                  </a:cubicBezTo>
                  <a:lnTo>
                    <a:pt x="8426" y="27915"/>
                  </a:lnTo>
                  <a:cubicBezTo>
                    <a:pt x="8488" y="28255"/>
                    <a:pt x="8364" y="28409"/>
                    <a:pt x="8056" y="28471"/>
                  </a:cubicBezTo>
                  <a:cubicBezTo>
                    <a:pt x="7947" y="28462"/>
                    <a:pt x="7843" y="28458"/>
                    <a:pt x="7745" y="28458"/>
                  </a:cubicBezTo>
                  <a:cubicBezTo>
                    <a:pt x="6402" y="28458"/>
                    <a:pt x="6044" y="29204"/>
                    <a:pt x="5124" y="29520"/>
                  </a:cubicBezTo>
                  <a:cubicBezTo>
                    <a:pt x="4229" y="29674"/>
                    <a:pt x="3241" y="29767"/>
                    <a:pt x="3303" y="30600"/>
                  </a:cubicBezTo>
                  <a:cubicBezTo>
                    <a:pt x="3623" y="30820"/>
                    <a:pt x="4201" y="30859"/>
                    <a:pt x="4828" y="30859"/>
                  </a:cubicBezTo>
                  <a:cubicBezTo>
                    <a:pt x="5170" y="30859"/>
                    <a:pt x="5527" y="30847"/>
                    <a:pt x="5865" y="30847"/>
                  </a:cubicBezTo>
                  <a:cubicBezTo>
                    <a:pt x="5679" y="32051"/>
                    <a:pt x="7562" y="31742"/>
                    <a:pt x="7346" y="32977"/>
                  </a:cubicBezTo>
                  <a:cubicBezTo>
                    <a:pt x="6945" y="33347"/>
                    <a:pt x="6945" y="33964"/>
                    <a:pt x="6235" y="34057"/>
                  </a:cubicBezTo>
                  <a:cubicBezTo>
                    <a:pt x="5755" y="33873"/>
                    <a:pt x="5287" y="33811"/>
                    <a:pt x="4812" y="33811"/>
                  </a:cubicBezTo>
                  <a:cubicBezTo>
                    <a:pt x="3803" y="33811"/>
                    <a:pt x="2761" y="34092"/>
                    <a:pt x="1500" y="34092"/>
                  </a:cubicBezTo>
                  <a:cubicBezTo>
                    <a:pt x="1256" y="34092"/>
                    <a:pt x="1003" y="34082"/>
                    <a:pt x="742" y="34057"/>
                  </a:cubicBezTo>
                  <a:lnTo>
                    <a:pt x="742" y="34057"/>
                  </a:lnTo>
                  <a:cubicBezTo>
                    <a:pt x="371" y="34921"/>
                    <a:pt x="1544" y="36927"/>
                    <a:pt x="1" y="36958"/>
                  </a:cubicBezTo>
                  <a:cubicBezTo>
                    <a:pt x="279" y="37729"/>
                    <a:pt x="1112" y="38131"/>
                    <a:pt x="742" y="39365"/>
                  </a:cubicBezTo>
                  <a:cubicBezTo>
                    <a:pt x="1045" y="39315"/>
                    <a:pt x="1311" y="39294"/>
                    <a:pt x="1550" y="39294"/>
                  </a:cubicBezTo>
                  <a:cubicBezTo>
                    <a:pt x="2644" y="39294"/>
                    <a:pt x="3157" y="39738"/>
                    <a:pt x="4044" y="39890"/>
                  </a:cubicBezTo>
                  <a:cubicBezTo>
                    <a:pt x="4723" y="39627"/>
                    <a:pt x="5108" y="39496"/>
                    <a:pt x="5498" y="39496"/>
                  </a:cubicBezTo>
                  <a:cubicBezTo>
                    <a:pt x="5888" y="39496"/>
                    <a:pt x="6281" y="39627"/>
                    <a:pt x="6976" y="39890"/>
                  </a:cubicBezTo>
                  <a:cubicBezTo>
                    <a:pt x="7809" y="38810"/>
                    <a:pt x="9074" y="38038"/>
                    <a:pt x="8796" y="36155"/>
                  </a:cubicBezTo>
                  <a:cubicBezTo>
                    <a:pt x="10401" y="35816"/>
                    <a:pt x="10124" y="34119"/>
                    <a:pt x="12099" y="34057"/>
                  </a:cubicBezTo>
                  <a:cubicBezTo>
                    <a:pt x="12524" y="34236"/>
                    <a:pt x="12879" y="34302"/>
                    <a:pt x="13202" y="34302"/>
                  </a:cubicBezTo>
                  <a:cubicBezTo>
                    <a:pt x="14050" y="34302"/>
                    <a:pt x="14676" y="33846"/>
                    <a:pt x="15771" y="33779"/>
                  </a:cubicBezTo>
                  <a:lnTo>
                    <a:pt x="15771" y="33779"/>
                  </a:lnTo>
                  <a:cubicBezTo>
                    <a:pt x="14722" y="34798"/>
                    <a:pt x="15247" y="36464"/>
                    <a:pt x="15771" y="37760"/>
                  </a:cubicBezTo>
                  <a:cubicBezTo>
                    <a:pt x="18086" y="37606"/>
                    <a:pt x="16635" y="36248"/>
                    <a:pt x="16851" y="34828"/>
                  </a:cubicBezTo>
                  <a:lnTo>
                    <a:pt x="16851" y="34828"/>
                  </a:lnTo>
                  <a:cubicBezTo>
                    <a:pt x="17623" y="34921"/>
                    <a:pt x="17592" y="35538"/>
                    <a:pt x="17962" y="35909"/>
                  </a:cubicBezTo>
                  <a:cubicBezTo>
                    <a:pt x="19752" y="35939"/>
                    <a:pt x="20863" y="36433"/>
                    <a:pt x="21265" y="37513"/>
                  </a:cubicBezTo>
                  <a:cubicBezTo>
                    <a:pt x="21215" y="37963"/>
                    <a:pt x="20639" y="38049"/>
                    <a:pt x="19931" y="38049"/>
                  </a:cubicBezTo>
                  <a:cubicBezTo>
                    <a:pt x="19764" y="38049"/>
                    <a:pt x="19590" y="38044"/>
                    <a:pt x="19413" y="38038"/>
                  </a:cubicBezTo>
                  <a:lnTo>
                    <a:pt x="19413" y="38038"/>
                  </a:lnTo>
                  <a:cubicBezTo>
                    <a:pt x="19351" y="38964"/>
                    <a:pt x="20709" y="38871"/>
                    <a:pt x="21265" y="39365"/>
                  </a:cubicBezTo>
                  <a:cubicBezTo>
                    <a:pt x="21080" y="38161"/>
                    <a:pt x="22252" y="37945"/>
                    <a:pt x="23086" y="37513"/>
                  </a:cubicBezTo>
                  <a:cubicBezTo>
                    <a:pt x="23302" y="36896"/>
                    <a:pt x="22376" y="37112"/>
                    <a:pt x="22345" y="36711"/>
                  </a:cubicBezTo>
                  <a:cubicBezTo>
                    <a:pt x="22484" y="36540"/>
                    <a:pt x="22618" y="36477"/>
                    <a:pt x="22749" y="36477"/>
                  </a:cubicBezTo>
                  <a:cubicBezTo>
                    <a:pt x="23116" y="36477"/>
                    <a:pt x="23455" y="36976"/>
                    <a:pt x="23801" y="36976"/>
                  </a:cubicBezTo>
                  <a:cubicBezTo>
                    <a:pt x="23931" y="36976"/>
                    <a:pt x="24062" y="36905"/>
                    <a:pt x="24197" y="36711"/>
                  </a:cubicBezTo>
                  <a:cubicBezTo>
                    <a:pt x="23209" y="35291"/>
                    <a:pt x="18641" y="35044"/>
                    <a:pt x="19814" y="32977"/>
                  </a:cubicBezTo>
                  <a:lnTo>
                    <a:pt x="19814" y="32977"/>
                  </a:lnTo>
                  <a:cubicBezTo>
                    <a:pt x="20894" y="34211"/>
                    <a:pt x="22962" y="34767"/>
                    <a:pt x="24197" y="35909"/>
                  </a:cubicBezTo>
                  <a:cubicBezTo>
                    <a:pt x="24413" y="36094"/>
                    <a:pt x="24721" y="36742"/>
                    <a:pt x="24906" y="36958"/>
                  </a:cubicBezTo>
                  <a:cubicBezTo>
                    <a:pt x="25215" y="37297"/>
                    <a:pt x="25801" y="37606"/>
                    <a:pt x="25647" y="38038"/>
                  </a:cubicBezTo>
                  <a:lnTo>
                    <a:pt x="25647" y="39612"/>
                  </a:lnTo>
                  <a:cubicBezTo>
                    <a:pt x="25976" y="39859"/>
                    <a:pt x="26580" y="39900"/>
                    <a:pt x="27238" y="39900"/>
                  </a:cubicBezTo>
                  <a:cubicBezTo>
                    <a:pt x="27567" y="39900"/>
                    <a:pt x="27910" y="39890"/>
                    <a:pt x="28239" y="39890"/>
                  </a:cubicBezTo>
                  <a:cubicBezTo>
                    <a:pt x="28826" y="38964"/>
                    <a:pt x="27561" y="37668"/>
                    <a:pt x="28579" y="36711"/>
                  </a:cubicBezTo>
                  <a:lnTo>
                    <a:pt x="29690" y="36711"/>
                  </a:lnTo>
                  <a:cubicBezTo>
                    <a:pt x="29258" y="37729"/>
                    <a:pt x="29628" y="37699"/>
                    <a:pt x="29320" y="38810"/>
                  </a:cubicBezTo>
                  <a:cubicBezTo>
                    <a:pt x="29362" y="38805"/>
                    <a:pt x="29401" y="38803"/>
                    <a:pt x="29437" y="38803"/>
                  </a:cubicBezTo>
                  <a:cubicBezTo>
                    <a:pt x="30121" y="38803"/>
                    <a:pt x="29845" y="39597"/>
                    <a:pt x="30431" y="39890"/>
                  </a:cubicBezTo>
                  <a:cubicBezTo>
                    <a:pt x="31033" y="40198"/>
                    <a:pt x="31864" y="40322"/>
                    <a:pt x="32685" y="40322"/>
                  </a:cubicBezTo>
                  <a:cubicBezTo>
                    <a:pt x="33672" y="40322"/>
                    <a:pt x="34644" y="40142"/>
                    <a:pt x="35183" y="39890"/>
                  </a:cubicBezTo>
                  <a:lnTo>
                    <a:pt x="35183" y="39890"/>
                  </a:lnTo>
                  <a:cubicBezTo>
                    <a:pt x="36232" y="40249"/>
                    <a:pt x="34343" y="41219"/>
                    <a:pt x="35756" y="41219"/>
                  </a:cubicBezTo>
                  <a:cubicBezTo>
                    <a:pt x="35799" y="41219"/>
                    <a:pt x="35844" y="41219"/>
                    <a:pt x="35893" y="41217"/>
                  </a:cubicBezTo>
                  <a:cubicBezTo>
                    <a:pt x="35963" y="41225"/>
                    <a:pt x="36027" y="41229"/>
                    <a:pt x="36085" y="41229"/>
                  </a:cubicBezTo>
                  <a:cubicBezTo>
                    <a:pt x="37161" y="41229"/>
                    <a:pt x="36286" y="39834"/>
                    <a:pt x="37323" y="39834"/>
                  </a:cubicBezTo>
                  <a:cubicBezTo>
                    <a:pt x="37438" y="39834"/>
                    <a:pt x="37577" y="39851"/>
                    <a:pt x="37745" y="39890"/>
                  </a:cubicBezTo>
                  <a:lnTo>
                    <a:pt x="37745" y="41464"/>
                  </a:lnTo>
                  <a:cubicBezTo>
                    <a:pt x="36850" y="41865"/>
                    <a:pt x="37220" y="43192"/>
                    <a:pt x="36449" y="43686"/>
                  </a:cubicBezTo>
                  <a:cubicBezTo>
                    <a:pt x="37097" y="44858"/>
                    <a:pt x="38609" y="47667"/>
                    <a:pt x="38825" y="48099"/>
                  </a:cubicBezTo>
                  <a:cubicBezTo>
                    <a:pt x="39597" y="48685"/>
                    <a:pt x="40276" y="49765"/>
                    <a:pt x="39936" y="50259"/>
                  </a:cubicBezTo>
                  <a:cubicBezTo>
                    <a:pt x="41479" y="51370"/>
                    <a:pt x="42498" y="52821"/>
                    <a:pt x="43979" y="53963"/>
                  </a:cubicBezTo>
                  <a:cubicBezTo>
                    <a:pt x="44843" y="55074"/>
                    <a:pt x="44720" y="56740"/>
                    <a:pt x="46541" y="57697"/>
                  </a:cubicBezTo>
                  <a:cubicBezTo>
                    <a:pt x="49102" y="57080"/>
                    <a:pt x="50892" y="55876"/>
                    <a:pt x="53886" y="55567"/>
                  </a:cubicBezTo>
                  <a:cubicBezTo>
                    <a:pt x="54379" y="55413"/>
                    <a:pt x="53947" y="54549"/>
                    <a:pt x="54595" y="54487"/>
                  </a:cubicBezTo>
                  <a:cubicBezTo>
                    <a:pt x="56200" y="54302"/>
                    <a:pt x="56848" y="53469"/>
                    <a:pt x="58268" y="53160"/>
                  </a:cubicBezTo>
                  <a:cubicBezTo>
                    <a:pt x="58021" y="52018"/>
                    <a:pt x="59348" y="51987"/>
                    <a:pt x="59379" y="51031"/>
                  </a:cubicBezTo>
                  <a:cubicBezTo>
                    <a:pt x="58731" y="50074"/>
                    <a:pt x="56848" y="50043"/>
                    <a:pt x="57157" y="48377"/>
                  </a:cubicBezTo>
                  <a:cubicBezTo>
                    <a:pt x="56896" y="48353"/>
                    <a:pt x="56651" y="48342"/>
                    <a:pt x="56421" y="48342"/>
                  </a:cubicBezTo>
                  <a:cubicBezTo>
                    <a:pt x="55432" y="48342"/>
                    <a:pt x="54732" y="48551"/>
                    <a:pt x="54256" y="48901"/>
                  </a:cubicBezTo>
                  <a:cubicBezTo>
                    <a:pt x="53947" y="47914"/>
                    <a:pt x="52589" y="47636"/>
                    <a:pt x="52775" y="46247"/>
                  </a:cubicBezTo>
                  <a:lnTo>
                    <a:pt x="52775" y="46247"/>
                  </a:lnTo>
                  <a:cubicBezTo>
                    <a:pt x="52716" y="46252"/>
                    <a:pt x="52660" y="46254"/>
                    <a:pt x="52607" y="46254"/>
                  </a:cubicBezTo>
                  <a:cubicBezTo>
                    <a:pt x="51581" y="46254"/>
                    <a:pt x="51658" y="45433"/>
                    <a:pt x="50954" y="45198"/>
                  </a:cubicBezTo>
                  <a:cubicBezTo>
                    <a:pt x="51509" y="45044"/>
                    <a:pt x="51880" y="44797"/>
                    <a:pt x="52404" y="44673"/>
                  </a:cubicBezTo>
                  <a:cubicBezTo>
                    <a:pt x="54347" y="45527"/>
                    <a:pt x="53875" y="48149"/>
                    <a:pt x="57067" y="48149"/>
                  </a:cubicBezTo>
                  <a:cubicBezTo>
                    <a:pt x="57222" y="48149"/>
                    <a:pt x="57385" y="48143"/>
                    <a:pt x="57558" y="48130"/>
                  </a:cubicBezTo>
                  <a:cubicBezTo>
                    <a:pt x="57682" y="48654"/>
                    <a:pt x="58577" y="48624"/>
                    <a:pt x="58268" y="49457"/>
                  </a:cubicBezTo>
                  <a:cubicBezTo>
                    <a:pt x="58402" y="49468"/>
                    <a:pt x="58527" y="49474"/>
                    <a:pt x="58645" y="49474"/>
                  </a:cubicBezTo>
                  <a:cubicBezTo>
                    <a:pt x="60078" y="49474"/>
                    <a:pt x="60416" y="48685"/>
                    <a:pt x="61864" y="48685"/>
                  </a:cubicBezTo>
                  <a:cubicBezTo>
                    <a:pt x="61889" y="48685"/>
                    <a:pt x="61915" y="48685"/>
                    <a:pt x="61941" y="48685"/>
                  </a:cubicBezTo>
                  <a:cubicBezTo>
                    <a:pt x="62315" y="48829"/>
                    <a:pt x="62340" y="49216"/>
                    <a:pt x="62920" y="49216"/>
                  </a:cubicBezTo>
                  <a:cubicBezTo>
                    <a:pt x="62961" y="49216"/>
                    <a:pt x="63005" y="49214"/>
                    <a:pt x="63052" y="49210"/>
                  </a:cubicBezTo>
                  <a:cubicBezTo>
                    <a:pt x="63320" y="49180"/>
                    <a:pt x="63568" y="49167"/>
                    <a:pt x="63797" y="49167"/>
                  </a:cubicBezTo>
                  <a:cubicBezTo>
                    <a:pt x="65730" y="49167"/>
                    <a:pt x="66394" y="50123"/>
                    <a:pt x="67774" y="50537"/>
                  </a:cubicBezTo>
                  <a:cubicBezTo>
                    <a:pt x="67696" y="50525"/>
                    <a:pt x="67627" y="50519"/>
                    <a:pt x="67566" y="50519"/>
                  </a:cubicBezTo>
                  <a:cubicBezTo>
                    <a:pt x="67164" y="50519"/>
                    <a:pt x="67090" y="50767"/>
                    <a:pt x="67064" y="51062"/>
                  </a:cubicBezTo>
                  <a:cubicBezTo>
                    <a:pt x="67465" y="51555"/>
                    <a:pt x="68761" y="51432"/>
                    <a:pt x="69286" y="51864"/>
                  </a:cubicBezTo>
                  <a:cubicBezTo>
                    <a:pt x="69070" y="52697"/>
                    <a:pt x="69934" y="52790"/>
                    <a:pt x="69625" y="53716"/>
                  </a:cubicBezTo>
                  <a:cubicBezTo>
                    <a:pt x="70736" y="54611"/>
                    <a:pt x="71199" y="55938"/>
                    <a:pt x="71816" y="57203"/>
                  </a:cubicBezTo>
                  <a:cubicBezTo>
                    <a:pt x="72588" y="57697"/>
                    <a:pt x="73360" y="58191"/>
                    <a:pt x="73668" y="59055"/>
                  </a:cubicBezTo>
                  <a:lnTo>
                    <a:pt x="73668" y="60660"/>
                  </a:lnTo>
                  <a:cubicBezTo>
                    <a:pt x="73946" y="60882"/>
                    <a:pt x="74468" y="60926"/>
                    <a:pt x="75048" y="60926"/>
                  </a:cubicBezTo>
                  <a:cubicBezTo>
                    <a:pt x="75435" y="60926"/>
                    <a:pt x="75847" y="60907"/>
                    <a:pt x="76230" y="60907"/>
                  </a:cubicBezTo>
                  <a:cubicBezTo>
                    <a:pt x="76723" y="59209"/>
                    <a:pt x="78020" y="58129"/>
                    <a:pt x="77680" y="55845"/>
                  </a:cubicBezTo>
                  <a:lnTo>
                    <a:pt x="79162" y="55845"/>
                  </a:lnTo>
                  <a:lnTo>
                    <a:pt x="79162" y="54796"/>
                  </a:lnTo>
                  <a:cubicBezTo>
                    <a:pt x="79363" y="54850"/>
                    <a:pt x="79521" y="54872"/>
                    <a:pt x="79647" y="54872"/>
                  </a:cubicBezTo>
                  <a:cubicBezTo>
                    <a:pt x="80313" y="54872"/>
                    <a:pt x="80096" y="54243"/>
                    <a:pt x="80723" y="54243"/>
                  </a:cubicBezTo>
                  <a:cubicBezTo>
                    <a:pt x="80797" y="54243"/>
                    <a:pt x="80882" y="54252"/>
                    <a:pt x="80982" y="54271"/>
                  </a:cubicBezTo>
                  <a:cubicBezTo>
                    <a:pt x="80890" y="53037"/>
                    <a:pt x="82340" y="52913"/>
                    <a:pt x="82834" y="52142"/>
                  </a:cubicBezTo>
                  <a:cubicBezTo>
                    <a:pt x="83822" y="51555"/>
                    <a:pt x="84964" y="51185"/>
                    <a:pt x="86105" y="51062"/>
                  </a:cubicBezTo>
                  <a:cubicBezTo>
                    <a:pt x="86939" y="51802"/>
                    <a:pt x="86939" y="53129"/>
                    <a:pt x="88328" y="53469"/>
                  </a:cubicBezTo>
                  <a:cubicBezTo>
                    <a:pt x="88451" y="54086"/>
                    <a:pt x="87649" y="54024"/>
                    <a:pt x="87926" y="54796"/>
                  </a:cubicBezTo>
                  <a:cubicBezTo>
                    <a:pt x="88358" y="55660"/>
                    <a:pt x="90858" y="54981"/>
                    <a:pt x="91630" y="55567"/>
                  </a:cubicBezTo>
                  <a:cubicBezTo>
                    <a:pt x="91136" y="56154"/>
                    <a:pt x="91815" y="56339"/>
                    <a:pt x="91229" y="57172"/>
                  </a:cubicBezTo>
                  <a:cubicBezTo>
                    <a:pt x="92185" y="57450"/>
                    <a:pt x="92864" y="57944"/>
                    <a:pt x="93080" y="58777"/>
                  </a:cubicBezTo>
                  <a:cubicBezTo>
                    <a:pt x="92926" y="59271"/>
                    <a:pt x="92031" y="59271"/>
                    <a:pt x="92340" y="60104"/>
                  </a:cubicBezTo>
                  <a:cubicBezTo>
                    <a:pt x="92463" y="60907"/>
                    <a:pt x="93481" y="61061"/>
                    <a:pt x="93080" y="62234"/>
                  </a:cubicBezTo>
                  <a:cubicBezTo>
                    <a:pt x="94839" y="63345"/>
                    <a:pt x="96506" y="64548"/>
                    <a:pt x="98574" y="65412"/>
                  </a:cubicBezTo>
                  <a:cubicBezTo>
                    <a:pt x="98666" y="63653"/>
                    <a:pt x="96845" y="63314"/>
                    <a:pt x="96753" y="61709"/>
                  </a:cubicBezTo>
                  <a:cubicBezTo>
                    <a:pt x="95734" y="61184"/>
                    <a:pt x="94747" y="60660"/>
                    <a:pt x="94160" y="59826"/>
                  </a:cubicBezTo>
                  <a:cubicBezTo>
                    <a:pt x="94346" y="58993"/>
                    <a:pt x="93697" y="57543"/>
                    <a:pt x="94901" y="57450"/>
                  </a:cubicBezTo>
                  <a:cubicBezTo>
                    <a:pt x="95704" y="58222"/>
                    <a:pt x="96290" y="59117"/>
                    <a:pt x="97864" y="59302"/>
                  </a:cubicBezTo>
                  <a:cubicBezTo>
                    <a:pt x="98142" y="59579"/>
                    <a:pt x="98265" y="59981"/>
                    <a:pt x="98203" y="60382"/>
                  </a:cubicBezTo>
                  <a:cubicBezTo>
                    <a:pt x="101752" y="60042"/>
                    <a:pt x="102617" y="57728"/>
                    <a:pt x="102215" y="54518"/>
                  </a:cubicBezTo>
                  <a:cubicBezTo>
                    <a:pt x="101752" y="54271"/>
                    <a:pt x="100888" y="54271"/>
                    <a:pt x="100395" y="53994"/>
                  </a:cubicBezTo>
                  <a:cubicBezTo>
                    <a:pt x="100857" y="52852"/>
                    <a:pt x="98635" y="52913"/>
                    <a:pt x="99685" y="52142"/>
                  </a:cubicBezTo>
                  <a:cubicBezTo>
                    <a:pt x="99883" y="51992"/>
                    <a:pt x="100040" y="51933"/>
                    <a:pt x="100177" y="51933"/>
                  </a:cubicBezTo>
                  <a:cubicBezTo>
                    <a:pt x="100674" y="51933"/>
                    <a:pt x="100893" y="52713"/>
                    <a:pt x="101804" y="52713"/>
                  </a:cubicBezTo>
                  <a:cubicBezTo>
                    <a:pt x="101928" y="52713"/>
                    <a:pt x="102064" y="52699"/>
                    <a:pt x="102215" y="52666"/>
                  </a:cubicBezTo>
                  <a:cubicBezTo>
                    <a:pt x="102436" y="51734"/>
                    <a:pt x="103653" y="51562"/>
                    <a:pt x="105104" y="51562"/>
                  </a:cubicBezTo>
                  <a:cubicBezTo>
                    <a:pt x="105478" y="51562"/>
                    <a:pt x="105867" y="51574"/>
                    <a:pt x="106258" y="51586"/>
                  </a:cubicBezTo>
                  <a:cubicBezTo>
                    <a:pt x="107431" y="50321"/>
                    <a:pt x="108974" y="49333"/>
                    <a:pt x="109560" y="47605"/>
                  </a:cubicBezTo>
                  <a:cubicBezTo>
                    <a:pt x="109631" y="47616"/>
                    <a:pt x="109693" y="47621"/>
                    <a:pt x="109749" y="47621"/>
                  </a:cubicBezTo>
                  <a:cubicBezTo>
                    <a:pt x="110161" y="47621"/>
                    <a:pt x="110237" y="47358"/>
                    <a:pt x="110672" y="47358"/>
                  </a:cubicBezTo>
                  <a:cubicBezTo>
                    <a:pt x="111289" y="46278"/>
                    <a:pt x="110579" y="44272"/>
                    <a:pt x="111752" y="43655"/>
                  </a:cubicBezTo>
                  <a:cubicBezTo>
                    <a:pt x="110980" y="43408"/>
                    <a:pt x="110672" y="42883"/>
                    <a:pt x="110672" y="42050"/>
                  </a:cubicBezTo>
                  <a:cubicBezTo>
                    <a:pt x="110054" y="41711"/>
                    <a:pt x="109221" y="41495"/>
                    <a:pt x="109190" y="40723"/>
                  </a:cubicBezTo>
                  <a:cubicBezTo>
                    <a:pt x="109036" y="40075"/>
                    <a:pt x="109869" y="40137"/>
                    <a:pt x="109560" y="39396"/>
                  </a:cubicBezTo>
                  <a:lnTo>
                    <a:pt x="109560" y="39396"/>
                  </a:lnTo>
                  <a:cubicBezTo>
                    <a:pt x="109680" y="39405"/>
                    <a:pt x="109790" y="39411"/>
                    <a:pt x="109890" y="39411"/>
                  </a:cubicBezTo>
                  <a:cubicBezTo>
                    <a:pt x="110437" y="39411"/>
                    <a:pt x="110698" y="39258"/>
                    <a:pt x="110672" y="38840"/>
                  </a:cubicBezTo>
                  <a:cubicBezTo>
                    <a:pt x="111721" y="38501"/>
                    <a:pt x="109005" y="37266"/>
                    <a:pt x="111412" y="37266"/>
                  </a:cubicBezTo>
                  <a:cubicBezTo>
                    <a:pt x="111813" y="38100"/>
                    <a:pt x="113079" y="38316"/>
                    <a:pt x="113603" y="39118"/>
                  </a:cubicBezTo>
                  <a:cubicBezTo>
                    <a:pt x="113233" y="40507"/>
                    <a:pt x="114282" y="40908"/>
                    <a:pt x="115455" y="41248"/>
                  </a:cubicBezTo>
                  <a:cubicBezTo>
                    <a:pt x="117646" y="40075"/>
                    <a:pt x="115363" y="37174"/>
                    <a:pt x="116535" y="35137"/>
                  </a:cubicBezTo>
                  <a:cubicBezTo>
                    <a:pt x="117307" y="34643"/>
                    <a:pt x="118418" y="34365"/>
                    <a:pt x="119467" y="34057"/>
                  </a:cubicBezTo>
                  <a:cubicBezTo>
                    <a:pt x="120300" y="32822"/>
                    <a:pt x="121072" y="31526"/>
                    <a:pt x="122368" y="30600"/>
                  </a:cubicBezTo>
                  <a:cubicBezTo>
                    <a:pt x="122893" y="28471"/>
                    <a:pt x="121535" y="26249"/>
                    <a:pt x="122368" y="24737"/>
                  </a:cubicBezTo>
                  <a:lnTo>
                    <a:pt x="122368" y="24737"/>
                  </a:lnTo>
                  <a:cubicBezTo>
                    <a:pt x="121874" y="26280"/>
                    <a:pt x="123232" y="26434"/>
                    <a:pt x="123479" y="27422"/>
                  </a:cubicBezTo>
                  <a:cubicBezTo>
                    <a:pt x="123572" y="29057"/>
                    <a:pt x="123664" y="30631"/>
                    <a:pt x="125331" y="31125"/>
                  </a:cubicBezTo>
                  <a:cubicBezTo>
                    <a:pt x="126010" y="30662"/>
                    <a:pt x="125022" y="30446"/>
                    <a:pt x="125331" y="29551"/>
                  </a:cubicBezTo>
                  <a:cubicBezTo>
                    <a:pt x="125363" y="29550"/>
                    <a:pt x="125394" y="29550"/>
                    <a:pt x="125424" y="29550"/>
                  </a:cubicBezTo>
                  <a:cubicBezTo>
                    <a:pt x="126011" y="29550"/>
                    <a:pt x="126113" y="29736"/>
                    <a:pt x="126320" y="29736"/>
                  </a:cubicBezTo>
                  <a:cubicBezTo>
                    <a:pt x="126424" y="29736"/>
                    <a:pt x="126553" y="29690"/>
                    <a:pt x="126781" y="29551"/>
                  </a:cubicBezTo>
                  <a:cubicBezTo>
                    <a:pt x="126843" y="28687"/>
                    <a:pt x="125825" y="28625"/>
                    <a:pt x="126072" y="27668"/>
                  </a:cubicBezTo>
                  <a:cubicBezTo>
                    <a:pt x="124745" y="27483"/>
                    <a:pt x="124405" y="26588"/>
                    <a:pt x="123850" y="25817"/>
                  </a:cubicBezTo>
                  <a:cubicBezTo>
                    <a:pt x="123726" y="24860"/>
                    <a:pt x="124004" y="23595"/>
                    <a:pt x="122769" y="23410"/>
                  </a:cubicBezTo>
                  <a:cubicBezTo>
                    <a:pt x="122038" y="23497"/>
                    <a:pt x="122609" y="24499"/>
                    <a:pt x="121805" y="24499"/>
                  </a:cubicBezTo>
                  <a:cubicBezTo>
                    <a:pt x="121761" y="24499"/>
                    <a:pt x="121712" y="24496"/>
                    <a:pt x="121658" y="24490"/>
                  </a:cubicBezTo>
                  <a:cubicBezTo>
                    <a:pt x="121499" y="23989"/>
                    <a:pt x="121215" y="23826"/>
                    <a:pt x="120865" y="23826"/>
                  </a:cubicBezTo>
                  <a:cubicBezTo>
                    <a:pt x="120215" y="23826"/>
                    <a:pt x="119338" y="24387"/>
                    <a:pt x="118613" y="24387"/>
                  </a:cubicBezTo>
                  <a:cubicBezTo>
                    <a:pt x="118213" y="24387"/>
                    <a:pt x="117860" y="24216"/>
                    <a:pt x="117615" y="23687"/>
                  </a:cubicBezTo>
                  <a:cubicBezTo>
                    <a:pt x="117862" y="23070"/>
                    <a:pt x="118541" y="22761"/>
                    <a:pt x="119097" y="22360"/>
                  </a:cubicBezTo>
                  <a:cubicBezTo>
                    <a:pt x="119529" y="21527"/>
                    <a:pt x="119375" y="20262"/>
                    <a:pt x="120578" y="19953"/>
                  </a:cubicBezTo>
                  <a:cubicBezTo>
                    <a:pt x="120782" y="20112"/>
                    <a:pt x="120925" y="20171"/>
                    <a:pt x="121042" y="20171"/>
                  </a:cubicBezTo>
                  <a:cubicBezTo>
                    <a:pt x="121373" y="20171"/>
                    <a:pt x="121488" y="19696"/>
                    <a:pt x="122182" y="19696"/>
                  </a:cubicBezTo>
                  <a:cubicBezTo>
                    <a:pt x="122240" y="19696"/>
                    <a:pt x="122302" y="19699"/>
                    <a:pt x="122368" y="19706"/>
                  </a:cubicBezTo>
                  <a:cubicBezTo>
                    <a:pt x="123879" y="19841"/>
                    <a:pt x="125295" y="20259"/>
                    <a:pt x="127091" y="20259"/>
                  </a:cubicBezTo>
                  <a:cubicBezTo>
                    <a:pt x="127350" y="20259"/>
                    <a:pt x="127617" y="20250"/>
                    <a:pt x="127892" y="20231"/>
                  </a:cubicBezTo>
                  <a:lnTo>
                    <a:pt x="127892" y="20231"/>
                  </a:lnTo>
                  <a:cubicBezTo>
                    <a:pt x="127769" y="20694"/>
                    <a:pt x="128170" y="20725"/>
                    <a:pt x="128602" y="20755"/>
                  </a:cubicBezTo>
                  <a:cubicBezTo>
                    <a:pt x="128901" y="20512"/>
                    <a:pt x="129427" y="20473"/>
                    <a:pt x="130014" y="20473"/>
                  </a:cubicBezTo>
                  <a:cubicBezTo>
                    <a:pt x="130294" y="20473"/>
                    <a:pt x="130588" y="20482"/>
                    <a:pt x="130878" y="20482"/>
                  </a:cubicBezTo>
                  <a:cubicBezTo>
                    <a:pt x="130985" y="20482"/>
                    <a:pt x="131090" y="20481"/>
                    <a:pt x="131195" y="20478"/>
                  </a:cubicBezTo>
                  <a:cubicBezTo>
                    <a:pt x="131380" y="19644"/>
                    <a:pt x="130547" y="19552"/>
                    <a:pt x="130824" y="18626"/>
                  </a:cubicBezTo>
                  <a:cubicBezTo>
                    <a:pt x="131565" y="18564"/>
                    <a:pt x="131534" y="17916"/>
                    <a:pt x="132275" y="17824"/>
                  </a:cubicBezTo>
                  <a:cubicBezTo>
                    <a:pt x="133046" y="17916"/>
                    <a:pt x="133016" y="18564"/>
                    <a:pt x="133756" y="18626"/>
                  </a:cubicBezTo>
                  <a:cubicBezTo>
                    <a:pt x="133618" y="18187"/>
                    <a:pt x="134291" y="17593"/>
                    <a:pt x="134794" y="17593"/>
                  </a:cubicBezTo>
                  <a:cubicBezTo>
                    <a:pt x="134963" y="17593"/>
                    <a:pt x="135113" y="17660"/>
                    <a:pt x="135207" y="17824"/>
                  </a:cubicBezTo>
                  <a:cubicBezTo>
                    <a:pt x="134034" y="19552"/>
                    <a:pt x="132306" y="20879"/>
                    <a:pt x="131904" y="23132"/>
                  </a:cubicBezTo>
                  <a:cubicBezTo>
                    <a:pt x="132151" y="23872"/>
                    <a:pt x="132954" y="24150"/>
                    <a:pt x="133386" y="24737"/>
                  </a:cubicBezTo>
                  <a:cubicBezTo>
                    <a:pt x="133540" y="25755"/>
                    <a:pt x="133818" y="26743"/>
                    <a:pt x="134836" y="27144"/>
                  </a:cubicBezTo>
                  <a:cubicBezTo>
                    <a:pt x="135762" y="26465"/>
                    <a:pt x="136287" y="25539"/>
                    <a:pt x="137398" y="25014"/>
                  </a:cubicBezTo>
                  <a:cubicBezTo>
                    <a:pt x="137058" y="23687"/>
                    <a:pt x="138571" y="23872"/>
                    <a:pt x="137799" y="22885"/>
                  </a:cubicBezTo>
                  <a:cubicBezTo>
                    <a:pt x="137892" y="22360"/>
                    <a:pt x="138756" y="22360"/>
                    <a:pt x="138879" y="21836"/>
                  </a:cubicBezTo>
                  <a:cubicBezTo>
                    <a:pt x="138355" y="21496"/>
                    <a:pt x="137244" y="21589"/>
                    <a:pt x="137429" y="20755"/>
                  </a:cubicBezTo>
                  <a:cubicBezTo>
                    <a:pt x="137643" y="19296"/>
                    <a:pt x="138679" y="18953"/>
                    <a:pt x="140104" y="18953"/>
                  </a:cubicBezTo>
                  <a:cubicBezTo>
                    <a:pt x="140939" y="18953"/>
                    <a:pt x="141907" y="19071"/>
                    <a:pt x="142922" y="19151"/>
                  </a:cubicBezTo>
                  <a:cubicBezTo>
                    <a:pt x="143447" y="18749"/>
                    <a:pt x="143385" y="17916"/>
                    <a:pt x="144002" y="17577"/>
                  </a:cubicBezTo>
                  <a:cubicBezTo>
                    <a:pt x="146117" y="17456"/>
                    <a:pt x="147699" y="16773"/>
                    <a:pt x="149039" y="16773"/>
                  </a:cubicBezTo>
                  <a:cubicBezTo>
                    <a:pt x="149068" y="16773"/>
                    <a:pt x="149097" y="16774"/>
                    <a:pt x="149125" y="16774"/>
                  </a:cubicBezTo>
                  <a:cubicBezTo>
                    <a:pt x="149125" y="15602"/>
                    <a:pt x="147305" y="15787"/>
                    <a:pt x="147305" y="14645"/>
                  </a:cubicBezTo>
                  <a:cubicBezTo>
                    <a:pt x="148096" y="14560"/>
                    <a:pt x="148007" y="13854"/>
                    <a:pt x="148863" y="13854"/>
                  </a:cubicBezTo>
                  <a:cubicBezTo>
                    <a:pt x="148942" y="13854"/>
                    <a:pt x="149029" y="13860"/>
                    <a:pt x="149125" y="13873"/>
                  </a:cubicBezTo>
                  <a:cubicBezTo>
                    <a:pt x="150899" y="13901"/>
                    <a:pt x="150824" y="15240"/>
                    <a:pt x="152601" y="15240"/>
                  </a:cubicBezTo>
                  <a:cubicBezTo>
                    <a:pt x="152772" y="15240"/>
                    <a:pt x="152960" y="15227"/>
                    <a:pt x="153168" y="15200"/>
                  </a:cubicBezTo>
                  <a:cubicBezTo>
                    <a:pt x="153662" y="14707"/>
                    <a:pt x="152829" y="13842"/>
                    <a:pt x="153539" y="13040"/>
                  </a:cubicBezTo>
                  <a:cubicBezTo>
                    <a:pt x="152836" y="12820"/>
                    <a:pt x="151915" y="12039"/>
                    <a:pt x="151120" y="12039"/>
                  </a:cubicBezTo>
                  <a:cubicBezTo>
                    <a:pt x="150797" y="12039"/>
                    <a:pt x="150495" y="12168"/>
                    <a:pt x="150236" y="12515"/>
                  </a:cubicBezTo>
                  <a:cubicBezTo>
                    <a:pt x="150360" y="12052"/>
                    <a:pt x="150236" y="11528"/>
                    <a:pt x="149866" y="11188"/>
                  </a:cubicBezTo>
                  <a:cubicBezTo>
                    <a:pt x="148153" y="10733"/>
                    <a:pt x="147113" y="9790"/>
                    <a:pt x="144812" y="9790"/>
                  </a:cubicBezTo>
                  <a:cubicBezTo>
                    <a:pt x="144460" y="9790"/>
                    <a:pt x="144080" y="9812"/>
                    <a:pt x="143663" y="9861"/>
                  </a:cubicBezTo>
                  <a:cubicBezTo>
                    <a:pt x="143231" y="9367"/>
                    <a:pt x="142243" y="9306"/>
                    <a:pt x="141811" y="8812"/>
                  </a:cubicBezTo>
                  <a:cubicBezTo>
                    <a:pt x="141600" y="8831"/>
                    <a:pt x="141404" y="8839"/>
                    <a:pt x="141219" y="8839"/>
                  </a:cubicBezTo>
                  <a:cubicBezTo>
                    <a:pt x="139599" y="8839"/>
                    <a:pt x="138906" y="8182"/>
                    <a:pt x="137303" y="8182"/>
                  </a:cubicBezTo>
                  <a:cubicBezTo>
                    <a:pt x="137009" y="8182"/>
                    <a:pt x="136684" y="8204"/>
                    <a:pt x="136318" y="8256"/>
                  </a:cubicBezTo>
                  <a:cubicBezTo>
                    <a:pt x="135793" y="9028"/>
                    <a:pt x="137305" y="9614"/>
                    <a:pt x="136318" y="9861"/>
                  </a:cubicBezTo>
                  <a:cubicBezTo>
                    <a:pt x="135238" y="9738"/>
                    <a:pt x="135454" y="8719"/>
                    <a:pt x="134497" y="8534"/>
                  </a:cubicBezTo>
                  <a:cubicBezTo>
                    <a:pt x="134049" y="8880"/>
                    <a:pt x="133446" y="8955"/>
                    <a:pt x="132743" y="8955"/>
                  </a:cubicBezTo>
                  <a:cubicBezTo>
                    <a:pt x="132207" y="8955"/>
                    <a:pt x="131612" y="8911"/>
                    <a:pt x="130982" y="8911"/>
                  </a:cubicBezTo>
                  <a:cubicBezTo>
                    <a:pt x="130446" y="8911"/>
                    <a:pt x="129885" y="8943"/>
                    <a:pt x="129312" y="9059"/>
                  </a:cubicBezTo>
                  <a:cubicBezTo>
                    <a:pt x="128168" y="8514"/>
                    <a:pt x="128106" y="7128"/>
                    <a:pt x="126198" y="7128"/>
                  </a:cubicBezTo>
                  <a:cubicBezTo>
                    <a:pt x="125944" y="7128"/>
                    <a:pt x="125657" y="7153"/>
                    <a:pt x="125331" y="7207"/>
                  </a:cubicBezTo>
                  <a:cubicBezTo>
                    <a:pt x="124806" y="7269"/>
                    <a:pt x="125207" y="7979"/>
                    <a:pt x="124590" y="7979"/>
                  </a:cubicBezTo>
                  <a:cubicBezTo>
                    <a:pt x="123047" y="7516"/>
                    <a:pt x="121566" y="6991"/>
                    <a:pt x="120177" y="6405"/>
                  </a:cubicBezTo>
                  <a:cubicBezTo>
                    <a:pt x="120054" y="6682"/>
                    <a:pt x="119776" y="6868"/>
                    <a:pt x="119467" y="6929"/>
                  </a:cubicBezTo>
                  <a:cubicBezTo>
                    <a:pt x="119782" y="6216"/>
                    <a:pt x="119255" y="6102"/>
                    <a:pt x="118584" y="6102"/>
                  </a:cubicBezTo>
                  <a:cubicBezTo>
                    <a:pt x="118269" y="6102"/>
                    <a:pt x="117922" y="6127"/>
                    <a:pt x="117615" y="6127"/>
                  </a:cubicBezTo>
                  <a:cubicBezTo>
                    <a:pt x="118510" y="5510"/>
                    <a:pt x="117245" y="5541"/>
                    <a:pt x="116906" y="5047"/>
                  </a:cubicBezTo>
                  <a:cubicBezTo>
                    <a:pt x="116416" y="5184"/>
                    <a:pt x="116073" y="5236"/>
                    <a:pt x="115796" y="5236"/>
                  </a:cubicBezTo>
                  <a:cubicBezTo>
                    <a:pt x="115077" y="5236"/>
                    <a:pt x="114807" y="4889"/>
                    <a:pt x="113603" y="4800"/>
                  </a:cubicBezTo>
                  <a:cubicBezTo>
                    <a:pt x="113525" y="5017"/>
                    <a:pt x="113169" y="5045"/>
                    <a:pt x="112778" y="5045"/>
                  </a:cubicBezTo>
                  <a:cubicBezTo>
                    <a:pt x="112641" y="5045"/>
                    <a:pt x="112500" y="5041"/>
                    <a:pt x="112364" y="5041"/>
                  </a:cubicBezTo>
                  <a:cubicBezTo>
                    <a:pt x="112280" y="5041"/>
                    <a:pt x="112199" y="5043"/>
                    <a:pt x="112122" y="5047"/>
                  </a:cubicBezTo>
                  <a:cubicBezTo>
                    <a:pt x="111783" y="5571"/>
                    <a:pt x="113233" y="5942"/>
                    <a:pt x="112122" y="6127"/>
                  </a:cubicBezTo>
                  <a:cubicBezTo>
                    <a:pt x="111517" y="6056"/>
                    <a:pt x="110881" y="6029"/>
                    <a:pt x="110229" y="6029"/>
                  </a:cubicBezTo>
                  <a:cubicBezTo>
                    <a:pt x="108266" y="6029"/>
                    <a:pt x="106155" y="6271"/>
                    <a:pt x="104291" y="6271"/>
                  </a:cubicBezTo>
                  <a:cubicBezTo>
                    <a:pt x="103552" y="6271"/>
                    <a:pt x="102852" y="6233"/>
                    <a:pt x="102215" y="6127"/>
                  </a:cubicBezTo>
                  <a:cubicBezTo>
                    <a:pt x="101381" y="5988"/>
                    <a:pt x="101023" y="5298"/>
                    <a:pt x="100306" y="5298"/>
                  </a:cubicBezTo>
                  <a:cubicBezTo>
                    <a:pt x="100227" y="5298"/>
                    <a:pt x="100144" y="5306"/>
                    <a:pt x="100055" y="5325"/>
                  </a:cubicBezTo>
                  <a:cubicBezTo>
                    <a:pt x="99729" y="5378"/>
                    <a:pt x="99424" y="5400"/>
                    <a:pt x="99135" y="5400"/>
                  </a:cubicBezTo>
                  <a:cubicBezTo>
                    <a:pt x="97917" y="5400"/>
                    <a:pt x="96985" y="4999"/>
                    <a:pt x="96012" y="4800"/>
                  </a:cubicBezTo>
                  <a:cubicBezTo>
                    <a:pt x="95907" y="4777"/>
                    <a:pt x="95793" y="4770"/>
                    <a:pt x="95675" y="4770"/>
                  </a:cubicBezTo>
                  <a:cubicBezTo>
                    <a:pt x="95391" y="4770"/>
                    <a:pt x="95080" y="4815"/>
                    <a:pt x="94803" y="4815"/>
                  </a:cubicBezTo>
                  <a:cubicBezTo>
                    <a:pt x="94719" y="4815"/>
                    <a:pt x="94638" y="4811"/>
                    <a:pt x="94562" y="4800"/>
                  </a:cubicBezTo>
                  <a:cubicBezTo>
                    <a:pt x="93785" y="4696"/>
                    <a:pt x="93161" y="4180"/>
                    <a:pt x="91778" y="4180"/>
                  </a:cubicBezTo>
                  <a:cubicBezTo>
                    <a:pt x="91512" y="4180"/>
                    <a:pt x="91218" y="4200"/>
                    <a:pt x="90889" y="4244"/>
                  </a:cubicBezTo>
                  <a:cubicBezTo>
                    <a:pt x="91012" y="3565"/>
                    <a:pt x="91969" y="3473"/>
                    <a:pt x="91969" y="2670"/>
                  </a:cubicBezTo>
                  <a:cubicBezTo>
                    <a:pt x="91475" y="1899"/>
                    <a:pt x="90272" y="1590"/>
                    <a:pt x="89778" y="819"/>
                  </a:cubicBezTo>
                  <a:cubicBezTo>
                    <a:pt x="89054" y="1040"/>
                    <a:pt x="88080" y="1091"/>
                    <a:pt x="87054" y="1091"/>
                  </a:cubicBezTo>
                  <a:cubicBezTo>
                    <a:pt x="86506" y="1091"/>
                    <a:pt x="85943" y="1076"/>
                    <a:pt x="85396" y="1066"/>
                  </a:cubicBezTo>
                  <a:cubicBezTo>
                    <a:pt x="84536" y="865"/>
                    <a:pt x="84607" y="0"/>
                    <a:pt x="834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6"/>
            <p:cNvSpPr/>
            <p:nvPr/>
          </p:nvSpPr>
          <p:spPr>
            <a:xfrm>
              <a:off x="4086914" y="1597022"/>
              <a:ext cx="1177244" cy="1031855"/>
            </a:xfrm>
            <a:custGeom>
              <a:avLst/>
              <a:gdLst/>
              <a:ahLst/>
              <a:cxnLst/>
              <a:rect l="l" t="t" r="r" b="b"/>
              <a:pathLst>
                <a:path w="41881" h="32961" extrusionOk="0">
                  <a:moveTo>
                    <a:pt x="31440" y="1582"/>
                  </a:moveTo>
                  <a:cubicBezTo>
                    <a:pt x="31470" y="1582"/>
                    <a:pt x="31495" y="1589"/>
                    <a:pt x="31511" y="1605"/>
                  </a:cubicBezTo>
                  <a:cubicBezTo>
                    <a:pt x="31665" y="1708"/>
                    <a:pt x="31392" y="1874"/>
                    <a:pt x="31225" y="1874"/>
                  </a:cubicBezTo>
                  <a:cubicBezTo>
                    <a:pt x="31191" y="1874"/>
                    <a:pt x="31161" y="1867"/>
                    <a:pt x="31140" y="1852"/>
                  </a:cubicBezTo>
                  <a:cubicBezTo>
                    <a:pt x="31012" y="1749"/>
                    <a:pt x="31289" y="1582"/>
                    <a:pt x="31440" y="1582"/>
                  </a:cubicBezTo>
                  <a:close/>
                  <a:moveTo>
                    <a:pt x="30431" y="11450"/>
                  </a:moveTo>
                  <a:cubicBezTo>
                    <a:pt x="30462" y="12252"/>
                    <a:pt x="29320" y="12221"/>
                    <a:pt x="28239" y="12252"/>
                  </a:cubicBezTo>
                  <a:cubicBezTo>
                    <a:pt x="28209" y="11450"/>
                    <a:pt x="29505" y="11573"/>
                    <a:pt x="30431" y="11450"/>
                  </a:cubicBezTo>
                  <a:close/>
                  <a:moveTo>
                    <a:pt x="26540" y="6105"/>
                  </a:moveTo>
                  <a:cubicBezTo>
                    <a:pt x="26872" y="6105"/>
                    <a:pt x="27047" y="6199"/>
                    <a:pt x="27128" y="6388"/>
                  </a:cubicBezTo>
                  <a:cubicBezTo>
                    <a:pt x="26820" y="8209"/>
                    <a:pt x="23857" y="8086"/>
                    <a:pt x="24197" y="10370"/>
                  </a:cubicBezTo>
                  <a:cubicBezTo>
                    <a:pt x="25030" y="10987"/>
                    <a:pt x="26048" y="11357"/>
                    <a:pt x="27128" y="11419"/>
                  </a:cubicBezTo>
                  <a:lnTo>
                    <a:pt x="27128" y="14073"/>
                  </a:lnTo>
                  <a:cubicBezTo>
                    <a:pt x="26416" y="13994"/>
                    <a:pt x="27058" y="12922"/>
                    <a:pt x="26216" y="12922"/>
                  </a:cubicBezTo>
                  <a:cubicBezTo>
                    <a:pt x="26073" y="12922"/>
                    <a:pt x="25888" y="12952"/>
                    <a:pt x="25647" y="13024"/>
                  </a:cubicBezTo>
                  <a:cubicBezTo>
                    <a:pt x="24845" y="13950"/>
                    <a:pt x="25369" y="15801"/>
                    <a:pt x="24197" y="16480"/>
                  </a:cubicBezTo>
                  <a:cubicBezTo>
                    <a:pt x="23972" y="16498"/>
                    <a:pt x="23757" y="16504"/>
                    <a:pt x="23551" y="16504"/>
                  </a:cubicBezTo>
                  <a:cubicBezTo>
                    <a:pt x="22911" y="16504"/>
                    <a:pt x="22354" y="16441"/>
                    <a:pt x="21851" y="16441"/>
                  </a:cubicBezTo>
                  <a:cubicBezTo>
                    <a:pt x="21647" y="16441"/>
                    <a:pt x="21453" y="16451"/>
                    <a:pt x="21265" y="16480"/>
                  </a:cubicBezTo>
                  <a:cubicBezTo>
                    <a:pt x="20246" y="16635"/>
                    <a:pt x="20030" y="17252"/>
                    <a:pt x="19073" y="17283"/>
                  </a:cubicBezTo>
                  <a:cubicBezTo>
                    <a:pt x="19136" y="17073"/>
                    <a:pt x="18628" y="16720"/>
                    <a:pt x="18277" y="16720"/>
                  </a:cubicBezTo>
                  <a:cubicBezTo>
                    <a:pt x="18112" y="16720"/>
                    <a:pt x="17982" y="16798"/>
                    <a:pt x="17962" y="17005"/>
                  </a:cubicBezTo>
                  <a:cubicBezTo>
                    <a:pt x="17098" y="16943"/>
                    <a:pt x="17098" y="16295"/>
                    <a:pt x="17962" y="16233"/>
                  </a:cubicBezTo>
                  <a:cubicBezTo>
                    <a:pt x="17098" y="15616"/>
                    <a:pt x="16543" y="14629"/>
                    <a:pt x="16512" y="13548"/>
                  </a:cubicBezTo>
                  <a:lnTo>
                    <a:pt x="16512" y="13548"/>
                  </a:lnTo>
                  <a:cubicBezTo>
                    <a:pt x="18098" y="13656"/>
                    <a:pt x="17764" y="16433"/>
                    <a:pt x="19814" y="16433"/>
                  </a:cubicBezTo>
                  <a:cubicBezTo>
                    <a:pt x="20117" y="16433"/>
                    <a:pt x="20473" y="16373"/>
                    <a:pt x="20894" y="16233"/>
                  </a:cubicBezTo>
                  <a:cubicBezTo>
                    <a:pt x="21728" y="15153"/>
                    <a:pt x="22283" y="13857"/>
                    <a:pt x="23086" y="12746"/>
                  </a:cubicBezTo>
                  <a:cubicBezTo>
                    <a:pt x="22931" y="12191"/>
                    <a:pt x="22684" y="11635"/>
                    <a:pt x="22345" y="11141"/>
                  </a:cubicBezTo>
                  <a:cubicBezTo>
                    <a:pt x="22561" y="8641"/>
                    <a:pt x="25184" y="7901"/>
                    <a:pt x="26388" y="6111"/>
                  </a:cubicBezTo>
                  <a:cubicBezTo>
                    <a:pt x="26442" y="6107"/>
                    <a:pt x="26492" y="6105"/>
                    <a:pt x="26540" y="6105"/>
                  </a:cubicBezTo>
                  <a:close/>
                  <a:moveTo>
                    <a:pt x="16851" y="27097"/>
                  </a:moveTo>
                  <a:lnTo>
                    <a:pt x="16851" y="27621"/>
                  </a:lnTo>
                  <a:cubicBezTo>
                    <a:pt x="16481" y="27621"/>
                    <a:pt x="16389" y="27158"/>
                    <a:pt x="16851" y="27097"/>
                  </a:cubicBezTo>
                  <a:close/>
                  <a:moveTo>
                    <a:pt x="27128" y="0"/>
                  </a:moveTo>
                  <a:cubicBezTo>
                    <a:pt x="26110" y="494"/>
                    <a:pt x="25184" y="1049"/>
                    <a:pt x="24197" y="1574"/>
                  </a:cubicBezTo>
                  <a:cubicBezTo>
                    <a:pt x="24153" y="1469"/>
                    <a:pt x="24097" y="1434"/>
                    <a:pt x="24024" y="1434"/>
                  </a:cubicBezTo>
                  <a:cubicBezTo>
                    <a:pt x="23870" y="1434"/>
                    <a:pt x="23642" y="1594"/>
                    <a:pt x="23298" y="1594"/>
                  </a:cubicBezTo>
                  <a:cubicBezTo>
                    <a:pt x="23232" y="1594"/>
                    <a:pt x="23161" y="1588"/>
                    <a:pt x="23086" y="1574"/>
                  </a:cubicBezTo>
                  <a:cubicBezTo>
                    <a:pt x="21789" y="2593"/>
                    <a:pt x="20154" y="3333"/>
                    <a:pt x="18703" y="4228"/>
                  </a:cubicBezTo>
                  <a:cubicBezTo>
                    <a:pt x="18302" y="5432"/>
                    <a:pt x="17530" y="6450"/>
                    <a:pt x="16512" y="7160"/>
                  </a:cubicBezTo>
                  <a:cubicBezTo>
                    <a:pt x="16419" y="6851"/>
                    <a:pt x="15833" y="6944"/>
                    <a:pt x="15401" y="6882"/>
                  </a:cubicBezTo>
                  <a:lnTo>
                    <a:pt x="15401" y="7962"/>
                  </a:lnTo>
                  <a:cubicBezTo>
                    <a:pt x="13086" y="8055"/>
                    <a:pt x="12839" y="9629"/>
                    <a:pt x="12099" y="10863"/>
                  </a:cubicBezTo>
                  <a:cubicBezTo>
                    <a:pt x="12839" y="11512"/>
                    <a:pt x="12932" y="12561"/>
                    <a:pt x="12839" y="13795"/>
                  </a:cubicBezTo>
                  <a:cubicBezTo>
                    <a:pt x="13179" y="14505"/>
                    <a:pt x="15154" y="14073"/>
                    <a:pt x="15771" y="14598"/>
                  </a:cubicBezTo>
                  <a:cubicBezTo>
                    <a:pt x="14969" y="15369"/>
                    <a:pt x="14290" y="15678"/>
                    <a:pt x="14290" y="16449"/>
                  </a:cubicBezTo>
                  <a:cubicBezTo>
                    <a:pt x="14368" y="16437"/>
                    <a:pt x="14438" y="16431"/>
                    <a:pt x="14500" y="16431"/>
                  </a:cubicBezTo>
                  <a:cubicBezTo>
                    <a:pt x="15050" y="16431"/>
                    <a:pt x="15003" y="16891"/>
                    <a:pt x="15031" y="17252"/>
                  </a:cubicBezTo>
                  <a:cubicBezTo>
                    <a:pt x="13734" y="17252"/>
                    <a:pt x="12901" y="17684"/>
                    <a:pt x="11728" y="17776"/>
                  </a:cubicBezTo>
                  <a:cubicBezTo>
                    <a:pt x="11389" y="18270"/>
                    <a:pt x="10710" y="18455"/>
                    <a:pt x="10988" y="19381"/>
                  </a:cubicBezTo>
                  <a:cubicBezTo>
                    <a:pt x="10773" y="19333"/>
                    <a:pt x="10594" y="19312"/>
                    <a:pt x="10443" y="19312"/>
                  </a:cubicBezTo>
                  <a:cubicBezTo>
                    <a:pt x="9225" y="19312"/>
                    <a:pt x="9912" y="20725"/>
                    <a:pt x="8674" y="20725"/>
                  </a:cubicBezTo>
                  <a:cubicBezTo>
                    <a:pt x="8599" y="20725"/>
                    <a:pt x="8517" y="20719"/>
                    <a:pt x="8426" y="20708"/>
                  </a:cubicBezTo>
                  <a:lnTo>
                    <a:pt x="8426" y="20708"/>
                  </a:lnTo>
                  <a:cubicBezTo>
                    <a:pt x="8488" y="21017"/>
                    <a:pt x="8364" y="21171"/>
                    <a:pt x="8056" y="21233"/>
                  </a:cubicBezTo>
                  <a:cubicBezTo>
                    <a:pt x="7947" y="21225"/>
                    <a:pt x="7844" y="21221"/>
                    <a:pt x="7746" y="21221"/>
                  </a:cubicBezTo>
                  <a:cubicBezTo>
                    <a:pt x="6402" y="21221"/>
                    <a:pt x="6044" y="21968"/>
                    <a:pt x="5124" y="22313"/>
                  </a:cubicBezTo>
                  <a:cubicBezTo>
                    <a:pt x="4229" y="22437"/>
                    <a:pt x="3241" y="22529"/>
                    <a:pt x="3303" y="23362"/>
                  </a:cubicBezTo>
                  <a:cubicBezTo>
                    <a:pt x="3632" y="23609"/>
                    <a:pt x="4236" y="23650"/>
                    <a:pt x="4885" y="23650"/>
                  </a:cubicBezTo>
                  <a:cubicBezTo>
                    <a:pt x="5210" y="23650"/>
                    <a:pt x="5546" y="23640"/>
                    <a:pt x="5865" y="23640"/>
                  </a:cubicBezTo>
                  <a:cubicBezTo>
                    <a:pt x="5679" y="24844"/>
                    <a:pt x="7562" y="24535"/>
                    <a:pt x="7346" y="25770"/>
                  </a:cubicBezTo>
                  <a:cubicBezTo>
                    <a:pt x="6945" y="26109"/>
                    <a:pt x="6945" y="26757"/>
                    <a:pt x="6235" y="26819"/>
                  </a:cubicBezTo>
                  <a:cubicBezTo>
                    <a:pt x="5770" y="26650"/>
                    <a:pt x="5316" y="26592"/>
                    <a:pt x="4856" y="26592"/>
                  </a:cubicBezTo>
                  <a:cubicBezTo>
                    <a:pt x="3859" y="26592"/>
                    <a:pt x="2832" y="26865"/>
                    <a:pt x="1594" y="26865"/>
                  </a:cubicBezTo>
                  <a:cubicBezTo>
                    <a:pt x="1320" y="26865"/>
                    <a:pt x="1037" y="26851"/>
                    <a:pt x="742" y="26819"/>
                  </a:cubicBezTo>
                  <a:lnTo>
                    <a:pt x="742" y="26819"/>
                  </a:lnTo>
                  <a:cubicBezTo>
                    <a:pt x="371" y="27683"/>
                    <a:pt x="1544" y="29720"/>
                    <a:pt x="1" y="29751"/>
                  </a:cubicBezTo>
                  <a:cubicBezTo>
                    <a:pt x="279" y="30522"/>
                    <a:pt x="1112" y="30893"/>
                    <a:pt x="742" y="32127"/>
                  </a:cubicBezTo>
                  <a:cubicBezTo>
                    <a:pt x="1019" y="32087"/>
                    <a:pt x="1265" y="32070"/>
                    <a:pt x="1487" y="32070"/>
                  </a:cubicBezTo>
                  <a:cubicBezTo>
                    <a:pt x="2625" y="32070"/>
                    <a:pt x="3140" y="32523"/>
                    <a:pt x="4044" y="32652"/>
                  </a:cubicBezTo>
                  <a:cubicBezTo>
                    <a:pt x="4723" y="32405"/>
                    <a:pt x="5108" y="32281"/>
                    <a:pt x="5498" y="32281"/>
                  </a:cubicBezTo>
                  <a:cubicBezTo>
                    <a:pt x="5888" y="32281"/>
                    <a:pt x="6281" y="32405"/>
                    <a:pt x="6976" y="32652"/>
                  </a:cubicBezTo>
                  <a:cubicBezTo>
                    <a:pt x="7809" y="31603"/>
                    <a:pt x="9074" y="30800"/>
                    <a:pt x="8796" y="28948"/>
                  </a:cubicBezTo>
                  <a:cubicBezTo>
                    <a:pt x="10401" y="28609"/>
                    <a:pt x="10124" y="26912"/>
                    <a:pt x="12099" y="26819"/>
                  </a:cubicBezTo>
                  <a:cubicBezTo>
                    <a:pt x="12528" y="27008"/>
                    <a:pt x="12885" y="27077"/>
                    <a:pt x="13210" y="27077"/>
                  </a:cubicBezTo>
                  <a:cubicBezTo>
                    <a:pt x="14054" y="27077"/>
                    <a:pt x="14679" y="26608"/>
                    <a:pt x="15771" y="26541"/>
                  </a:cubicBezTo>
                  <a:lnTo>
                    <a:pt x="15771" y="26541"/>
                  </a:lnTo>
                  <a:cubicBezTo>
                    <a:pt x="14722" y="27591"/>
                    <a:pt x="15247" y="29257"/>
                    <a:pt x="15771" y="30553"/>
                  </a:cubicBezTo>
                  <a:cubicBezTo>
                    <a:pt x="18086" y="30399"/>
                    <a:pt x="16635" y="29041"/>
                    <a:pt x="16851" y="27621"/>
                  </a:cubicBezTo>
                  <a:lnTo>
                    <a:pt x="16851" y="27621"/>
                  </a:lnTo>
                  <a:cubicBezTo>
                    <a:pt x="17623" y="27683"/>
                    <a:pt x="17592" y="28331"/>
                    <a:pt x="17962" y="28671"/>
                  </a:cubicBezTo>
                  <a:cubicBezTo>
                    <a:pt x="19752" y="28702"/>
                    <a:pt x="20863" y="29226"/>
                    <a:pt x="21265" y="30275"/>
                  </a:cubicBezTo>
                  <a:cubicBezTo>
                    <a:pt x="21217" y="30731"/>
                    <a:pt x="20685" y="30814"/>
                    <a:pt x="20017" y="30814"/>
                  </a:cubicBezTo>
                  <a:cubicBezTo>
                    <a:pt x="19824" y="30814"/>
                    <a:pt x="19620" y="30807"/>
                    <a:pt x="19413" y="30800"/>
                  </a:cubicBezTo>
                  <a:lnTo>
                    <a:pt x="19413" y="30800"/>
                  </a:lnTo>
                  <a:cubicBezTo>
                    <a:pt x="19351" y="31726"/>
                    <a:pt x="20709" y="31633"/>
                    <a:pt x="21265" y="32127"/>
                  </a:cubicBezTo>
                  <a:cubicBezTo>
                    <a:pt x="21080" y="30954"/>
                    <a:pt x="22252" y="30738"/>
                    <a:pt x="23086" y="30275"/>
                  </a:cubicBezTo>
                  <a:cubicBezTo>
                    <a:pt x="23302" y="29689"/>
                    <a:pt x="22376" y="29905"/>
                    <a:pt x="22345" y="29473"/>
                  </a:cubicBezTo>
                  <a:cubicBezTo>
                    <a:pt x="22484" y="29302"/>
                    <a:pt x="22618" y="29239"/>
                    <a:pt x="22749" y="29239"/>
                  </a:cubicBezTo>
                  <a:cubicBezTo>
                    <a:pt x="23116" y="29239"/>
                    <a:pt x="23455" y="29738"/>
                    <a:pt x="23801" y="29738"/>
                  </a:cubicBezTo>
                  <a:cubicBezTo>
                    <a:pt x="23931" y="29738"/>
                    <a:pt x="24062" y="29667"/>
                    <a:pt x="24197" y="29473"/>
                  </a:cubicBezTo>
                  <a:cubicBezTo>
                    <a:pt x="23209" y="28084"/>
                    <a:pt x="18641" y="27837"/>
                    <a:pt x="19814" y="25770"/>
                  </a:cubicBezTo>
                  <a:lnTo>
                    <a:pt x="19814" y="25770"/>
                  </a:lnTo>
                  <a:cubicBezTo>
                    <a:pt x="20894" y="26973"/>
                    <a:pt x="22962" y="27560"/>
                    <a:pt x="24197" y="28671"/>
                  </a:cubicBezTo>
                  <a:cubicBezTo>
                    <a:pt x="24413" y="28887"/>
                    <a:pt x="24721" y="29504"/>
                    <a:pt x="24906" y="29751"/>
                  </a:cubicBezTo>
                  <a:cubicBezTo>
                    <a:pt x="25215" y="30090"/>
                    <a:pt x="25801" y="30399"/>
                    <a:pt x="25647" y="30800"/>
                  </a:cubicBezTo>
                  <a:lnTo>
                    <a:pt x="25647" y="32405"/>
                  </a:lnTo>
                  <a:cubicBezTo>
                    <a:pt x="25967" y="32625"/>
                    <a:pt x="26545" y="32663"/>
                    <a:pt x="27180" y="32663"/>
                  </a:cubicBezTo>
                  <a:cubicBezTo>
                    <a:pt x="27527" y="32663"/>
                    <a:pt x="27891" y="32652"/>
                    <a:pt x="28239" y="32652"/>
                  </a:cubicBezTo>
                  <a:cubicBezTo>
                    <a:pt x="28826" y="31757"/>
                    <a:pt x="27561" y="30430"/>
                    <a:pt x="28579" y="29473"/>
                  </a:cubicBezTo>
                  <a:lnTo>
                    <a:pt x="29690" y="29473"/>
                  </a:lnTo>
                  <a:cubicBezTo>
                    <a:pt x="29258" y="30522"/>
                    <a:pt x="29628" y="30461"/>
                    <a:pt x="29320" y="31603"/>
                  </a:cubicBezTo>
                  <a:cubicBezTo>
                    <a:pt x="29362" y="31598"/>
                    <a:pt x="29401" y="31596"/>
                    <a:pt x="29437" y="31596"/>
                  </a:cubicBezTo>
                  <a:cubicBezTo>
                    <a:pt x="30121" y="31596"/>
                    <a:pt x="29845" y="32388"/>
                    <a:pt x="30431" y="32652"/>
                  </a:cubicBezTo>
                  <a:cubicBezTo>
                    <a:pt x="30708" y="32806"/>
                    <a:pt x="31017" y="32899"/>
                    <a:pt x="31326" y="32960"/>
                  </a:cubicBezTo>
                  <a:lnTo>
                    <a:pt x="31819" y="26294"/>
                  </a:lnTo>
                  <a:cubicBezTo>
                    <a:pt x="34751" y="25245"/>
                    <a:pt x="37621" y="23980"/>
                    <a:pt x="40368" y="22498"/>
                  </a:cubicBezTo>
                  <a:cubicBezTo>
                    <a:pt x="41880" y="20770"/>
                    <a:pt x="41788" y="19536"/>
                    <a:pt x="41788" y="19536"/>
                  </a:cubicBezTo>
                  <a:cubicBezTo>
                    <a:pt x="41788" y="19536"/>
                    <a:pt x="39319" y="19350"/>
                    <a:pt x="38084" y="18826"/>
                  </a:cubicBezTo>
                  <a:cubicBezTo>
                    <a:pt x="37440" y="18137"/>
                    <a:pt x="36571" y="17752"/>
                    <a:pt x="35674" y="17752"/>
                  </a:cubicBezTo>
                  <a:cubicBezTo>
                    <a:pt x="35326" y="17752"/>
                    <a:pt x="34973" y="17810"/>
                    <a:pt x="34628" y="17931"/>
                  </a:cubicBezTo>
                  <a:cubicBezTo>
                    <a:pt x="34813" y="16604"/>
                    <a:pt x="33949" y="15338"/>
                    <a:pt x="32005" y="15338"/>
                  </a:cubicBezTo>
                  <a:cubicBezTo>
                    <a:pt x="30060" y="15338"/>
                    <a:pt x="30492" y="12314"/>
                    <a:pt x="31819" y="11512"/>
                  </a:cubicBezTo>
                  <a:cubicBezTo>
                    <a:pt x="33147" y="10740"/>
                    <a:pt x="32869" y="10401"/>
                    <a:pt x="31819" y="9598"/>
                  </a:cubicBezTo>
                  <a:cubicBezTo>
                    <a:pt x="30770" y="8796"/>
                    <a:pt x="30338" y="5895"/>
                    <a:pt x="30338" y="5895"/>
                  </a:cubicBezTo>
                  <a:lnTo>
                    <a:pt x="32282" y="1574"/>
                  </a:lnTo>
                  <a:lnTo>
                    <a:pt x="32252" y="1574"/>
                  </a:lnTo>
                  <a:cubicBezTo>
                    <a:pt x="31758" y="926"/>
                    <a:pt x="31140" y="370"/>
                    <a:pt x="3040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6"/>
            <p:cNvSpPr/>
            <p:nvPr/>
          </p:nvSpPr>
          <p:spPr>
            <a:xfrm>
              <a:off x="4870287" y="2619090"/>
              <a:ext cx="67181" cy="34874"/>
            </a:xfrm>
            <a:custGeom>
              <a:avLst/>
              <a:gdLst/>
              <a:ahLst/>
              <a:cxnLst/>
              <a:rect l="l" t="t" r="r" b="b"/>
              <a:pathLst>
                <a:path w="2390" h="1114" extrusionOk="0">
                  <a:moveTo>
                    <a:pt x="975" y="0"/>
                  </a:moveTo>
                  <a:cubicBezTo>
                    <a:pt x="788" y="0"/>
                    <a:pt x="586" y="12"/>
                    <a:pt x="370" y="34"/>
                  </a:cubicBezTo>
                  <a:cubicBezTo>
                    <a:pt x="401" y="250"/>
                    <a:pt x="216" y="281"/>
                    <a:pt x="0" y="311"/>
                  </a:cubicBezTo>
                  <a:cubicBezTo>
                    <a:pt x="93" y="1052"/>
                    <a:pt x="1204" y="497"/>
                    <a:pt x="2160" y="1114"/>
                  </a:cubicBezTo>
                  <a:cubicBezTo>
                    <a:pt x="2390" y="273"/>
                    <a:pt x="1862" y="0"/>
                    <a:pt x="97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6"/>
            <p:cNvSpPr/>
            <p:nvPr/>
          </p:nvSpPr>
          <p:spPr>
            <a:xfrm>
              <a:off x="6941874" y="3018570"/>
              <a:ext cx="59873" cy="59543"/>
            </a:xfrm>
            <a:custGeom>
              <a:avLst/>
              <a:gdLst/>
              <a:ahLst/>
              <a:cxnLst/>
              <a:rect l="l" t="t" r="r" b="b"/>
              <a:pathLst>
                <a:path w="2130" h="1902" extrusionOk="0">
                  <a:moveTo>
                    <a:pt x="959" y="0"/>
                  </a:moveTo>
                  <a:cubicBezTo>
                    <a:pt x="857" y="0"/>
                    <a:pt x="753" y="6"/>
                    <a:pt x="648" y="19"/>
                  </a:cubicBezTo>
                  <a:cubicBezTo>
                    <a:pt x="0" y="1068"/>
                    <a:pt x="185" y="235"/>
                    <a:pt x="648" y="1901"/>
                  </a:cubicBezTo>
                  <a:cubicBezTo>
                    <a:pt x="1698" y="1716"/>
                    <a:pt x="1698" y="852"/>
                    <a:pt x="2130" y="296"/>
                  </a:cubicBezTo>
                  <a:cubicBezTo>
                    <a:pt x="1759" y="99"/>
                    <a:pt x="1369" y="0"/>
                    <a:pt x="9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6"/>
            <p:cNvSpPr/>
            <p:nvPr/>
          </p:nvSpPr>
          <p:spPr>
            <a:xfrm>
              <a:off x="8204994" y="4103199"/>
              <a:ext cx="172647" cy="175341"/>
            </a:xfrm>
            <a:custGeom>
              <a:avLst/>
              <a:gdLst/>
              <a:ahLst/>
              <a:cxnLst/>
              <a:rect l="l" t="t" r="r" b="b"/>
              <a:pathLst>
                <a:path w="6142" h="5601" extrusionOk="0">
                  <a:moveTo>
                    <a:pt x="2011" y="0"/>
                  </a:moveTo>
                  <a:cubicBezTo>
                    <a:pt x="1934" y="0"/>
                    <a:pt x="1850" y="5"/>
                    <a:pt x="1759" y="15"/>
                  </a:cubicBezTo>
                  <a:lnTo>
                    <a:pt x="1759" y="2144"/>
                  </a:lnTo>
                  <a:cubicBezTo>
                    <a:pt x="1451" y="2916"/>
                    <a:pt x="0" y="2823"/>
                    <a:pt x="278" y="3996"/>
                  </a:cubicBezTo>
                  <a:cubicBezTo>
                    <a:pt x="528" y="3971"/>
                    <a:pt x="736" y="3959"/>
                    <a:pt x="908" y="3959"/>
                  </a:cubicBezTo>
                  <a:cubicBezTo>
                    <a:pt x="2431" y="3959"/>
                    <a:pt x="1102" y="4880"/>
                    <a:pt x="1019" y="5601"/>
                  </a:cubicBezTo>
                  <a:cubicBezTo>
                    <a:pt x="3333" y="5508"/>
                    <a:pt x="3426" y="3780"/>
                    <a:pt x="4321" y="2669"/>
                  </a:cubicBezTo>
                  <a:cubicBezTo>
                    <a:pt x="4876" y="2299"/>
                    <a:pt x="5864" y="2206"/>
                    <a:pt x="6142" y="1620"/>
                  </a:cubicBezTo>
                  <a:cubicBezTo>
                    <a:pt x="5781" y="1284"/>
                    <a:pt x="5460" y="1189"/>
                    <a:pt x="5091" y="1189"/>
                  </a:cubicBezTo>
                  <a:cubicBezTo>
                    <a:pt x="4608" y="1189"/>
                    <a:pt x="4041" y="1351"/>
                    <a:pt x="3192" y="1351"/>
                  </a:cubicBezTo>
                  <a:cubicBezTo>
                    <a:pt x="3080" y="1351"/>
                    <a:pt x="2962" y="1348"/>
                    <a:pt x="2839" y="1342"/>
                  </a:cubicBezTo>
                  <a:cubicBezTo>
                    <a:pt x="2896" y="632"/>
                    <a:pt x="2901" y="0"/>
                    <a:pt x="20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6"/>
            <p:cNvSpPr/>
            <p:nvPr/>
          </p:nvSpPr>
          <p:spPr>
            <a:xfrm>
              <a:off x="7975961" y="4245667"/>
              <a:ext cx="247277" cy="190368"/>
            </a:xfrm>
            <a:custGeom>
              <a:avLst/>
              <a:gdLst/>
              <a:ahLst/>
              <a:cxnLst/>
              <a:rect l="l" t="t" r="r" b="b"/>
              <a:pathLst>
                <a:path w="8797" h="6081" extrusionOk="0">
                  <a:moveTo>
                    <a:pt x="6975" y="0"/>
                  </a:moveTo>
                  <a:cubicBezTo>
                    <a:pt x="6636" y="556"/>
                    <a:pt x="5864" y="772"/>
                    <a:pt x="5864" y="1574"/>
                  </a:cubicBezTo>
                  <a:cubicBezTo>
                    <a:pt x="5766" y="1562"/>
                    <a:pt x="5666" y="1556"/>
                    <a:pt x="5565" y="1556"/>
                  </a:cubicBezTo>
                  <a:cubicBezTo>
                    <a:pt x="5163" y="1556"/>
                    <a:pt x="4753" y="1655"/>
                    <a:pt x="4383" y="1852"/>
                  </a:cubicBezTo>
                  <a:cubicBezTo>
                    <a:pt x="3766" y="2377"/>
                    <a:pt x="3550" y="3179"/>
                    <a:pt x="2562" y="3426"/>
                  </a:cubicBezTo>
                  <a:cubicBezTo>
                    <a:pt x="1050" y="3858"/>
                    <a:pt x="618" y="5031"/>
                    <a:pt x="1" y="6080"/>
                  </a:cubicBezTo>
                  <a:cubicBezTo>
                    <a:pt x="462" y="5914"/>
                    <a:pt x="861" y="5858"/>
                    <a:pt x="1251" y="5858"/>
                  </a:cubicBezTo>
                  <a:cubicBezTo>
                    <a:pt x="1878" y="5858"/>
                    <a:pt x="2485" y="6004"/>
                    <a:pt x="3303" y="6080"/>
                  </a:cubicBezTo>
                  <a:cubicBezTo>
                    <a:pt x="3642" y="5463"/>
                    <a:pt x="4753" y="5401"/>
                    <a:pt x="4383" y="4229"/>
                  </a:cubicBezTo>
                  <a:lnTo>
                    <a:pt x="5864" y="4229"/>
                  </a:lnTo>
                  <a:cubicBezTo>
                    <a:pt x="5988" y="2716"/>
                    <a:pt x="8735" y="3148"/>
                    <a:pt x="8796" y="1574"/>
                  </a:cubicBezTo>
                  <a:cubicBezTo>
                    <a:pt x="8673" y="710"/>
                    <a:pt x="7716" y="433"/>
                    <a:pt x="697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6"/>
            <p:cNvSpPr/>
            <p:nvPr/>
          </p:nvSpPr>
          <p:spPr>
            <a:xfrm>
              <a:off x="7628918" y="4396604"/>
              <a:ext cx="135374" cy="78514"/>
            </a:xfrm>
            <a:custGeom>
              <a:avLst/>
              <a:gdLst/>
              <a:ahLst/>
              <a:cxnLst/>
              <a:rect l="l" t="t" r="r" b="b"/>
              <a:pathLst>
                <a:path w="4816" h="2508" extrusionOk="0">
                  <a:moveTo>
                    <a:pt x="1045" y="0"/>
                  </a:moveTo>
                  <a:cubicBezTo>
                    <a:pt x="778" y="0"/>
                    <a:pt x="557" y="26"/>
                    <a:pt x="402" y="100"/>
                  </a:cubicBezTo>
                  <a:cubicBezTo>
                    <a:pt x="1" y="501"/>
                    <a:pt x="1637" y="1705"/>
                    <a:pt x="1883" y="2507"/>
                  </a:cubicBezTo>
                  <a:cubicBezTo>
                    <a:pt x="3673" y="2384"/>
                    <a:pt x="4815" y="1797"/>
                    <a:pt x="4445" y="100"/>
                  </a:cubicBezTo>
                  <a:lnTo>
                    <a:pt x="4445" y="100"/>
                  </a:lnTo>
                  <a:cubicBezTo>
                    <a:pt x="4155" y="139"/>
                    <a:pt x="3860" y="154"/>
                    <a:pt x="3566" y="154"/>
                  </a:cubicBezTo>
                  <a:cubicBezTo>
                    <a:pt x="2621" y="154"/>
                    <a:pt x="1694" y="0"/>
                    <a:pt x="104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1" name="Google Shape;1641;p46"/>
          <p:cNvSpPr txBox="1"/>
          <p:nvPr/>
        </p:nvSpPr>
        <p:spPr>
          <a:xfrm>
            <a:off x="1236688" y="1667750"/>
            <a:ext cx="19512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Fahkwang"/>
                <a:ea typeface="Fahkwang"/>
                <a:cs typeface="Fahkwang"/>
                <a:sym typeface="Fahkwang"/>
              </a:rPr>
              <a:t>Saturn</a:t>
            </a:r>
            <a:endParaRPr sz="2400" b="1">
              <a:solidFill>
                <a:schemeClr val="dk1"/>
              </a:solidFill>
              <a:latin typeface="Fahkwang"/>
              <a:ea typeface="Fahkwang"/>
              <a:cs typeface="Fahkwang"/>
              <a:sym typeface="Fahkwang"/>
            </a:endParaRPr>
          </a:p>
        </p:txBody>
      </p:sp>
      <p:sp>
        <p:nvSpPr>
          <p:cNvPr id="1642" name="Google Shape;1642;p46"/>
          <p:cNvSpPr txBox="1"/>
          <p:nvPr/>
        </p:nvSpPr>
        <p:spPr>
          <a:xfrm>
            <a:off x="1238075" y="2119550"/>
            <a:ext cx="19512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Saturn is the ringed one and a gas giant</a:t>
            </a:r>
            <a:endParaRPr>
              <a:solidFill>
                <a:schemeClr val="accent2"/>
              </a:solidFill>
              <a:latin typeface="Chivo"/>
              <a:ea typeface="Chivo"/>
              <a:cs typeface="Chivo"/>
              <a:sym typeface="Chivo"/>
            </a:endParaRPr>
          </a:p>
        </p:txBody>
      </p:sp>
      <p:sp>
        <p:nvSpPr>
          <p:cNvPr id="1643" name="Google Shape;1643;p46"/>
          <p:cNvSpPr txBox="1"/>
          <p:nvPr/>
        </p:nvSpPr>
        <p:spPr>
          <a:xfrm>
            <a:off x="1236688" y="3129800"/>
            <a:ext cx="19497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Fahkwang"/>
                <a:ea typeface="Fahkwang"/>
                <a:cs typeface="Fahkwang"/>
                <a:sym typeface="Fahkwang"/>
              </a:rPr>
              <a:t>Venus</a:t>
            </a:r>
            <a:endParaRPr sz="2400" b="1">
              <a:solidFill>
                <a:schemeClr val="dk1"/>
              </a:solidFill>
              <a:latin typeface="Fahkwang"/>
              <a:ea typeface="Fahkwang"/>
              <a:cs typeface="Fahkwang"/>
              <a:sym typeface="Fahkwang"/>
            </a:endParaRPr>
          </a:p>
        </p:txBody>
      </p:sp>
      <p:sp>
        <p:nvSpPr>
          <p:cNvPr id="1644" name="Google Shape;1644;p46"/>
          <p:cNvSpPr txBox="1"/>
          <p:nvPr/>
        </p:nvSpPr>
        <p:spPr>
          <a:xfrm>
            <a:off x="1238074" y="3581600"/>
            <a:ext cx="19497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Venus is in fact has a very beautiful name</a:t>
            </a:r>
            <a:endParaRPr>
              <a:solidFill>
                <a:schemeClr val="accent2"/>
              </a:solidFill>
              <a:latin typeface="Chivo"/>
              <a:ea typeface="Chivo"/>
              <a:cs typeface="Chivo"/>
              <a:sym typeface="Chivo"/>
            </a:endParaRPr>
          </a:p>
        </p:txBody>
      </p:sp>
      <p:sp>
        <p:nvSpPr>
          <p:cNvPr id="1645" name="Google Shape;1645;p46"/>
          <p:cNvSpPr/>
          <p:nvPr/>
        </p:nvSpPr>
        <p:spPr>
          <a:xfrm>
            <a:off x="4132084" y="2490901"/>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6"/>
          <p:cNvSpPr/>
          <p:nvPr/>
        </p:nvSpPr>
        <p:spPr>
          <a:xfrm>
            <a:off x="4506034" y="2731076"/>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6"/>
          <p:cNvSpPr/>
          <p:nvPr/>
        </p:nvSpPr>
        <p:spPr>
          <a:xfrm>
            <a:off x="4739459" y="3589951"/>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6"/>
          <p:cNvSpPr/>
          <p:nvPr/>
        </p:nvSpPr>
        <p:spPr>
          <a:xfrm>
            <a:off x="4633034" y="1651576"/>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6"/>
          <p:cNvSpPr/>
          <p:nvPr/>
        </p:nvSpPr>
        <p:spPr>
          <a:xfrm>
            <a:off x="5395034" y="2043626"/>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6"/>
          <p:cNvSpPr/>
          <p:nvPr/>
        </p:nvSpPr>
        <p:spPr>
          <a:xfrm>
            <a:off x="5395034" y="2888089"/>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6"/>
          <p:cNvSpPr/>
          <p:nvPr/>
        </p:nvSpPr>
        <p:spPr>
          <a:xfrm>
            <a:off x="6764409" y="2821539"/>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6"/>
          <p:cNvSpPr/>
          <p:nvPr/>
        </p:nvSpPr>
        <p:spPr>
          <a:xfrm>
            <a:off x="7462909" y="2645739"/>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6"/>
          <p:cNvSpPr/>
          <p:nvPr/>
        </p:nvSpPr>
        <p:spPr>
          <a:xfrm>
            <a:off x="7237134" y="2339339"/>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6"/>
          <p:cNvSpPr/>
          <p:nvPr/>
        </p:nvSpPr>
        <p:spPr>
          <a:xfrm>
            <a:off x="6969009" y="3495764"/>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6"/>
          <p:cNvSpPr/>
          <p:nvPr/>
        </p:nvSpPr>
        <p:spPr>
          <a:xfrm>
            <a:off x="7731009" y="3989664"/>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6"/>
          <p:cNvSpPr/>
          <p:nvPr/>
        </p:nvSpPr>
        <p:spPr>
          <a:xfrm>
            <a:off x="5352709" y="3989664"/>
            <a:ext cx="175800" cy="175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6"/>
          <p:cNvSpPr/>
          <p:nvPr/>
        </p:nvSpPr>
        <p:spPr>
          <a:xfrm>
            <a:off x="889437" y="1839576"/>
            <a:ext cx="247200" cy="247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6"/>
          <p:cNvSpPr/>
          <p:nvPr/>
        </p:nvSpPr>
        <p:spPr>
          <a:xfrm>
            <a:off x="4160309" y="2173401"/>
            <a:ext cx="175800" cy="175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6"/>
          <p:cNvSpPr/>
          <p:nvPr/>
        </p:nvSpPr>
        <p:spPr>
          <a:xfrm>
            <a:off x="4915259" y="3096726"/>
            <a:ext cx="175800" cy="175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6"/>
          <p:cNvSpPr/>
          <p:nvPr/>
        </p:nvSpPr>
        <p:spPr>
          <a:xfrm>
            <a:off x="6241709" y="2490889"/>
            <a:ext cx="175800" cy="175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6"/>
          <p:cNvSpPr/>
          <p:nvPr/>
        </p:nvSpPr>
        <p:spPr>
          <a:xfrm>
            <a:off x="6065909" y="3096714"/>
            <a:ext cx="175800" cy="175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6"/>
          <p:cNvSpPr/>
          <p:nvPr/>
        </p:nvSpPr>
        <p:spPr>
          <a:xfrm>
            <a:off x="7638709" y="3530514"/>
            <a:ext cx="175800" cy="175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6"/>
          <p:cNvSpPr/>
          <p:nvPr/>
        </p:nvSpPr>
        <p:spPr>
          <a:xfrm>
            <a:off x="889437" y="3301626"/>
            <a:ext cx="247200" cy="247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7"/>
        <p:cNvGrpSpPr/>
        <p:nvPr/>
      </p:nvGrpSpPr>
      <p:grpSpPr>
        <a:xfrm>
          <a:off x="0" y="0"/>
          <a:ext cx="0" cy="0"/>
          <a:chOff x="0" y="0"/>
          <a:chExt cx="0" cy="0"/>
        </a:xfrm>
      </p:grpSpPr>
      <p:sp>
        <p:nvSpPr>
          <p:cNvPr id="1668" name="Google Shape;1668;p47"/>
          <p:cNvSpPr/>
          <p:nvPr/>
        </p:nvSpPr>
        <p:spPr>
          <a:xfrm>
            <a:off x="3944050" y="1315475"/>
            <a:ext cx="4486800" cy="32886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7"/>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1670" name="Google Shape;1670;p47"/>
          <p:cNvSpPr txBox="1"/>
          <p:nvPr/>
        </p:nvSpPr>
        <p:spPr>
          <a:xfrm>
            <a:off x="1060525" y="1294308"/>
            <a:ext cx="23004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Fahkwang"/>
                <a:ea typeface="Fahkwang"/>
                <a:cs typeface="Fahkwang"/>
                <a:sym typeface="Fahkwang"/>
              </a:rPr>
              <a:t>Saturn</a:t>
            </a:r>
            <a:endParaRPr sz="2400" b="1">
              <a:solidFill>
                <a:schemeClr val="dk1"/>
              </a:solidFill>
              <a:latin typeface="Fahkwang"/>
              <a:ea typeface="Fahkwang"/>
              <a:cs typeface="Fahkwang"/>
              <a:sym typeface="Fahkwang"/>
            </a:endParaRPr>
          </a:p>
        </p:txBody>
      </p:sp>
      <p:sp>
        <p:nvSpPr>
          <p:cNvPr id="1671" name="Google Shape;1671;p47"/>
          <p:cNvSpPr txBox="1"/>
          <p:nvPr/>
        </p:nvSpPr>
        <p:spPr>
          <a:xfrm>
            <a:off x="1062161" y="1746108"/>
            <a:ext cx="23004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Saturn is the ringed one and a gas giant</a:t>
            </a:r>
            <a:endParaRPr>
              <a:solidFill>
                <a:schemeClr val="accent2"/>
              </a:solidFill>
              <a:latin typeface="Chivo"/>
              <a:ea typeface="Chivo"/>
              <a:cs typeface="Chivo"/>
              <a:sym typeface="Chivo"/>
            </a:endParaRPr>
          </a:p>
        </p:txBody>
      </p:sp>
      <p:sp>
        <p:nvSpPr>
          <p:cNvPr id="1672" name="Google Shape;1672;p47"/>
          <p:cNvSpPr txBox="1"/>
          <p:nvPr/>
        </p:nvSpPr>
        <p:spPr>
          <a:xfrm>
            <a:off x="1060525" y="2426071"/>
            <a:ext cx="22989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Fahkwang"/>
                <a:ea typeface="Fahkwang"/>
                <a:cs typeface="Fahkwang"/>
                <a:sym typeface="Fahkwang"/>
              </a:rPr>
              <a:t>Venus</a:t>
            </a:r>
            <a:endParaRPr sz="2400" b="1">
              <a:solidFill>
                <a:schemeClr val="dk1"/>
              </a:solidFill>
              <a:latin typeface="Fahkwang"/>
              <a:ea typeface="Fahkwang"/>
              <a:cs typeface="Fahkwang"/>
              <a:sym typeface="Fahkwang"/>
            </a:endParaRPr>
          </a:p>
        </p:txBody>
      </p:sp>
      <p:sp>
        <p:nvSpPr>
          <p:cNvPr id="1673" name="Google Shape;1673;p47"/>
          <p:cNvSpPr txBox="1"/>
          <p:nvPr/>
        </p:nvSpPr>
        <p:spPr>
          <a:xfrm>
            <a:off x="1062159" y="2877871"/>
            <a:ext cx="22989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Venus has a very beautiful name</a:t>
            </a:r>
            <a:endParaRPr>
              <a:solidFill>
                <a:schemeClr val="accent2"/>
              </a:solidFill>
              <a:latin typeface="Chivo"/>
              <a:ea typeface="Chivo"/>
              <a:cs typeface="Chivo"/>
              <a:sym typeface="Chivo"/>
            </a:endParaRPr>
          </a:p>
        </p:txBody>
      </p:sp>
      <p:sp>
        <p:nvSpPr>
          <p:cNvPr id="1674" name="Google Shape;1674;p47"/>
          <p:cNvSpPr txBox="1"/>
          <p:nvPr/>
        </p:nvSpPr>
        <p:spPr>
          <a:xfrm>
            <a:off x="722400" y="3865200"/>
            <a:ext cx="2875800" cy="73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2"/>
                </a:solidFill>
                <a:latin typeface="Chivo"/>
                <a:ea typeface="Chivo"/>
                <a:cs typeface="Chivo"/>
                <a:sym typeface="Chivo"/>
              </a:rPr>
              <a:t>Follow the link in the graph to modify its data and then paste the new one here. </a:t>
            </a:r>
            <a:r>
              <a:rPr lang="en" sz="1200" b="1">
                <a:solidFill>
                  <a:schemeClr val="accent2"/>
                </a:solidFill>
                <a:latin typeface="Chivo"/>
                <a:ea typeface="Chivo"/>
                <a:cs typeface="Chivo"/>
                <a:sym typeface="Chivo"/>
              </a:rPr>
              <a:t>For more info, </a:t>
            </a:r>
            <a:r>
              <a:rPr lang="en" sz="1200" b="1">
                <a:solidFill>
                  <a:schemeClr val="accent2"/>
                </a:solidFill>
                <a:uFill>
                  <a:noFill/>
                </a:uFill>
                <a:latin typeface="Chivo"/>
                <a:ea typeface="Chivo"/>
                <a:cs typeface="Chivo"/>
                <a:sym typeface="Chivo"/>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endParaRPr sz="1200" b="1">
              <a:solidFill>
                <a:schemeClr val="accent2"/>
              </a:solidFill>
              <a:latin typeface="Chivo"/>
              <a:ea typeface="Chivo"/>
              <a:cs typeface="Chivo"/>
              <a:sym typeface="Chivo"/>
            </a:endParaRPr>
          </a:p>
        </p:txBody>
      </p:sp>
      <p:sp>
        <p:nvSpPr>
          <p:cNvPr id="1675" name="Google Shape;1675;p47"/>
          <p:cNvSpPr/>
          <p:nvPr/>
        </p:nvSpPr>
        <p:spPr>
          <a:xfrm>
            <a:off x="713275" y="1453225"/>
            <a:ext cx="247200" cy="24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7"/>
          <p:cNvSpPr/>
          <p:nvPr/>
        </p:nvSpPr>
        <p:spPr>
          <a:xfrm>
            <a:off x="713287" y="2584987"/>
            <a:ext cx="247200" cy="247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77" name="Google Shape;1677;p47" title="Chart">
            <a:hlinkClick r:id="rId4"/>
          </p:cNvPr>
          <p:cNvPicPr preferRelativeResize="0"/>
          <p:nvPr/>
        </p:nvPicPr>
        <p:blipFill>
          <a:blip r:embed="rId5">
            <a:alphaModFix/>
          </a:blip>
          <a:stretch>
            <a:fillRect/>
          </a:stretch>
        </p:blipFill>
        <p:spPr>
          <a:xfrm>
            <a:off x="4497989" y="1294024"/>
            <a:ext cx="3378926" cy="3331500"/>
          </a:xfrm>
          <a:prstGeom prst="rect">
            <a:avLst/>
          </a:prstGeom>
          <a:noFill/>
          <a:ln>
            <a:noFill/>
          </a:ln>
        </p:spPr>
      </p:pic>
      <p:sp>
        <p:nvSpPr>
          <p:cNvPr id="1678" name="Google Shape;1678;p47"/>
          <p:cNvSpPr txBox="1"/>
          <p:nvPr/>
        </p:nvSpPr>
        <p:spPr>
          <a:xfrm>
            <a:off x="4602425" y="1746101"/>
            <a:ext cx="992700" cy="462900"/>
          </a:xfrm>
          <a:prstGeom prst="rect">
            <a:avLst/>
          </a:prstGeom>
          <a:solidFill>
            <a:schemeClr val="l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2"/>
                </a:solidFill>
                <a:latin typeface="Fahkwang"/>
                <a:ea typeface="Fahkwang"/>
                <a:cs typeface="Fahkwang"/>
                <a:sym typeface="Fahkwang"/>
              </a:rPr>
              <a:t>20%</a:t>
            </a:r>
            <a:endParaRPr sz="1800" b="1">
              <a:solidFill>
                <a:schemeClr val="accent2"/>
              </a:solidFill>
              <a:latin typeface="Fahkwang"/>
              <a:ea typeface="Fahkwang"/>
              <a:cs typeface="Fahkwang"/>
              <a:sym typeface="Fahkwang"/>
            </a:endParaRPr>
          </a:p>
        </p:txBody>
      </p:sp>
      <p:sp>
        <p:nvSpPr>
          <p:cNvPr id="1679" name="Google Shape;1679;p47"/>
          <p:cNvSpPr txBox="1"/>
          <p:nvPr/>
        </p:nvSpPr>
        <p:spPr>
          <a:xfrm>
            <a:off x="6916625" y="3702963"/>
            <a:ext cx="992100" cy="462900"/>
          </a:xfrm>
          <a:prstGeom prst="rect">
            <a:avLst/>
          </a:prstGeom>
          <a:solidFill>
            <a:schemeClr val="l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2"/>
                </a:solidFill>
                <a:latin typeface="Fahkwang"/>
                <a:ea typeface="Fahkwang"/>
                <a:cs typeface="Fahkwang"/>
                <a:sym typeface="Fahkwang"/>
              </a:rPr>
              <a:t>80%</a:t>
            </a:r>
            <a:endParaRPr sz="1800" b="1">
              <a:solidFill>
                <a:schemeClr val="accent2"/>
              </a:solidFill>
              <a:latin typeface="Fahkwang"/>
              <a:ea typeface="Fahkwang"/>
              <a:cs typeface="Fahkwang"/>
              <a:sym typeface="Fahkwang"/>
            </a:endParaRPr>
          </a:p>
        </p:txBody>
      </p:sp>
      <p:sp>
        <p:nvSpPr>
          <p:cNvPr id="1680" name="Google Shape;1680;p47"/>
          <p:cNvSpPr txBox="1"/>
          <p:nvPr/>
        </p:nvSpPr>
        <p:spPr>
          <a:xfrm>
            <a:off x="4957300" y="2678900"/>
            <a:ext cx="2460300" cy="554100"/>
          </a:xfrm>
          <a:prstGeom prst="rect">
            <a:avLst/>
          </a:prstGeom>
          <a:solidFill>
            <a:schemeClr val="lt1"/>
          </a:solid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accent2"/>
                </a:solidFill>
                <a:latin typeface="Fahkwang"/>
                <a:ea typeface="Fahkwang"/>
                <a:cs typeface="Fahkwang"/>
                <a:sym typeface="Fahkwang"/>
              </a:rPr>
              <a:t>$50,000,000 </a:t>
            </a:r>
            <a:endParaRPr sz="2400" b="1">
              <a:solidFill>
                <a:schemeClr val="accent2"/>
              </a:solidFill>
              <a:latin typeface="Fahkwang"/>
              <a:ea typeface="Fahkwang"/>
              <a:cs typeface="Fahkwang"/>
              <a:sym typeface="Fahkwang"/>
            </a:endParaRPr>
          </a:p>
        </p:txBody>
      </p:sp>
      <p:cxnSp>
        <p:nvCxnSpPr>
          <p:cNvPr id="1681" name="Google Shape;1681;p47"/>
          <p:cNvCxnSpPr>
            <a:stCxn id="1678" idx="3"/>
          </p:cNvCxnSpPr>
          <p:nvPr/>
        </p:nvCxnSpPr>
        <p:spPr>
          <a:xfrm>
            <a:off x="5595125" y="1977551"/>
            <a:ext cx="296400" cy="0"/>
          </a:xfrm>
          <a:prstGeom prst="straightConnector1">
            <a:avLst/>
          </a:prstGeom>
          <a:noFill/>
          <a:ln w="19050" cap="flat" cmpd="sng">
            <a:solidFill>
              <a:schemeClr val="accent2"/>
            </a:solidFill>
            <a:prstDash val="solid"/>
            <a:round/>
            <a:headEnd type="none" w="med" len="med"/>
            <a:tailEnd type="oval" w="med" len="med"/>
          </a:ln>
        </p:spPr>
      </p:cxnSp>
      <p:cxnSp>
        <p:nvCxnSpPr>
          <p:cNvPr id="1682" name="Google Shape;1682;p47"/>
          <p:cNvCxnSpPr>
            <a:stCxn id="1679" idx="1"/>
          </p:cNvCxnSpPr>
          <p:nvPr/>
        </p:nvCxnSpPr>
        <p:spPr>
          <a:xfrm rot="10800000">
            <a:off x="6561725" y="3934413"/>
            <a:ext cx="354900" cy="0"/>
          </a:xfrm>
          <a:prstGeom prst="straightConnector1">
            <a:avLst/>
          </a:prstGeom>
          <a:noFill/>
          <a:ln w="19050" cap="flat" cmpd="sng">
            <a:solidFill>
              <a:schemeClr val="accent2"/>
            </a:solidFill>
            <a:prstDash val="solid"/>
            <a:round/>
            <a:headEnd type="none" w="med" len="med"/>
            <a:tailEnd type="oval" w="med" len="med"/>
          </a:ln>
        </p:spPr>
      </p:cxnSp>
      <p:grpSp>
        <p:nvGrpSpPr>
          <p:cNvPr id="1683" name="Google Shape;1683;p47"/>
          <p:cNvGrpSpPr/>
          <p:nvPr/>
        </p:nvGrpSpPr>
        <p:grpSpPr>
          <a:xfrm>
            <a:off x="4191122" y="3521375"/>
            <a:ext cx="355063" cy="343836"/>
            <a:chOff x="304275" y="275275"/>
            <a:chExt cx="355063" cy="343836"/>
          </a:xfrm>
        </p:grpSpPr>
        <p:sp>
          <p:nvSpPr>
            <p:cNvPr id="1684" name="Google Shape;1684;p47"/>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7"/>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7"/>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7"/>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47"/>
          <p:cNvGrpSpPr/>
          <p:nvPr/>
        </p:nvGrpSpPr>
        <p:grpSpPr>
          <a:xfrm>
            <a:off x="7825922" y="2045100"/>
            <a:ext cx="355063" cy="557161"/>
            <a:chOff x="304275" y="275275"/>
            <a:chExt cx="355063" cy="557161"/>
          </a:xfrm>
        </p:grpSpPr>
        <p:sp>
          <p:nvSpPr>
            <p:cNvPr id="1689" name="Google Shape;1689;p47"/>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7"/>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7"/>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7"/>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7"/>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4" name="Google Shape;1694;p47"/>
          <p:cNvCxnSpPr/>
          <p:nvPr/>
        </p:nvCxnSpPr>
        <p:spPr>
          <a:xfrm>
            <a:off x="813025" y="3679182"/>
            <a:ext cx="2644200" cy="0"/>
          </a:xfrm>
          <a:prstGeom prst="straightConnector1">
            <a:avLst/>
          </a:prstGeom>
          <a:noFill/>
          <a:ln w="19050" cap="flat" cmpd="sng">
            <a:solidFill>
              <a:schemeClr val="accent2"/>
            </a:solidFill>
            <a:prstDash val="dot"/>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98"/>
        <p:cNvGrpSpPr/>
        <p:nvPr/>
      </p:nvGrpSpPr>
      <p:grpSpPr>
        <a:xfrm>
          <a:off x="0" y="0"/>
          <a:ext cx="0" cy="0"/>
          <a:chOff x="0" y="0"/>
          <a:chExt cx="0" cy="0"/>
        </a:xfrm>
      </p:grpSpPr>
      <p:sp>
        <p:nvSpPr>
          <p:cNvPr id="1699" name="Google Shape;1699;p48"/>
          <p:cNvSpPr/>
          <p:nvPr/>
        </p:nvSpPr>
        <p:spPr>
          <a:xfrm>
            <a:off x="5831000" y="3379600"/>
            <a:ext cx="2590800" cy="964800"/>
          </a:xfrm>
          <a:prstGeom prst="roundRect">
            <a:avLst>
              <a:gd name="adj" fmla="val 27467"/>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8"/>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 allocation</a:t>
            </a:r>
            <a:endParaRPr/>
          </a:p>
        </p:txBody>
      </p:sp>
      <p:grpSp>
        <p:nvGrpSpPr>
          <p:cNvPr id="1701" name="Google Shape;1701;p48"/>
          <p:cNvGrpSpPr/>
          <p:nvPr/>
        </p:nvGrpSpPr>
        <p:grpSpPr>
          <a:xfrm flipH="1">
            <a:off x="5246073" y="1535475"/>
            <a:ext cx="1021454" cy="1061100"/>
            <a:chOff x="2095500" y="1733396"/>
            <a:chExt cx="1826961" cy="1061100"/>
          </a:xfrm>
        </p:grpSpPr>
        <p:cxnSp>
          <p:nvCxnSpPr>
            <p:cNvPr id="1702" name="Google Shape;1702;p48"/>
            <p:cNvCxnSpPr/>
            <p:nvPr/>
          </p:nvCxnSpPr>
          <p:spPr>
            <a:xfrm>
              <a:off x="2095500" y="1733550"/>
              <a:ext cx="1219200" cy="0"/>
            </a:xfrm>
            <a:prstGeom prst="straightConnector1">
              <a:avLst/>
            </a:prstGeom>
            <a:noFill/>
            <a:ln w="9525" cap="flat" cmpd="sng">
              <a:solidFill>
                <a:schemeClr val="dk1"/>
              </a:solidFill>
              <a:prstDash val="solid"/>
              <a:round/>
              <a:headEnd type="oval" w="med" len="med"/>
              <a:tailEnd type="none" w="med" len="med"/>
            </a:ln>
          </p:spPr>
        </p:cxnSp>
        <p:cxnSp>
          <p:nvCxnSpPr>
            <p:cNvPr id="1703" name="Google Shape;1703;p48"/>
            <p:cNvCxnSpPr/>
            <p:nvPr/>
          </p:nvCxnSpPr>
          <p:spPr>
            <a:xfrm>
              <a:off x="3309861" y="1733396"/>
              <a:ext cx="612600" cy="1061100"/>
            </a:xfrm>
            <a:prstGeom prst="straightConnector1">
              <a:avLst/>
            </a:prstGeom>
            <a:noFill/>
            <a:ln w="9525" cap="flat" cmpd="sng">
              <a:solidFill>
                <a:schemeClr val="dk1"/>
              </a:solidFill>
              <a:prstDash val="solid"/>
              <a:round/>
              <a:headEnd type="none" w="med" len="med"/>
              <a:tailEnd type="none" w="med" len="med"/>
            </a:ln>
          </p:spPr>
        </p:cxnSp>
      </p:grpSp>
      <p:sp>
        <p:nvSpPr>
          <p:cNvPr id="1704" name="Google Shape;1704;p48"/>
          <p:cNvSpPr txBox="1"/>
          <p:nvPr/>
        </p:nvSpPr>
        <p:spPr>
          <a:xfrm>
            <a:off x="983400" y="1422288"/>
            <a:ext cx="17577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Fahkwang"/>
                <a:ea typeface="Fahkwang"/>
                <a:cs typeface="Fahkwang"/>
                <a:sym typeface="Fahkwang"/>
              </a:rPr>
              <a:t>Mars</a:t>
            </a:r>
            <a:endParaRPr sz="2400" b="1">
              <a:solidFill>
                <a:schemeClr val="dk1"/>
              </a:solidFill>
              <a:latin typeface="Fahkwang"/>
              <a:ea typeface="Fahkwang"/>
              <a:cs typeface="Fahkwang"/>
              <a:sym typeface="Fahkwang"/>
            </a:endParaRPr>
          </a:p>
        </p:txBody>
      </p:sp>
      <p:sp>
        <p:nvSpPr>
          <p:cNvPr id="1705" name="Google Shape;1705;p48"/>
          <p:cNvSpPr txBox="1"/>
          <p:nvPr/>
        </p:nvSpPr>
        <p:spPr>
          <a:xfrm>
            <a:off x="983400" y="1878564"/>
            <a:ext cx="1757700" cy="8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Despite being red, but Mars is a cold place to live on</a:t>
            </a:r>
            <a:endParaRPr>
              <a:solidFill>
                <a:schemeClr val="accent2"/>
              </a:solidFill>
              <a:latin typeface="Chivo"/>
              <a:ea typeface="Chivo"/>
              <a:cs typeface="Chivo"/>
              <a:sym typeface="Chivo"/>
            </a:endParaRPr>
          </a:p>
        </p:txBody>
      </p:sp>
      <p:grpSp>
        <p:nvGrpSpPr>
          <p:cNvPr id="1706" name="Google Shape;1706;p48"/>
          <p:cNvGrpSpPr/>
          <p:nvPr/>
        </p:nvGrpSpPr>
        <p:grpSpPr>
          <a:xfrm>
            <a:off x="2095500" y="1733396"/>
            <a:ext cx="1826961" cy="1061100"/>
            <a:chOff x="2095500" y="1733396"/>
            <a:chExt cx="1826961" cy="1061100"/>
          </a:xfrm>
        </p:grpSpPr>
        <p:cxnSp>
          <p:nvCxnSpPr>
            <p:cNvPr id="1707" name="Google Shape;1707;p48"/>
            <p:cNvCxnSpPr/>
            <p:nvPr/>
          </p:nvCxnSpPr>
          <p:spPr>
            <a:xfrm>
              <a:off x="2095500" y="1733550"/>
              <a:ext cx="1219200" cy="0"/>
            </a:xfrm>
            <a:prstGeom prst="straightConnector1">
              <a:avLst/>
            </a:prstGeom>
            <a:noFill/>
            <a:ln w="9525" cap="flat" cmpd="sng">
              <a:solidFill>
                <a:schemeClr val="dk1"/>
              </a:solidFill>
              <a:prstDash val="solid"/>
              <a:round/>
              <a:headEnd type="oval" w="med" len="med"/>
              <a:tailEnd type="none" w="med" len="med"/>
            </a:ln>
          </p:spPr>
        </p:cxnSp>
        <p:cxnSp>
          <p:nvCxnSpPr>
            <p:cNvPr id="1708" name="Google Shape;1708;p48"/>
            <p:cNvCxnSpPr/>
            <p:nvPr/>
          </p:nvCxnSpPr>
          <p:spPr>
            <a:xfrm>
              <a:off x="3309861" y="1733396"/>
              <a:ext cx="612600" cy="1061100"/>
            </a:xfrm>
            <a:prstGeom prst="straightConnector1">
              <a:avLst/>
            </a:prstGeom>
            <a:noFill/>
            <a:ln w="9525" cap="flat" cmpd="sng">
              <a:solidFill>
                <a:schemeClr val="dk1"/>
              </a:solidFill>
              <a:prstDash val="solid"/>
              <a:round/>
              <a:headEnd type="none" w="med" len="med"/>
              <a:tailEnd type="none" w="med" len="med"/>
            </a:ln>
          </p:spPr>
        </p:cxnSp>
      </p:grpSp>
      <p:sp>
        <p:nvSpPr>
          <p:cNvPr id="1709" name="Google Shape;1709;p48"/>
          <p:cNvSpPr txBox="1"/>
          <p:nvPr/>
        </p:nvSpPr>
        <p:spPr>
          <a:xfrm>
            <a:off x="983400" y="3218313"/>
            <a:ext cx="17577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Fahkwang"/>
                <a:ea typeface="Fahkwang"/>
                <a:cs typeface="Fahkwang"/>
                <a:sym typeface="Fahkwang"/>
              </a:rPr>
              <a:t>Saturn</a:t>
            </a:r>
            <a:endParaRPr sz="2400" b="1">
              <a:solidFill>
                <a:schemeClr val="dk1"/>
              </a:solidFill>
              <a:latin typeface="Fahkwang"/>
              <a:ea typeface="Fahkwang"/>
              <a:cs typeface="Fahkwang"/>
              <a:sym typeface="Fahkwang"/>
            </a:endParaRPr>
          </a:p>
        </p:txBody>
      </p:sp>
      <p:sp>
        <p:nvSpPr>
          <p:cNvPr id="1710" name="Google Shape;1710;p48"/>
          <p:cNvSpPr txBox="1"/>
          <p:nvPr/>
        </p:nvSpPr>
        <p:spPr>
          <a:xfrm>
            <a:off x="983400" y="3674589"/>
            <a:ext cx="1757700" cy="8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Saturn is the ringed one and it’s a gas giant</a:t>
            </a:r>
            <a:endParaRPr>
              <a:solidFill>
                <a:schemeClr val="accent2"/>
              </a:solidFill>
              <a:latin typeface="Chivo"/>
              <a:ea typeface="Chivo"/>
              <a:cs typeface="Chivo"/>
              <a:sym typeface="Chivo"/>
            </a:endParaRPr>
          </a:p>
        </p:txBody>
      </p:sp>
      <p:cxnSp>
        <p:nvCxnSpPr>
          <p:cNvPr id="1711" name="Google Shape;1711;p48"/>
          <p:cNvCxnSpPr/>
          <p:nvPr/>
        </p:nvCxnSpPr>
        <p:spPr>
          <a:xfrm>
            <a:off x="2441350" y="3520750"/>
            <a:ext cx="1021500" cy="0"/>
          </a:xfrm>
          <a:prstGeom prst="straightConnector1">
            <a:avLst/>
          </a:prstGeom>
          <a:noFill/>
          <a:ln w="9525" cap="flat" cmpd="sng">
            <a:solidFill>
              <a:schemeClr val="dk1"/>
            </a:solidFill>
            <a:prstDash val="solid"/>
            <a:round/>
            <a:headEnd type="oval" w="med" len="med"/>
            <a:tailEnd type="none" w="med" len="med"/>
          </a:ln>
        </p:spPr>
      </p:cxnSp>
      <p:sp>
        <p:nvSpPr>
          <p:cNvPr id="1712" name="Google Shape;1712;p48"/>
          <p:cNvSpPr/>
          <p:nvPr/>
        </p:nvSpPr>
        <p:spPr>
          <a:xfrm>
            <a:off x="6402900" y="1246338"/>
            <a:ext cx="2028000" cy="557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Fahkwang"/>
                <a:ea typeface="Fahkwang"/>
                <a:cs typeface="Fahkwang"/>
                <a:sym typeface="Fahkwang"/>
              </a:rPr>
              <a:t>Mercury</a:t>
            </a:r>
            <a:endParaRPr sz="2400" b="1">
              <a:solidFill>
                <a:schemeClr val="dk1"/>
              </a:solidFill>
              <a:latin typeface="Fahkwang"/>
              <a:ea typeface="Fahkwang"/>
              <a:cs typeface="Fahkwang"/>
              <a:sym typeface="Fahkwang"/>
            </a:endParaRPr>
          </a:p>
        </p:txBody>
      </p:sp>
      <p:sp>
        <p:nvSpPr>
          <p:cNvPr id="1713" name="Google Shape;1713;p48"/>
          <p:cNvSpPr txBox="1"/>
          <p:nvPr/>
        </p:nvSpPr>
        <p:spPr>
          <a:xfrm>
            <a:off x="6402900" y="1714524"/>
            <a:ext cx="2028000" cy="1477500"/>
          </a:xfrm>
          <a:prstGeom prst="rect">
            <a:avLst/>
          </a:prstGeom>
          <a:noFill/>
          <a:ln>
            <a:noFill/>
          </a:ln>
        </p:spPr>
        <p:txBody>
          <a:bodyPr spcFirstLastPara="1" wrap="square" lIns="109725" tIns="91425" rIns="109725" bIns="91425" anchor="t" anchorCtr="0">
            <a:noAutofit/>
          </a:bodyPr>
          <a:lstStyle/>
          <a:p>
            <a:pPr marL="342900" lvl="0" indent="-317500" algn="l" rtl="0">
              <a:spcBef>
                <a:spcPts val="0"/>
              </a:spcBef>
              <a:spcAft>
                <a:spcPts val="0"/>
              </a:spcAft>
              <a:buClr>
                <a:schemeClr val="accent2"/>
              </a:buClr>
              <a:buSzPts val="1400"/>
              <a:buFont typeface="Chivo"/>
              <a:buChar char="●"/>
            </a:pPr>
            <a:r>
              <a:rPr lang="en">
                <a:solidFill>
                  <a:schemeClr val="accent2"/>
                </a:solidFill>
                <a:latin typeface="Chivo"/>
                <a:ea typeface="Chivo"/>
                <a:cs typeface="Chivo"/>
                <a:sym typeface="Chivo"/>
              </a:rPr>
              <a:t>Mercury is the closest planet to the Sun</a:t>
            </a:r>
            <a:endParaRPr>
              <a:solidFill>
                <a:schemeClr val="accent2"/>
              </a:solidFill>
              <a:latin typeface="Chivo"/>
              <a:ea typeface="Chivo"/>
              <a:cs typeface="Chivo"/>
              <a:sym typeface="Chivo"/>
            </a:endParaRPr>
          </a:p>
          <a:p>
            <a:pPr marL="342900" lvl="0" indent="-317500" algn="l" rtl="0">
              <a:spcBef>
                <a:spcPts val="0"/>
              </a:spcBef>
              <a:spcAft>
                <a:spcPts val="0"/>
              </a:spcAft>
              <a:buClr>
                <a:schemeClr val="accent2"/>
              </a:buClr>
              <a:buSzPts val="1400"/>
              <a:buFont typeface="Chivo"/>
              <a:buChar char="●"/>
            </a:pPr>
            <a:r>
              <a:rPr lang="en">
                <a:solidFill>
                  <a:schemeClr val="accent2"/>
                </a:solidFill>
                <a:latin typeface="Chivo"/>
                <a:ea typeface="Chivo"/>
                <a:cs typeface="Chivo"/>
                <a:sym typeface="Chivo"/>
              </a:rPr>
              <a:t>Mercury is the smallest planet of them all</a:t>
            </a:r>
            <a:endParaRPr>
              <a:solidFill>
                <a:schemeClr val="accent2"/>
              </a:solidFill>
              <a:latin typeface="Chivo"/>
              <a:ea typeface="Chivo"/>
              <a:cs typeface="Chivo"/>
              <a:sym typeface="Chivo"/>
            </a:endParaRPr>
          </a:p>
        </p:txBody>
      </p:sp>
      <p:grpSp>
        <p:nvGrpSpPr>
          <p:cNvPr id="1714" name="Google Shape;1714;p48"/>
          <p:cNvGrpSpPr/>
          <p:nvPr/>
        </p:nvGrpSpPr>
        <p:grpSpPr>
          <a:xfrm>
            <a:off x="3259675" y="1775201"/>
            <a:ext cx="2624700" cy="2624700"/>
            <a:chOff x="3259675" y="1775201"/>
            <a:chExt cx="2624700" cy="2624700"/>
          </a:xfrm>
        </p:grpSpPr>
        <p:sp>
          <p:nvSpPr>
            <p:cNvPr id="1715" name="Google Shape;1715;p48"/>
            <p:cNvSpPr/>
            <p:nvPr/>
          </p:nvSpPr>
          <p:spPr>
            <a:xfrm>
              <a:off x="3259675" y="1775201"/>
              <a:ext cx="2624700" cy="26247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16" name="Google Shape;1716;p48"/>
            <p:cNvSpPr/>
            <p:nvPr/>
          </p:nvSpPr>
          <p:spPr>
            <a:xfrm>
              <a:off x="3259975" y="1775501"/>
              <a:ext cx="2624400" cy="26244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48"/>
          <p:cNvGrpSpPr/>
          <p:nvPr/>
        </p:nvGrpSpPr>
        <p:grpSpPr>
          <a:xfrm>
            <a:off x="5539771" y="3331519"/>
            <a:ext cx="1061071" cy="1061071"/>
            <a:chOff x="2061996" y="1342982"/>
            <a:chExt cx="2048400" cy="2048400"/>
          </a:xfrm>
        </p:grpSpPr>
        <p:sp>
          <p:nvSpPr>
            <p:cNvPr id="1718" name="Google Shape;1718;p48"/>
            <p:cNvSpPr/>
            <p:nvPr/>
          </p:nvSpPr>
          <p:spPr>
            <a:xfrm>
              <a:off x="2061996" y="1342982"/>
              <a:ext cx="2048400" cy="2048400"/>
            </a:xfrm>
            <a:prstGeom prst="ellipse">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8"/>
            <p:cNvSpPr/>
            <p:nvPr/>
          </p:nvSpPr>
          <p:spPr>
            <a:xfrm>
              <a:off x="2066559" y="1347535"/>
              <a:ext cx="2039400" cy="2039400"/>
            </a:xfrm>
            <a:prstGeom prst="pie">
              <a:avLst>
                <a:gd name="adj1" fmla="val 16232411"/>
                <a:gd name="adj2" fmla="val 11005"/>
              </a:avLst>
            </a:prstGeom>
            <a:solidFill>
              <a:schemeClr val="accen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8"/>
            <p:cNvSpPr/>
            <p:nvPr/>
          </p:nvSpPr>
          <p:spPr>
            <a:xfrm>
              <a:off x="2420907" y="1702023"/>
              <a:ext cx="1330200" cy="1330200"/>
            </a:xfrm>
            <a:prstGeom prst="ellipse">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1721" name="Google Shape;1721;p48"/>
          <p:cNvSpPr/>
          <p:nvPr/>
        </p:nvSpPr>
        <p:spPr>
          <a:xfrm>
            <a:off x="5682113" y="3678154"/>
            <a:ext cx="776400" cy="3678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500" b="1">
                <a:solidFill>
                  <a:schemeClr val="accent2"/>
                </a:solidFill>
                <a:latin typeface="Fahkwang"/>
                <a:ea typeface="Fahkwang"/>
                <a:cs typeface="Fahkwang"/>
                <a:sym typeface="Fahkwang"/>
              </a:rPr>
              <a:t>25%</a:t>
            </a:r>
            <a:endParaRPr sz="1500" b="1">
              <a:solidFill>
                <a:schemeClr val="accent2"/>
              </a:solidFill>
              <a:latin typeface="Fahkwang"/>
              <a:ea typeface="Fahkwang"/>
              <a:cs typeface="Fahkwang"/>
              <a:sym typeface="Fahkwang"/>
            </a:endParaRPr>
          </a:p>
        </p:txBody>
      </p:sp>
      <p:sp>
        <p:nvSpPr>
          <p:cNvPr id="1722" name="Google Shape;1722;p48"/>
          <p:cNvSpPr txBox="1"/>
          <p:nvPr/>
        </p:nvSpPr>
        <p:spPr>
          <a:xfrm>
            <a:off x="6717125" y="3446350"/>
            <a:ext cx="1648500" cy="8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Neptune is the farthest planet from the Sun</a:t>
            </a:r>
            <a:endParaRPr>
              <a:solidFill>
                <a:schemeClr val="accent2"/>
              </a:solidFill>
              <a:latin typeface="Chivo"/>
              <a:ea typeface="Chivo"/>
              <a:cs typeface="Chivo"/>
              <a:sym typeface="Chivo"/>
            </a:endParaRPr>
          </a:p>
        </p:txBody>
      </p:sp>
      <p:grpSp>
        <p:nvGrpSpPr>
          <p:cNvPr id="1723" name="Google Shape;1723;p48"/>
          <p:cNvGrpSpPr/>
          <p:nvPr/>
        </p:nvGrpSpPr>
        <p:grpSpPr>
          <a:xfrm>
            <a:off x="4774464" y="2271973"/>
            <a:ext cx="776411" cy="705253"/>
            <a:chOff x="2388774" y="932072"/>
            <a:chExt cx="425851" cy="386822"/>
          </a:xfrm>
        </p:grpSpPr>
        <p:sp>
          <p:nvSpPr>
            <p:cNvPr id="1724" name="Google Shape;1724;p48"/>
            <p:cNvSpPr/>
            <p:nvPr/>
          </p:nvSpPr>
          <p:spPr>
            <a:xfrm>
              <a:off x="2389894" y="1054625"/>
              <a:ext cx="423196" cy="264269"/>
            </a:xfrm>
            <a:custGeom>
              <a:avLst/>
              <a:gdLst/>
              <a:ahLst/>
              <a:cxnLst/>
              <a:rect l="l" t="t" r="r" b="b"/>
              <a:pathLst>
                <a:path w="13229" h="8261" extrusionOk="0">
                  <a:moveTo>
                    <a:pt x="13229" y="0"/>
                  </a:moveTo>
                  <a:lnTo>
                    <a:pt x="13229" y="1"/>
                  </a:lnTo>
                  <a:lnTo>
                    <a:pt x="13229" y="1"/>
                  </a:lnTo>
                  <a:cubicBezTo>
                    <a:pt x="13229" y="1"/>
                    <a:pt x="13229" y="0"/>
                    <a:pt x="13229" y="0"/>
                  </a:cubicBezTo>
                  <a:close/>
                  <a:moveTo>
                    <a:pt x="13" y="0"/>
                  </a:moveTo>
                  <a:lnTo>
                    <a:pt x="1" y="4429"/>
                  </a:lnTo>
                  <a:cubicBezTo>
                    <a:pt x="1" y="4501"/>
                    <a:pt x="48" y="4572"/>
                    <a:pt x="144" y="4632"/>
                  </a:cubicBezTo>
                  <a:lnTo>
                    <a:pt x="6287" y="8180"/>
                  </a:lnTo>
                  <a:cubicBezTo>
                    <a:pt x="6383" y="8233"/>
                    <a:pt x="6508" y="8260"/>
                    <a:pt x="6633" y="8260"/>
                  </a:cubicBezTo>
                  <a:cubicBezTo>
                    <a:pt x="6758" y="8260"/>
                    <a:pt x="6883" y="8233"/>
                    <a:pt x="6978" y="8180"/>
                  </a:cubicBezTo>
                  <a:lnTo>
                    <a:pt x="13074" y="4632"/>
                  </a:lnTo>
                  <a:cubicBezTo>
                    <a:pt x="13169" y="4572"/>
                    <a:pt x="13217" y="4501"/>
                    <a:pt x="13217" y="4429"/>
                  </a:cubicBezTo>
                  <a:lnTo>
                    <a:pt x="13229" y="1"/>
                  </a:lnTo>
                  <a:lnTo>
                    <a:pt x="13229" y="1"/>
                  </a:lnTo>
                  <a:cubicBezTo>
                    <a:pt x="13228" y="72"/>
                    <a:pt x="13181" y="143"/>
                    <a:pt x="13086" y="191"/>
                  </a:cubicBezTo>
                  <a:lnTo>
                    <a:pt x="6990" y="3739"/>
                  </a:lnTo>
                  <a:cubicBezTo>
                    <a:pt x="6895" y="3798"/>
                    <a:pt x="6770" y="3828"/>
                    <a:pt x="6645" y="3828"/>
                  </a:cubicBezTo>
                  <a:cubicBezTo>
                    <a:pt x="6520" y="3828"/>
                    <a:pt x="6395" y="3798"/>
                    <a:pt x="6299" y="3739"/>
                  </a:cubicBezTo>
                  <a:lnTo>
                    <a:pt x="156" y="191"/>
                  </a:lnTo>
                  <a:cubicBezTo>
                    <a:pt x="60" y="143"/>
                    <a:pt x="13" y="72"/>
                    <a:pt x="13"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8"/>
            <p:cNvSpPr/>
            <p:nvPr/>
          </p:nvSpPr>
          <p:spPr>
            <a:xfrm>
              <a:off x="2388774" y="932072"/>
              <a:ext cx="425851" cy="245011"/>
            </a:xfrm>
            <a:custGeom>
              <a:avLst/>
              <a:gdLst/>
              <a:ahLst/>
              <a:cxnLst/>
              <a:rect l="l" t="t" r="r" b="b"/>
              <a:pathLst>
                <a:path w="13312" h="7659" extrusionOk="0">
                  <a:moveTo>
                    <a:pt x="6632" y="0"/>
                  </a:moveTo>
                  <a:cubicBezTo>
                    <a:pt x="6507" y="0"/>
                    <a:pt x="6382" y="27"/>
                    <a:pt x="6287" y="81"/>
                  </a:cubicBezTo>
                  <a:lnTo>
                    <a:pt x="191" y="3629"/>
                  </a:lnTo>
                  <a:cubicBezTo>
                    <a:pt x="0" y="3736"/>
                    <a:pt x="0" y="3914"/>
                    <a:pt x="191" y="4022"/>
                  </a:cubicBezTo>
                  <a:lnTo>
                    <a:pt x="6334" y="7570"/>
                  </a:lnTo>
                  <a:cubicBezTo>
                    <a:pt x="6430" y="7629"/>
                    <a:pt x="6555" y="7659"/>
                    <a:pt x="6680" y="7659"/>
                  </a:cubicBezTo>
                  <a:cubicBezTo>
                    <a:pt x="6805" y="7659"/>
                    <a:pt x="6930" y="7629"/>
                    <a:pt x="7025" y="7570"/>
                  </a:cubicBezTo>
                  <a:lnTo>
                    <a:pt x="13121" y="4022"/>
                  </a:lnTo>
                  <a:cubicBezTo>
                    <a:pt x="13311" y="3914"/>
                    <a:pt x="13311" y="3736"/>
                    <a:pt x="13121" y="3629"/>
                  </a:cubicBezTo>
                  <a:lnTo>
                    <a:pt x="6977" y="81"/>
                  </a:lnTo>
                  <a:cubicBezTo>
                    <a:pt x="6882" y="27"/>
                    <a:pt x="6757" y="0"/>
                    <a:pt x="663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8"/>
            <p:cNvSpPr/>
            <p:nvPr/>
          </p:nvSpPr>
          <p:spPr>
            <a:xfrm>
              <a:off x="2623386" y="1171259"/>
              <a:ext cx="175241" cy="105887"/>
            </a:xfrm>
            <a:custGeom>
              <a:avLst/>
              <a:gdLst/>
              <a:ahLst/>
              <a:cxnLst/>
              <a:rect l="l" t="t" r="r" b="b"/>
              <a:pathLst>
                <a:path w="5478" h="3310" extrusionOk="0">
                  <a:moveTo>
                    <a:pt x="5417" y="0"/>
                  </a:moveTo>
                  <a:cubicBezTo>
                    <a:pt x="5406" y="0"/>
                    <a:pt x="5394" y="3"/>
                    <a:pt x="5382" y="9"/>
                  </a:cubicBezTo>
                  <a:lnTo>
                    <a:pt x="84" y="3069"/>
                  </a:lnTo>
                  <a:cubicBezTo>
                    <a:pt x="36" y="3105"/>
                    <a:pt x="0" y="3176"/>
                    <a:pt x="0" y="3236"/>
                  </a:cubicBezTo>
                  <a:cubicBezTo>
                    <a:pt x="0" y="3279"/>
                    <a:pt x="19" y="3310"/>
                    <a:pt x="48" y="3310"/>
                  </a:cubicBezTo>
                  <a:cubicBezTo>
                    <a:pt x="58" y="3310"/>
                    <a:pt x="71" y="3305"/>
                    <a:pt x="84" y="3295"/>
                  </a:cubicBezTo>
                  <a:lnTo>
                    <a:pt x="5382" y="236"/>
                  </a:lnTo>
                  <a:cubicBezTo>
                    <a:pt x="5430" y="212"/>
                    <a:pt x="5477" y="140"/>
                    <a:pt x="5477" y="81"/>
                  </a:cubicBezTo>
                  <a:cubicBezTo>
                    <a:pt x="5477" y="27"/>
                    <a:pt x="5450" y="0"/>
                    <a:pt x="5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8"/>
            <p:cNvSpPr/>
            <p:nvPr/>
          </p:nvSpPr>
          <p:spPr>
            <a:xfrm>
              <a:off x="2623386" y="1148003"/>
              <a:ext cx="175241" cy="105759"/>
            </a:xfrm>
            <a:custGeom>
              <a:avLst/>
              <a:gdLst/>
              <a:ahLst/>
              <a:cxnLst/>
              <a:rect l="l" t="t" r="r" b="b"/>
              <a:pathLst>
                <a:path w="5478" h="3306" extrusionOk="0">
                  <a:moveTo>
                    <a:pt x="5418" y="1"/>
                  </a:moveTo>
                  <a:cubicBezTo>
                    <a:pt x="5407" y="1"/>
                    <a:pt x="5394" y="4"/>
                    <a:pt x="5382" y="10"/>
                  </a:cubicBezTo>
                  <a:lnTo>
                    <a:pt x="84" y="3070"/>
                  </a:lnTo>
                  <a:cubicBezTo>
                    <a:pt x="36" y="3094"/>
                    <a:pt x="0" y="3165"/>
                    <a:pt x="0" y="3237"/>
                  </a:cubicBezTo>
                  <a:cubicBezTo>
                    <a:pt x="0" y="3281"/>
                    <a:pt x="20" y="3305"/>
                    <a:pt x="50" y="3305"/>
                  </a:cubicBezTo>
                  <a:cubicBezTo>
                    <a:pt x="60" y="3305"/>
                    <a:pt x="71" y="3302"/>
                    <a:pt x="84" y="3296"/>
                  </a:cubicBezTo>
                  <a:lnTo>
                    <a:pt x="5382" y="236"/>
                  </a:lnTo>
                  <a:cubicBezTo>
                    <a:pt x="5430" y="212"/>
                    <a:pt x="5477" y="141"/>
                    <a:pt x="5477" y="70"/>
                  </a:cubicBezTo>
                  <a:cubicBezTo>
                    <a:pt x="5477" y="25"/>
                    <a:pt x="5451" y="1"/>
                    <a:pt x="5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8"/>
            <p:cNvSpPr/>
            <p:nvPr/>
          </p:nvSpPr>
          <p:spPr>
            <a:xfrm>
              <a:off x="2623386" y="1124618"/>
              <a:ext cx="175241" cy="105887"/>
            </a:xfrm>
            <a:custGeom>
              <a:avLst/>
              <a:gdLst/>
              <a:ahLst/>
              <a:cxnLst/>
              <a:rect l="l" t="t" r="r" b="b"/>
              <a:pathLst>
                <a:path w="5478" h="3310" extrusionOk="0">
                  <a:moveTo>
                    <a:pt x="5420" y="1"/>
                  </a:moveTo>
                  <a:cubicBezTo>
                    <a:pt x="5408" y="1"/>
                    <a:pt x="5395" y="5"/>
                    <a:pt x="5382" y="15"/>
                  </a:cubicBezTo>
                  <a:lnTo>
                    <a:pt x="84" y="3075"/>
                  </a:lnTo>
                  <a:cubicBezTo>
                    <a:pt x="36" y="3099"/>
                    <a:pt x="0" y="3170"/>
                    <a:pt x="0" y="3229"/>
                  </a:cubicBezTo>
                  <a:cubicBezTo>
                    <a:pt x="0" y="3283"/>
                    <a:pt x="20" y="3310"/>
                    <a:pt x="51" y="3310"/>
                  </a:cubicBezTo>
                  <a:cubicBezTo>
                    <a:pt x="61" y="3310"/>
                    <a:pt x="72" y="3307"/>
                    <a:pt x="84" y="3301"/>
                  </a:cubicBezTo>
                  <a:lnTo>
                    <a:pt x="5382" y="241"/>
                  </a:lnTo>
                  <a:cubicBezTo>
                    <a:pt x="5430" y="205"/>
                    <a:pt x="5477" y="134"/>
                    <a:pt x="5477" y="74"/>
                  </a:cubicBezTo>
                  <a:cubicBezTo>
                    <a:pt x="5477" y="31"/>
                    <a:pt x="5452" y="1"/>
                    <a:pt x="5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8"/>
            <p:cNvSpPr/>
            <p:nvPr/>
          </p:nvSpPr>
          <p:spPr>
            <a:xfrm>
              <a:off x="2623386" y="1101234"/>
              <a:ext cx="175241" cy="106015"/>
            </a:xfrm>
            <a:custGeom>
              <a:avLst/>
              <a:gdLst/>
              <a:ahLst/>
              <a:cxnLst/>
              <a:rect l="l" t="t" r="r" b="b"/>
              <a:pathLst>
                <a:path w="5478" h="3314" extrusionOk="0">
                  <a:moveTo>
                    <a:pt x="5412" y="0"/>
                  </a:moveTo>
                  <a:cubicBezTo>
                    <a:pt x="5402" y="0"/>
                    <a:pt x="5392" y="3"/>
                    <a:pt x="5382" y="8"/>
                  </a:cubicBezTo>
                  <a:lnTo>
                    <a:pt x="84" y="3079"/>
                  </a:lnTo>
                  <a:cubicBezTo>
                    <a:pt x="36" y="3103"/>
                    <a:pt x="0" y="3175"/>
                    <a:pt x="0" y="3234"/>
                  </a:cubicBezTo>
                  <a:cubicBezTo>
                    <a:pt x="0" y="3281"/>
                    <a:pt x="22" y="3313"/>
                    <a:pt x="55" y="3313"/>
                  </a:cubicBezTo>
                  <a:cubicBezTo>
                    <a:pt x="64" y="3313"/>
                    <a:pt x="74" y="3311"/>
                    <a:pt x="84" y="3306"/>
                  </a:cubicBezTo>
                  <a:lnTo>
                    <a:pt x="5382" y="234"/>
                  </a:lnTo>
                  <a:cubicBezTo>
                    <a:pt x="5430" y="210"/>
                    <a:pt x="5477" y="139"/>
                    <a:pt x="5477" y="79"/>
                  </a:cubicBezTo>
                  <a:cubicBezTo>
                    <a:pt x="5477" y="32"/>
                    <a:pt x="5448" y="0"/>
                    <a:pt x="54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8"/>
            <p:cNvSpPr/>
            <p:nvPr/>
          </p:nvSpPr>
          <p:spPr>
            <a:xfrm>
              <a:off x="2552913" y="1221003"/>
              <a:ext cx="16027" cy="20346"/>
            </a:xfrm>
            <a:custGeom>
              <a:avLst/>
              <a:gdLst/>
              <a:ahLst/>
              <a:cxnLst/>
              <a:rect l="l" t="t" r="r" b="b"/>
              <a:pathLst>
                <a:path w="501" h="636" extrusionOk="0">
                  <a:moveTo>
                    <a:pt x="133" y="0"/>
                  </a:moveTo>
                  <a:cubicBezTo>
                    <a:pt x="53" y="0"/>
                    <a:pt x="1" y="65"/>
                    <a:pt x="1" y="181"/>
                  </a:cubicBezTo>
                  <a:cubicBezTo>
                    <a:pt x="1" y="336"/>
                    <a:pt x="108" y="526"/>
                    <a:pt x="251" y="597"/>
                  </a:cubicBezTo>
                  <a:cubicBezTo>
                    <a:pt x="291" y="623"/>
                    <a:pt x="330" y="635"/>
                    <a:pt x="365" y="635"/>
                  </a:cubicBezTo>
                  <a:cubicBezTo>
                    <a:pt x="444" y="635"/>
                    <a:pt x="501" y="574"/>
                    <a:pt x="501" y="467"/>
                  </a:cubicBezTo>
                  <a:cubicBezTo>
                    <a:pt x="501" y="300"/>
                    <a:pt x="382" y="109"/>
                    <a:pt x="251" y="38"/>
                  </a:cubicBezTo>
                  <a:cubicBezTo>
                    <a:pt x="207" y="13"/>
                    <a:pt x="167" y="0"/>
                    <a:pt x="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8"/>
            <p:cNvSpPr/>
            <p:nvPr/>
          </p:nvSpPr>
          <p:spPr>
            <a:xfrm>
              <a:off x="2506464" y="1197235"/>
              <a:ext cx="15643" cy="20474"/>
            </a:xfrm>
            <a:custGeom>
              <a:avLst/>
              <a:gdLst/>
              <a:ahLst/>
              <a:cxnLst/>
              <a:rect l="l" t="t" r="r" b="b"/>
              <a:pathLst>
                <a:path w="489" h="640" extrusionOk="0">
                  <a:moveTo>
                    <a:pt x="139" y="1"/>
                  </a:moveTo>
                  <a:cubicBezTo>
                    <a:pt x="55" y="1"/>
                    <a:pt x="0" y="63"/>
                    <a:pt x="0" y="174"/>
                  </a:cubicBezTo>
                  <a:cubicBezTo>
                    <a:pt x="0" y="328"/>
                    <a:pt x="107" y="531"/>
                    <a:pt x="250" y="602"/>
                  </a:cubicBezTo>
                  <a:cubicBezTo>
                    <a:pt x="290" y="628"/>
                    <a:pt x="327" y="640"/>
                    <a:pt x="360" y="640"/>
                  </a:cubicBezTo>
                  <a:cubicBezTo>
                    <a:pt x="436" y="640"/>
                    <a:pt x="488" y="576"/>
                    <a:pt x="488" y="459"/>
                  </a:cubicBezTo>
                  <a:cubicBezTo>
                    <a:pt x="488" y="305"/>
                    <a:pt x="381" y="114"/>
                    <a:pt x="250" y="31"/>
                  </a:cubicBezTo>
                  <a:cubicBezTo>
                    <a:pt x="210" y="11"/>
                    <a:pt x="172" y="1"/>
                    <a:pt x="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8"/>
            <p:cNvSpPr/>
            <p:nvPr/>
          </p:nvSpPr>
          <p:spPr>
            <a:xfrm>
              <a:off x="2459983" y="1173626"/>
              <a:ext cx="15643" cy="20250"/>
            </a:xfrm>
            <a:custGeom>
              <a:avLst/>
              <a:gdLst/>
              <a:ahLst/>
              <a:cxnLst/>
              <a:rect l="l" t="t" r="r" b="b"/>
              <a:pathLst>
                <a:path w="489" h="633" extrusionOk="0">
                  <a:moveTo>
                    <a:pt x="135" y="1"/>
                  </a:moveTo>
                  <a:cubicBezTo>
                    <a:pt x="56" y="1"/>
                    <a:pt x="1" y="63"/>
                    <a:pt x="1" y="173"/>
                  </a:cubicBezTo>
                  <a:cubicBezTo>
                    <a:pt x="1" y="328"/>
                    <a:pt x="108" y="519"/>
                    <a:pt x="239" y="602"/>
                  </a:cubicBezTo>
                  <a:cubicBezTo>
                    <a:pt x="279" y="622"/>
                    <a:pt x="317" y="632"/>
                    <a:pt x="350" y="632"/>
                  </a:cubicBezTo>
                  <a:cubicBezTo>
                    <a:pt x="434" y="632"/>
                    <a:pt x="489" y="570"/>
                    <a:pt x="489" y="459"/>
                  </a:cubicBezTo>
                  <a:cubicBezTo>
                    <a:pt x="489" y="304"/>
                    <a:pt x="382" y="114"/>
                    <a:pt x="239" y="31"/>
                  </a:cubicBezTo>
                  <a:cubicBezTo>
                    <a:pt x="202" y="10"/>
                    <a:pt x="166" y="1"/>
                    <a:pt x="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8"/>
            <p:cNvSpPr/>
            <p:nvPr/>
          </p:nvSpPr>
          <p:spPr>
            <a:xfrm>
              <a:off x="2413534" y="1149858"/>
              <a:ext cx="15643" cy="20378"/>
            </a:xfrm>
            <a:custGeom>
              <a:avLst/>
              <a:gdLst/>
              <a:ahLst/>
              <a:cxnLst/>
              <a:rect l="l" t="t" r="r" b="b"/>
              <a:pathLst>
                <a:path w="489" h="637" extrusionOk="0">
                  <a:moveTo>
                    <a:pt x="133" y="0"/>
                  </a:moveTo>
                  <a:cubicBezTo>
                    <a:pt x="54" y="0"/>
                    <a:pt x="0" y="68"/>
                    <a:pt x="0" y="178"/>
                  </a:cubicBezTo>
                  <a:cubicBezTo>
                    <a:pt x="0" y="333"/>
                    <a:pt x="107" y="524"/>
                    <a:pt x="238" y="607"/>
                  </a:cubicBezTo>
                  <a:cubicBezTo>
                    <a:pt x="279" y="627"/>
                    <a:pt x="316" y="637"/>
                    <a:pt x="350" y="637"/>
                  </a:cubicBezTo>
                  <a:cubicBezTo>
                    <a:pt x="433" y="637"/>
                    <a:pt x="488" y="575"/>
                    <a:pt x="488" y="464"/>
                  </a:cubicBezTo>
                  <a:cubicBezTo>
                    <a:pt x="488" y="309"/>
                    <a:pt x="381" y="107"/>
                    <a:pt x="238" y="35"/>
                  </a:cubicBezTo>
                  <a:cubicBezTo>
                    <a:pt x="200" y="11"/>
                    <a:pt x="165" y="0"/>
                    <a:pt x="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8"/>
            <p:cNvSpPr/>
            <p:nvPr/>
          </p:nvSpPr>
          <p:spPr>
            <a:xfrm>
              <a:off x="2602049" y="1024523"/>
              <a:ext cx="149713" cy="118107"/>
            </a:xfrm>
            <a:custGeom>
              <a:avLst/>
              <a:gdLst/>
              <a:ahLst/>
              <a:cxnLst/>
              <a:rect l="l" t="t" r="r" b="b"/>
              <a:pathLst>
                <a:path w="4680" h="3692" extrusionOk="0">
                  <a:moveTo>
                    <a:pt x="4680" y="1"/>
                  </a:moveTo>
                  <a:lnTo>
                    <a:pt x="1" y="2727"/>
                  </a:lnTo>
                  <a:lnTo>
                    <a:pt x="1" y="3691"/>
                  </a:lnTo>
                  <a:lnTo>
                    <a:pt x="4680" y="977"/>
                  </a:lnTo>
                  <a:lnTo>
                    <a:pt x="4680" y="1"/>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8"/>
            <p:cNvSpPr/>
            <p:nvPr/>
          </p:nvSpPr>
          <p:spPr>
            <a:xfrm>
              <a:off x="2451218" y="1024906"/>
              <a:ext cx="150865" cy="117723"/>
            </a:xfrm>
            <a:custGeom>
              <a:avLst/>
              <a:gdLst/>
              <a:ahLst/>
              <a:cxnLst/>
              <a:rect l="l" t="t" r="r" b="b"/>
              <a:pathLst>
                <a:path w="4716" h="3680" extrusionOk="0">
                  <a:moveTo>
                    <a:pt x="13" y="0"/>
                  </a:moveTo>
                  <a:lnTo>
                    <a:pt x="1" y="965"/>
                  </a:lnTo>
                  <a:lnTo>
                    <a:pt x="4716" y="3679"/>
                  </a:lnTo>
                  <a:lnTo>
                    <a:pt x="4716" y="2715"/>
                  </a:lnTo>
                  <a:lnTo>
                    <a:pt x="13" y="0"/>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8"/>
            <p:cNvSpPr/>
            <p:nvPr/>
          </p:nvSpPr>
          <p:spPr>
            <a:xfrm>
              <a:off x="2451602" y="937671"/>
              <a:ext cx="300162" cy="174122"/>
            </a:xfrm>
            <a:custGeom>
              <a:avLst/>
              <a:gdLst/>
              <a:ahLst/>
              <a:cxnLst/>
              <a:rect l="l" t="t" r="r" b="b"/>
              <a:pathLst>
                <a:path w="9383" h="5443" extrusionOk="0">
                  <a:moveTo>
                    <a:pt x="4680" y="1"/>
                  </a:moveTo>
                  <a:lnTo>
                    <a:pt x="1" y="2727"/>
                  </a:lnTo>
                  <a:lnTo>
                    <a:pt x="4704" y="5442"/>
                  </a:lnTo>
                  <a:lnTo>
                    <a:pt x="9383" y="2716"/>
                  </a:lnTo>
                  <a:lnTo>
                    <a:pt x="4680"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48"/>
          <p:cNvGrpSpPr/>
          <p:nvPr/>
        </p:nvGrpSpPr>
        <p:grpSpPr>
          <a:xfrm>
            <a:off x="3870361" y="2271986"/>
            <a:ext cx="1553127" cy="1631114"/>
            <a:chOff x="3171849" y="2550685"/>
            <a:chExt cx="842168" cy="884456"/>
          </a:xfrm>
        </p:grpSpPr>
        <p:sp>
          <p:nvSpPr>
            <p:cNvPr id="1738" name="Google Shape;1738;p48"/>
            <p:cNvSpPr/>
            <p:nvPr/>
          </p:nvSpPr>
          <p:spPr>
            <a:xfrm>
              <a:off x="3194689" y="2933857"/>
              <a:ext cx="819328" cy="474988"/>
            </a:xfrm>
            <a:custGeom>
              <a:avLst/>
              <a:gdLst/>
              <a:ahLst/>
              <a:cxnLst/>
              <a:rect l="l" t="t" r="r" b="b"/>
              <a:pathLst>
                <a:path w="25612" h="14848" extrusionOk="0">
                  <a:moveTo>
                    <a:pt x="15812" y="0"/>
                  </a:moveTo>
                  <a:lnTo>
                    <a:pt x="1" y="9192"/>
                  </a:lnTo>
                  <a:lnTo>
                    <a:pt x="9800" y="14848"/>
                  </a:lnTo>
                  <a:lnTo>
                    <a:pt x="25611" y="5656"/>
                  </a:lnTo>
                  <a:lnTo>
                    <a:pt x="15812"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8"/>
            <p:cNvSpPr/>
            <p:nvPr/>
          </p:nvSpPr>
          <p:spPr>
            <a:xfrm>
              <a:off x="3508156" y="3114758"/>
              <a:ext cx="505858" cy="320380"/>
            </a:xfrm>
            <a:custGeom>
              <a:avLst/>
              <a:gdLst/>
              <a:ahLst/>
              <a:cxnLst/>
              <a:rect l="l" t="t" r="r" b="b"/>
              <a:pathLst>
                <a:path w="15813" h="10015" extrusionOk="0">
                  <a:moveTo>
                    <a:pt x="15812" y="1"/>
                  </a:moveTo>
                  <a:lnTo>
                    <a:pt x="1" y="9193"/>
                  </a:lnTo>
                  <a:lnTo>
                    <a:pt x="1" y="10014"/>
                  </a:lnTo>
                  <a:lnTo>
                    <a:pt x="15812" y="822"/>
                  </a:lnTo>
                  <a:lnTo>
                    <a:pt x="15812" y="1"/>
                  </a:lnTo>
                  <a:close/>
                </a:path>
              </a:pathLst>
            </a:custGeom>
            <a:solidFill>
              <a:srgbClr val="574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8"/>
            <p:cNvSpPr/>
            <p:nvPr/>
          </p:nvSpPr>
          <p:spPr>
            <a:xfrm>
              <a:off x="3171849" y="2844733"/>
              <a:ext cx="336343" cy="590407"/>
            </a:xfrm>
            <a:custGeom>
              <a:avLst/>
              <a:gdLst/>
              <a:ahLst/>
              <a:cxnLst/>
              <a:rect l="l" t="t" r="r" b="b"/>
              <a:pathLst>
                <a:path w="10514" h="18456" extrusionOk="0">
                  <a:moveTo>
                    <a:pt x="36" y="0"/>
                  </a:moveTo>
                  <a:lnTo>
                    <a:pt x="0" y="12383"/>
                  </a:lnTo>
                  <a:lnTo>
                    <a:pt x="10514" y="18455"/>
                  </a:lnTo>
                  <a:lnTo>
                    <a:pt x="10514" y="17634"/>
                  </a:lnTo>
                  <a:lnTo>
                    <a:pt x="715" y="11978"/>
                  </a:lnTo>
                  <a:lnTo>
                    <a:pt x="750" y="405"/>
                  </a:lnTo>
                  <a:lnTo>
                    <a:pt x="36"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8"/>
            <p:cNvSpPr/>
            <p:nvPr/>
          </p:nvSpPr>
          <p:spPr>
            <a:xfrm>
              <a:off x="3194689" y="2564024"/>
              <a:ext cx="506978" cy="663920"/>
            </a:xfrm>
            <a:custGeom>
              <a:avLst/>
              <a:gdLst/>
              <a:ahLst/>
              <a:cxnLst/>
              <a:rect l="l" t="t" r="r" b="b"/>
              <a:pathLst>
                <a:path w="15848" h="20754" extrusionOk="0">
                  <a:moveTo>
                    <a:pt x="15848" y="1"/>
                  </a:moveTo>
                  <a:lnTo>
                    <a:pt x="36" y="9180"/>
                  </a:lnTo>
                  <a:lnTo>
                    <a:pt x="1" y="20753"/>
                  </a:lnTo>
                  <a:lnTo>
                    <a:pt x="1" y="20753"/>
                  </a:lnTo>
                  <a:lnTo>
                    <a:pt x="15812" y="11561"/>
                  </a:lnTo>
                  <a:lnTo>
                    <a:pt x="15848"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8"/>
            <p:cNvSpPr/>
            <p:nvPr/>
          </p:nvSpPr>
          <p:spPr>
            <a:xfrm>
              <a:off x="3210684" y="2591823"/>
              <a:ext cx="474604" cy="608290"/>
            </a:xfrm>
            <a:custGeom>
              <a:avLst/>
              <a:gdLst/>
              <a:ahLst/>
              <a:cxnLst/>
              <a:rect l="l" t="t" r="r" b="b"/>
              <a:pathLst>
                <a:path w="14836" h="19015" extrusionOk="0">
                  <a:moveTo>
                    <a:pt x="14836" y="1"/>
                  </a:moveTo>
                  <a:lnTo>
                    <a:pt x="37" y="8609"/>
                  </a:lnTo>
                  <a:lnTo>
                    <a:pt x="1" y="19015"/>
                  </a:lnTo>
                  <a:lnTo>
                    <a:pt x="14812" y="10407"/>
                  </a:lnTo>
                  <a:lnTo>
                    <a:pt x="148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8"/>
            <p:cNvSpPr/>
            <p:nvPr/>
          </p:nvSpPr>
          <p:spPr>
            <a:xfrm>
              <a:off x="3173000" y="2550685"/>
              <a:ext cx="528667" cy="307040"/>
            </a:xfrm>
            <a:custGeom>
              <a:avLst/>
              <a:gdLst/>
              <a:ahLst/>
              <a:cxnLst/>
              <a:rect l="l" t="t" r="r" b="b"/>
              <a:pathLst>
                <a:path w="16526" h="9598" extrusionOk="0">
                  <a:moveTo>
                    <a:pt x="15812" y="1"/>
                  </a:moveTo>
                  <a:lnTo>
                    <a:pt x="0" y="9192"/>
                  </a:lnTo>
                  <a:lnTo>
                    <a:pt x="714" y="9597"/>
                  </a:lnTo>
                  <a:lnTo>
                    <a:pt x="16526" y="418"/>
                  </a:lnTo>
                  <a:lnTo>
                    <a:pt x="15812"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8"/>
            <p:cNvSpPr/>
            <p:nvPr/>
          </p:nvSpPr>
          <p:spPr>
            <a:xfrm>
              <a:off x="3261740" y="3215333"/>
              <a:ext cx="42291" cy="24408"/>
            </a:xfrm>
            <a:custGeom>
              <a:avLst/>
              <a:gdLst/>
              <a:ahLst/>
              <a:cxnLst/>
              <a:rect l="l" t="t" r="r" b="b"/>
              <a:pathLst>
                <a:path w="1322" h="763" extrusionOk="0">
                  <a:moveTo>
                    <a:pt x="667" y="0"/>
                  </a:moveTo>
                  <a:lnTo>
                    <a:pt x="0" y="381"/>
                  </a:lnTo>
                  <a:lnTo>
                    <a:pt x="667" y="762"/>
                  </a:lnTo>
                  <a:lnTo>
                    <a:pt x="1322" y="393"/>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8"/>
            <p:cNvSpPr/>
            <p:nvPr/>
          </p:nvSpPr>
          <p:spPr>
            <a:xfrm>
              <a:off x="3291426" y="3198187"/>
              <a:ext cx="42323" cy="24792"/>
            </a:xfrm>
            <a:custGeom>
              <a:avLst/>
              <a:gdLst/>
              <a:ahLst/>
              <a:cxnLst/>
              <a:rect l="l" t="t" r="r" b="b"/>
              <a:pathLst>
                <a:path w="1323" h="775" extrusionOk="0">
                  <a:moveTo>
                    <a:pt x="656" y="0"/>
                  </a:moveTo>
                  <a:lnTo>
                    <a:pt x="1" y="381"/>
                  </a:lnTo>
                  <a:lnTo>
                    <a:pt x="668" y="774"/>
                  </a:lnTo>
                  <a:lnTo>
                    <a:pt x="1323" y="393"/>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8"/>
            <p:cNvSpPr/>
            <p:nvPr/>
          </p:nvSpPr>
          <p:spPr>
            <a:xfrm>
              <a:off x="3321144" y="3181041"/>
              <a:ext cx="42323" cy="24792"/>
            </a:xfrm>
            <a:custGeom>
              <a:avLst/>
              <a:gdLst/>
              <a:ahLst/>
              <a:cxnLst/>
              <a:rect l="l" t="t" r="r" b="b"/>
              <a:pathLst>
                <a:path w="1323" h="775" extrusionOk="0">
                  <a:moveTo>
                    <a:pt x="655" y="1"/>
                  </a:moveTo>
                  <a:lnTo>
                    <a:pt x="1" y="382"/>
                  </a:lnTo>
                  <a:lnTo>
                    <a:pt x="667" y="774"/>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8"/>
            <p:cNvSpPr/>
            <p:nvPr/>
          </p:nvSpPr>
          <p:spPr>
            <a:xfrm>
              <a:off x="3350863" y="3163894"/>
              <a:ext cx="42291" cy="24792"/>
            </a:xfrm>
            <a:custGeom>
              <a:avLst/>
              <a:gdLst/>
              <a:ahLst/>
              <a:cxnLst/>
              <a:rect l="l" t="t" r="r" b="b"/>
              <a:pathLst>
                <a:path w="1322" h="775" extrusionOk="0">
                  <a:moveTo>
                    <a:pt x="655" y="1"/>
                  </a:moveTo>
                  <a:lnTo>
                    <a:pt x="0" y="382"/>
                  </a:lnTo>
                  <a:lnTo>
                    <a:pt x="667" y="775"/>
                  </a:lnTo>
                  <a:lnTo>
                    <a:pt x="1322" y="394"/>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8"/>
            <p:cNvSpPr/>
            <p:nvPr/>
          </p:nvSpPr>
          <p:spPr>
            <a:xfrm>
              <a:off x="3380581" y="3146780"/>
              <a:ext cx="42291" cy="24760"/>
            </a:xfrm>
            <a:custGeom>
              <a:avLst/>
              <a:gdLst/>
              <a:ahLst/>
              <a:cxnLst/>
              <a:rect l="l" t="t" r="r" b="b"/>
              <a:pathLst>
                <a:path w="1322" h="774" extrusionOk="0">
                  <a:moveTo>
                    <a:pt x="655" y="0"/>
                  </a:moveTo>
                  <a:lnTo>
                    <a:pt x="0" y="381"/>
                  </a:lnTo>
                  <a:lnTo>
                    <a:pt x="655" y="774"/>
                  </a:lnTo>
                  <a:lnTo>
                    <a:pt x="1322" y="393"/>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8"/>
            <p:cNvSpPr/>
            <p:nvPr/>
          </p:nvSpPr>
          <p:spPr>
            <a:xfrm>
              <a:off x="3410268" y="3130017"/>
              <a:ext cx="42323" cy="24408"/>
            </a:xfrm>
            <a:custGeom>
              <a:avLst/>
              <a:gdLst/>
              <a:ahLst/>
              <a:cxnLst/>
              <a:rect l="l" t="t" r="r" b="b"/>
              <a:pathLst>
                <a:path w="1323" h="763" extrusionOk="0">
                  <a:moveTo>
                    <a:pt x="656" y="0"/>
                  </a:moveTo>
                  <a:lnTo>
                    <a:pt x="1" y="381"/>
                  </a:lnTo>
                  <a:lnTo>
                    <a:pt x="656"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8"/>
            <p:cNvSpPr/>
            <p:nvPr/>
          </p:nvSpPr>
          <p:spPr>
            <a:xfrm>
              <a:off x="3439986" y="3112871"/>
              <a:ext cx="42291" cy="24408"/>
            </a:xfrm>
            <a:custGeom>
              <a:avLst/>
              <a:gdLst/>
              <a:ahLst/>
              <a:cxnLst/>
              <a:rect l="l" t="t" r="r" b="b"/>
              <a:pathLst>
                <a:path w="1322" h="763" extrusionOk="0">
                  <a:moveTo>
                    <a:pt x="655" y="0"/>
                  </a:moveTo>
                  <a:lnTo>
                    <a:pt x="0" y="381"/>
                  </a:lnTo>
                  <a:lnTo>
                    <a:pt x="655"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8"/>
            <p:cNvSpPr/>
            <p:nvPr/>
          </p:nvSpPr>
          <p:spPr>
            <a:xfrm>
              <a:off x="3469320" y="3095724"/>
              <a:ext cx="42291" cy="24408"/>
            </a:xfrm>
            <a:custGeom>
              <a:avLst/>
              <a:gdLst/>
              <a:ahLst/>
              <a:cxnLst/>
              <a:rect l="l" t="t" r="r" b="b"/>
              <a:pathLst>
                <a:path w="1322" h="763" extrusionOk="0">
                  <a:moveTo>
                    <a:pt x="667" y="1"/>
                  </a:moveTo>
                  <a:lnTo>
                    <a:pt x="0" y="370"/>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8"/>
            <p:cNvSpPr/>
            <p:nvPr/>
          </p:nvSpPr>
          <p:spPr>
            <a:xfrm>
              <a:off x="3499007" y="3078578"/>
              <a:ext cx="42323" cy="24408"/>
            </a:xfrm>
            <a:custGeom>
              <a:avLst/>
              <a:gdLst/>
              <a:ahLst/>
              <a:cxnLst/>
              <a:rect l="l" t="t" r="r" b="b"/>
              <a:pathLst>
                <a:path w="1323" h="763" extrusionOk="0">
                  <a:moveTo>
                    <a:pt x="668" y="1"/>
                  </a:moveTo>
                  <a:lnTo>
                    <a:pt x="1" y="382"/>
                  </a:lnTo>
                  <a:lnTo>
                    <a:pt x="668" y="763"/>
                  </a:lnTo>
                  <a:lnTo>
                    <a:pt x="1322" y="382"/>
                  </a:lnTo>
                  <a:lnTo>
                    <a:pt x="6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8"/>
            <p:cNvSpPr/>
            <p:nvPr/>
          </p:nvSpPr>
          <p:spPr>
            <a:xfrm>
              <a:off x="3528725" y="3061463"/>
              <a:ext cx="42323" cy="24408"/>
            </a:xfrm>
            <a:custGeom>
              <a:avLst/>
              <a:gdLst/>
              <a:ahLst/>
              <a:cxnLst/>
              <a:rect l="l" t="t" r="r" b="b"/>
              <a:pathLst>
                <a:path w="1323" h="763" extrusionOk="0">
                  <a:moveTo>
                    <a:pt x="667" y="0"/>
                  </a:moveTo>
                  <a:lnTo>
                    <a:pt x="1"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8"/>
            <p:cNvSpPr/>
            <p:nvPr/>
          </p:nvSpPr>
          <p:spPr>
            <a:xfrm>
              <a:off x="3558444" y="3044317"/>
              <a:ext cx="42291" cy="24408"/>
            </a:xfrm>
            <a:custGeom>
              <a:avLst/>
              <a:gdLst/>
              <a:ahLst/>
              <a:cxnLst/>
              <a:rect l="l" t="t" r="r" b="b"/>
              <a:pathLst>
                <a:path w="1322" h="763" extrusionOk="0">
                  <a:moveTo>
                    <a:pt x="655" y="0"/>
                  </a:moveTo>
                  <a:lnTo>
                    <a:pt x="0" y="381"/>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8"/>
            <p:cNvSpPr/>
            <p:nvPr/>
          </p:nvSpPr>
          <p:spPr>
            <a:xfrm>
              <a:off x="3588130" y="3027170"/>
              <a:ext cx="42323" cy="24408"/>
            </a:xfrm>
            <a:custGeom>
              <a:avLst/>
              <a:gdLst/>
              <a:ahLst/>
              <a:cxnLst/>
              <a:rect l="l" t="t" r="r" b="b"/>
              <a:pathLst>
                <a:path w="1323" h="763" extrusionOk="0">
                  <a:moveTo>
                    <a:pt x="656" y="0"/>
                  </a:moveTo>
                  <a:lnTo>
                    <a:pt x="1" y="381"/>
                  </a:lnTo>
                  <a:lnTo>
                    <a:pt x="668" y="762"/>
                  </a:lnTo>
                  <a:lnTo>
                    <a:pt x="1323"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8"/>
            <p:cNvSpPr/>
            <p:nvPr/>
          </p:nvSpPr>
          <p:spPr>
            <a:xfrm>
              <a:off x="3617848" y="3010024"/>
              <a:ext cx="42323" cy="24408"/>
            </a:xfrm>
            <a:custGeom>
              <a:avLst/>
              <a:gdLst/>
              <a:ahLst/>
              <a:cxnLst/>
              <a:rect l="l" t="t" r="r" b="b"/>
              <a:pathLst>
                <a:path w="1323" h="763" extrusionOk="0">
                  <a:moveTo>
                    <a:pt x="655" y="1"/>
                  </a:moveTo>
                  <a:lnTo>
                    <a:pt x="1"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8"/>
            <p:cNvSpPr/>
            <p:nvPr/>
          </p:nvSpPr>
          <p:spPr>
            <a:xfrm>
              <a:off x="3647567" y="2992877"/>
              <a:ext cx="42291" cy="24408"/>
            </a:xfrm>
            <a:custGeom>
              <a:avLst/>
              <a:gdLst/>
              <a:ahLst/>
              <a:cxnLst/>
              <a:rect l="l" t="t" r="r" b="b"/>
              <a:pathLst>
                <a:path w="1322" h="763" extrusionOk="0">
                  <a:moveTo>
                    <a:pt x="655" y="1"/>
                  </a:moveTo>
                  <a:lnTo>
                    <a:pt x="0" y="382"/>
                  </a:lnTo>
                  <a:lnTo>
                    <a:pt x="655"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8"/>
            <p:cNvSpPr/>
            <p:nvPr/>
          </p:nvSpPr>
          <p:spPr>
            <a:xfrm>
              <a:off x="3677253" y="2975763"/>
              <a:ext cx="42323" cy="24408"/>
            </a:xfrm>
            <a:custGeom>
              <a:avLst/>
              <a:gdLst/>
              <a:ahLst/>
              <a:cxnLst/>
              <a:rect l="l" t="t" r="r" b="b"/>
              <a:pathLst>
                <a:path w="1323" h="763" extrusionOk="0">
                  <a:moveTo>
                    <a:pt x="656" y="0"/>
                  </a:moveTo>
                  <a:lnTo>
                    <a:pt x="1" y="381"/>
                  </a:lnTo>
                  <a:lnTo>
                    <a:pt x="656" y="762"/>
                  </a:lnTo>
                  <a:lnTo>
                    <a:pt x="1323"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8"/>
            <p:cNvSpPr/>
            <p:nvPr/>
          </p:nvSpPr>
          <p:spPr>
            <a:xfrm>
              <a:off x="3324951" y="3217605"/>
              <a:ext cx="42323" cy="24408"/>
            </a:xfrm>
            <a:custGeom>
              <a:avLst/>
              <a:gdLst/>
              <a:ahLst/>
              <a:cxnLst/>
              <a:rect l="l" t="t" r="r" b="b"/>
              <a:pathLst>
                <a:path w="1323" h="763" extrusionOk="0">
                  <a:moveTo>
                    <a:pt x="667" y="1"/>
                  </a:moveTo>
                  <a:lnTo>
                    <a:pt x="1" y="382"/>
                  </a:lnTo>
                  <a:lnTo>
                    <a:pt x="667" y="763"/>
                  </a:lnTo>
                  <a:lnTo>
                    <a:pt x="1322" y="393"/>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8"/>
            <p:cNvSpPr/>
            <p:nvPr/>
          </p:nvSpPr>
          <p:spPr>
            <a:xfrm>
              <a:off x="3354670" y="3200458"/>
              <a:ext cx="42291" cy="24408"/>
            </a:xfrm>
            <a:custGeom>
              <a:avLst/>
              <a:gdLst/>
              <a:ahLst/>
              <a:cxnLst/>
              <a:rect l="l" t="t" r="r" b="b"/>
              <a:pathLst>
                <a:path w="1322" h="763" extrusionOk="0">
                  <a:moveTo>
                    <a:pt x="667" y="1"/>
                  </a:moveTo>
                  <a:lnTo>
                    <a:pt x="0" y="382"/>
                  </a:lnTo>
                  <a:lnTo>
                    <a:pt x="667" y="763"/>
                  </a:lnTo>
                  <a:lnTo>
                    <a:pt x="1322" y="394"/>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8"/>
            <p:cNvSpPr/>
            <p:nvPr/>
          </p:nvSpPr>
          <p:spPr>
            <a:xfrm>
              <a:off x="3384388" y="3183344"/>
              <a:ext cx="42291" cy="24760"/>
            </a:xfrm>
            <a:custGeom>
              <a:avLst/>
              <a:gdLst/>
              <a:ahLst/>
              <a:cxnLst/>
              <a:rect l="l" t="t" r="r" b="b"/>
              <a:pathLst>
                <a:path w="1322" h="774" extrusionOk="0">
                  <a:moveTo>
                    <a:pt x="655" y="0"/>
                  </a:moveTo>
                  <a:lnTo>
                    <a:pt x="0" y="381"/>
                  </a:lnTo>
                  <a:lnTo>
                    <a:pt x="667" y="774"/>
                  </a:lnTo>
                  <a:lnTo>
                    <a:pt x="1322" y="393"/>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8"/>
            <p:cNvSpPr/>
            <p:nvPr/>
          </p:nvSpPr>
          <p:spPr>
            <a:xfrm>
              <a:off x="3414074" y="3166197"/>
              <a:ext cx="42323" cy="24792"/>
            </a:xfrm>
            <a:custGeom>
              <a:avLst/>
              <a:gdLst/>
              <a:ahLst/>
              <a:cxnLst/>
              <a:rect l="l" t="t" r="r" b="b"/>
              <a:pathLst>
                <a:path w="1323" h="775" extrusionOk="0">
                  <a:moveTo>
                    <a:pt x="656" y="0"/>
                  </a:moveTo>
                  <a:lnTo>
                    <a:pt x="1" y="381"/>
                  </a:lnTo>
                  <a:lnTo>
                    <a:pt x="668" y="774"/>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8"/>
            <p:cNvSpPr/>
            <p:nvPr/>
          </p:nvSpPr>
          <p:spPr>
            <a:xfrm>
              <a:off x="3443793" y="3149435"/>
              <a:ext cx="42323" cy="24408"/>
            </a:xfrm>
            <a:custGeom>
              <a:avLst/>
              <a:gdLst/>
              <a:ahLst/>
              <a:cxnLst/>
              <a:rect l="l" t="t" r="r" b="b"/>
              <a:pathLst>
                <a:path w="1323" h="763" extrusionOk="0">
                  <a:moveTo>
                    <a:pt x="655" y="0"/>
                  </a:moveTo>
                  <a:lnTo>
                    <a:pt x="0" y="369"/>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8"/>
            <p:cNvSpPr/>
            <p:nvPr/>
          </p:nvSpPr>
          <p:spPr>
            <a:xfrm>
              <a:off x="3473511" y="3131904"/>
              <a:ext cx="42291" cy="24792"/>
            </a:xfrm>
            <a:custGeom>
              <a:avLst/>
              <a:gdLst/>
              <a:ahLst/>
              <a:cxnLst/>
              <a:rect l="l" t="t" r="r" b="b"/>
              <a:pathLst>
                <a:path w="1322" h="775" extrusionOk="0">
                  <a:moveTo>
                    <a:pt x="655" y="1"/>
                  </a:moveTo>
                  <a:lnTo>
                    <a:pt x="0" y="382"/>
                  </a:lnTo>
                  <a:lnTo>
                    <a:pt x="655" y="775"/>
                  </a:lnTo>
                  <a:lnTo>
                    <a:pt x="1322" y="394"/>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8"/>
            <p:cNvSpPr/>
            <p:nvPr/>
          </p:nvSpPr>
          <p:spPr>
            <a:xfrm>
              <a:off x="3503198" y="3115142"/>
              <a:ext cx="42323" cy="24408"/>
            </a:xfrm>
            <a:custGeom>
              <a:avLst/>
              <a:gdLst/>
              <a:ahLst/>
              <a:cxnLst/>
              <a:rect l="l" t="t" r="r" b="b"/>
              <a:pathLst>
                <a:path w="1323" h="763" extrusionOk="0">
                  <a:moveTo>
                    <a:pt x="656" y="1"/>
                  </a:moveTo>
                  <a:lnTo>
                    <a:pt x="1" y="382"/>
                  </a:lnTo>
                  <a:lnTo>
                    <a:pt x="656" y="763"/>
                  </a:lnTo>
                  <a:lnTo>
                    <a:pt x="1322" y="382"/>
                  </a:lnTo>
                  <a:lnTo>
                    <a:pt x="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8"/>
            <p:cNvSpPr/>
            <p:nvPr/>
          </p:nvSpPr>
          <p:spPr>
            <a:xfrm>
              <a:off x="3532916" y="3098027"/>
              <a:ext cx="42323" cy="24408"/>
            </a:xfrm>
            <a:custGeom>
              <a:avLst/>
              <a:gdLst/>
              <a:ahLst/>
              <a:cxnLst/>
              <a:rect l="l" t="t" r="r" b="b"/>
              <a:pathLst>
                <a:path w="1323" h="763" extrusionOk="0">
                  <a:moveTo>
                    <a:pt x="655" y="0"/>
                  </a:moveTo>
                  <a:lnTo>
                    <a:pt x="1" y="381"/>
                  </a:lnTo>
                  <a:lnTo>
                    <a:pt x="655"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8"/>
            <p:cNvSpPr/>
            <p:nvPr/>
          </p:nvSpPr>
          <p:spPr>
            <a:xfrm>
              <a:off x="3562250" y="3080881"/>
              <a:ext cx="42291" cy="24408"/>
            </a:xfrm>
            <a:custGeom>
              <a:avLst/>
              <a:gdLst/>
              <a:ahLst/>
              <a:cxnLst/>
              <a:rect l="l" t="t" r="r" b="b"/>
              <a:pathLst>
                <a:path w="1322" h="763" extrusionOk="0">
                  <a:moveTo>
                    <a:pt x="667" y="0"/>
                  </a:moveTo>
                  <a:lnTo>
                    <a:pt x="0" y="369"/>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3591937" y="3063735"/>
              <a:ext cx="42323" cy="24408"/>
            </a:xfrm>
            <a:custGeom>
              <a:avLst/>
              <a:gdLst/>
              <a:ahLst/>
              <a:cxnLst/>
              <a:rect l="l" t="t" r="r" b="b"/>
              <a:pathLst>
                <a:path w="1323" h="763" extrusionOk="0">
                  <a:moveTo>
                    <a:pt x="668" y="0"/>
                  </a:moveTo>
                  <a:lnTo>
                    <a:pt x="1" y="381"/>
                  </a:lnTo>
                  <a:lnTo>
                    <a:pt x="668" y="762"/>
                  </a:lnTo>
                  <a:lnTo>
                    <a:pt x="1323" y="381"/>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8"/>
            <p:cNvSpPr/>
            <p:nvPr/>
          </p:nvSpPr>
          <p:spPr>
            <a:xfrm>
              <a:off x="3621655" y="3046588"/>
              <a:ext cx="42323" cy="24408"/>
            </a:xfrm>
            <a:custGeom>
              <a:avLst/>
              <a:gdLst/>
              <a:ahLst/>
              <a:cxnLst/>
              <a:rect l="l" t="t" r="r" b="b"/>
              <a:pathLst>
                <a:path w="1323" h="763" extrusionOk="0">
                  <a:moveTo>
                    <a:pt x="667" y="1"/>
                  </a:moveTo>
                  <a:lnTo>
                    <a:pt x="1" y="382"/>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8"/>
            <p:cNvSpPr/>
            <p:nvPr/>
          </p:nvSpPr>
          <p:spPr>
            <a:xfrm>
              <a:off x="3651374" y="3029442"/>
              <a:ext cx="42291" cy="24408"/>
            </a:xfrm>
            <a:custGeom>
              <a:avLst/>
              <a:gdLst/>
              <a:ahLst/>
              <a:cxnLst/>
              <a:rect l="l" t="t" r="r" b="b"/>
              <a:pathLst>
                <a:path w="1322" h="763" extrusionOk="0">
                  <a:moveTo>
                    <a:pt x="655" y="1"/>
                  </a:moveTo>
                  <a:lnTo>
                    <a:pt x="0"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8"/>
            <p:cNvSpPr/>
            <p:nvPr/>
          </p:nvSpPr>
          <p:spPr>
            <a:xfrm>
              <a:off x="3681092" y="3012327"/>
              <a:ext cx="42291" cy="24408"/>
            </a:xfrm>
            <a:custGeom>
              <a:avLst/>
              <a:gdLst/>
              <a:ahLst/>
              <a:cxnLst/>
              <a:rect l="l" t="t" r="r" b="b"/>
              <a:pathLst>
                <a:path w="1322" h="763" extrusionOk="0">
                  <a:moveTo>
                    <a:pt x="655" y="0"/>
                  </a:moveTo>
                  <a:lnTo>
                    <a:pt x="0" y="381"/>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8"/>
            <p:cNvSpPr/>
            <p:nvPr/>
          </p:nvSpPr>
          <p:spPr>
            <a:xfrm>
              <a:off x="3710778" y="2995181"/>
              <a:ext cx="42323" cy="24408"/>
            </a:xfrm>
            <a:custGeom>
              <a:avLst/>
              <a:gdLst/>
              <a:ahLst/>
              <a:cxnLst/>
              <a:rect l="l" t="t" r="r" b="b"/>
              <a:pathLst>
                <a:path w="1323" h="763" extrusionOk="0">
                  <a:moveTo>
                    <a:pt x="656" y="0"/>
                  </a:moveTo>
                  <a:lnTo>
                    <a:pt x="1" y="381"/>
                  </a:lnTo>
                  <a:lnTo>
                    <a:pt x="667"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8"/>
            <p:cNvSpPr/>
            <p:nvPr/>
          </p:nvSpPr>
          <p:spPr>
            <a:xfrm>
              <a:off x="3295265" y="3234751"/>
              <a:ext cx="105887" cy="43826"/>
            </a:xfrm>
            <a:custGeom>
              <a:avLst/>
              <a:gdLst/>
              <a:ahLst/>
              <a:cxnLst/>
              <a:rect l="l" t="t" r="r" b="b"/>
              <a:pathLst>
                <a:path w="3310" h="1370" extrusionOk="0">
                  <a:moveTo>
                    <a:pt x="667" y="0"/>
                  </a:moveTo>
                  <a:lnTo>
                    <a:pt x="0" y="381"/>
                  </a:lnTo>
                  <a:lnTo>
                    <a:pt x="1060" y="989"/>
                  </a:lnTo>
                  <a:lnTo>
                    <a:pt x="1369" y="1179"/>
                  </a:lnTo>
                  <a:lnTo>
                    <a:pt x="1715" y="1370"/>
                  </a:lnTo>
                  <a:lnTo>
                    <a:pt x="2643" y="834"/>
                  </a:lnTo>
                  <a:lnTo>
                    <a:pt x="3131" y="560"/>
                  </a:lnTo>
                  <a:lnTo>
                    <a:pt x="3310" y="453"/>
                  </a:lnTo>
                  <a:lnTo>
                    <a:pt x="2643" y="72"/>
                  </a:lnTo>
                  <a:lnTo>
                    <a:pt x="2465" y="179"/>
                  </a:lnTo>
                  <a:lnTo>
                    <a:pt x="1988" y="453"/>
                  </a:lnTo>
                  <a:lnTo>
                    <a:pt x="1715" y="608"/>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8"/>
            <p:cNvSpPr/>
            <p:nvPr/>
          </p:nvSpPr>
          <p:spPr>
            <a:xfrm>
              <a:off x="3388195" y="3219908"/>
              <a:ext cx="42291" cy="24408"/>
            </a:xfrm>
            <a:custGeom>
              <a:avLst/>
              <a:gdLst/>
              <a:ahLst/>
              <a:cxnLst/>
              <a:rect l="l" t="t" r="r" b="b"/>
              <a:pathLst>
                <a:path w="1322" h="763" extrusionOk="0">
                  <a:moveTo>
                    <a:pt x="667" y="0"/>
                  </a:moveTo>
                  <a:lnTo>
                    <a:pt x="0"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8"/>
            <p:cNvSpPr/>
            <p:nvPr/>
          </p:nvSpPr>
          <p:spPr>
            <a:xfrm>
              <a:off x="3417881" y="3202762"/>
              <a:ext cx="42323" cy="24408"/>
            </a:xfrm>
            <a:custGeom>
              <a:avLst/>
              <a:gdLst/>
              <a:ahLst/>
              <a:cxnLst/>
              <a:rect l="l" t="t" r="r" b="b"/>
              <a:pathLst>
                <a:path w="1323" h="763" extrusionOk="0">
                  <a:moveTo>
                    <a:pt x="668" y="0"/>
                  </a:moveTo>
                  <a:lnTo>
                    <a:pt x="1" y="381"/>
                  </a:lnTo>
                  <a:lnTo>
                    <a:pt x="668" y="762"/>
                  </a:lnTo>
                  <a:lnTo>
                    <a:pt x="1322" y="393"/>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8"/>
            <p:cNvSpPr/>
            <p:nvPr/>
          </p:nvSpPr>
          <p:spPr>
            <a:xfrm>
              <a:off x="3447600" y="3185615"/>
              <a:ext cx="42323" cy="24792"/>
            </a:xfrm>
            <a:custGeom>
              <a:avLst/>
              <a:gdLst/>
              <a:ahLst/>
              <a:cxnLst/>
              <a:rect l="l" t="t" r="r" b="b"/>
              <a:pathLst>
                <a:path w="1323" h="775" extrusionOk="0">
                  <a:moveTo>
                    <a:pt x="667" y="0"/>
                  </a:moveTo>
                  <a:lnTo>
                    <a:pt x="1" y="381"/>
                  </a:lnTo>
                  <a:lnTo>
                    <a:pt x="667" y="774"/>
                  </a:lnTo>
                  <a:lnTo>
                    <a:pt x="1322" y="393"/>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8"/>
            <p:cNvSpPr/>
            <p:nvPr/>
          </p:nvSpPr>
          <p:spPr>
            <a:xfrm>
              <a:off x="3477318" y="3168469"/>
              <a:ext cx="42291" cy="24792"/>
            </a:xfrm>
            <a:custGeom>
              <a:avLst/>
              <a:gdLst/>
              <a:ahLst/>
              <a:cxnLst/>
              <a:rect l="l" t="t" r="r" b="b"/>
              <a:pathLst>
                <a:path w="1322" h="775" extrusionOk="0">
                  <a:moveTo>
                    <a:pt x="655" y="1"/>
                  </a:moveTo>
                  <a:lnTo>
                    <a:pt x="0" y="382"/>
                  </a:lnTo>
                  <a:lnTo>
                    <a:pt x="667" y="775"/>
                  </a:lnTo>
                  <a:lnTo>
                    <a:pt x="1322" y="394"/>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8"/>
            <p:cNvSpPr/>
            <p:nvPr/>
          </p:nvSpPr>
          <p:spPr>
            <a:xfrm>
              <a:off x="3507004" y="3151322"/>
              <a:ext cx="42323" cy="24792"/>
            </a:xfrm>
            <a:custGeom>
              <a:avLst/>
              <a:gdLst/>
              <a:ahLst/>
              <a:cxnLst/>
              <a:rect l="l" t="t" r="r" b="b"/>
              <a:pathLst>
                <a:path w="1323" h="775" extrusionOk="0">
                  <a:moveTo>
                    <a:pt x="656" y="1"/>
                  </a:moveTo>
                  <a:lnTo>
                    <a:pt x="1" y="382"/>
                  </a:lnTo>
                  <a:lnTo>
                    <a:pt x="668" y="775"/>
                  </a:lnTo>
                  <a:lnTo>
                    <a:pt x="1322" y="394"/>
                  </a:lnTo>
                  <a:lnTo>
                    <a:pt x="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8"/>
            <p:cNvSpPr/>
            <p:nvPr/>
          </p:nvSpPr>
          <p:spPr>
            <a:xfrm>
              <a:off x="3536723" y="3134592"/>
              <a:ext cx="42323" cy="24408"/>
            </a:xfrm>
            <a:custGeom>
              <a:avLst/>
              <a:gdLst/>
              <a:ahLst/>
              <a:cxnLst/>
              <a:rect l="l" t="t" r="r" b="b"/>
              <a:pathLst>
                <a:path w="1323" h="763" extrusionOk="0">
                  <a:moveTo>
                    <a:pt x="655" y="0"/>
                  </a:moveTo>
                  <a:lnTo>
                    <a:pt x="1" y="369"/>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8"/>
            <p:cNvSpPr/>
            <p:nvPr/>
          </p:nvSpPr>
          <p:spPr>
            <a:xfrm>
              <a:off x="3566441" y="3117061"/>
              <a:ext cx="42291" cy="24792"/>
            </a:xfrm>
            <a:custGeom>
              <a:avLst/>
              <a:gdLst/>
              <a:ahLst/>
              <a:cxnLst/>
              <a:rect l="l" t="t" r="r" b="b"/>
              <a:pathLst>
                <a:path w="1322" h="775" extrusionOk="0">
                  <a:moveTo>
                    <a:pt x="655" y="0"/>
                  </a:moveTo>
                  <a:lnTo>
                    <a:pt x="0" y="393"/>
                  </a:lnTo>
                  <a:lnTo>
                    <a:pt x="655" y="774"/>
                  </a:lnTo>
                  <a:lnTo>
                    <a:pt x="1322" y="393"/>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8"/>
            <p:cNvSpPr/>
            <p:nvPr/>
          </p:nvSpPr>
          <p:spPr>
            <a:xfrm>
              <a:off x="3596127" y="3100299"/>
              <a:ext cx="42323" cy="24408"/>
            </a:xfrm>
            <a:custGeom>
              <a:avLst/>
              <a:gdLst/>
              <a:ahLst/>
              <a:cxnLst/>
              <a:rect l="l" t="t" r="r" b="b"/>
              <a:pathLst>
                <a:path w="1323" h="763" extrusionOk="0">
                  <a:moveTo>
                    <a:pt x="656" y="0"/>
                  </a:moveTo>
                  <a:lnTo>
                    <a:pt x="1" y="381"/>
                  </a:lnTo>
                  <a:lnTo>
                    <a:pt x="656" y="762"/>
                  </a:lnTo>
                  <a:lnTo>
                    <a:pt x="1323"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8"/>
            <p:cNvSpPr/>
            <p:nvPr/>
          </p:nvSpPr>
          <p:spPr>
            <a:xfrm>
              <a:off x="3625846" y="3083152"/>
              <a:ext cx="42323" cy="24408"/>
            </a:xfrm>
            <a:custGeom>
              <a:avLst/>
              <a:gdLst/>
              <a:ahLst/>
              <a:cxnLst/>
              <a:rect l="l" t="t" r="r" b="b"/>
              <a:pathLst>
                <a:path w="1323" h="763" extrusionOk="0">
                  <a:moveTo>
                    <a:pt x="655" y="1"/>
                  </a:moveTo>
                  <a:lnTo>
                    <a:pt x="1" y="382"/>
                  </a:lnTo>
                  <a:lnTo>
                    <a:pt x="655"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8"/>
            <p:cNvSpPr/>
            <p:nvPr/>
          </p:nvSpPr>
          <p:spPr>
            <a:xfrm>
              <a:off x="3655180" y="3066006"/>
              <a:ext cx="42291" cy="24408"/>
            </a:xfrm>
            <a:custGeom>
              <a:avLst/>
              <a:gdLst/>
              <a:ahLst/>
              <a:cxnLst/>
              <a:rect l="l" t="t" r="r" b="b"/>
              <a:pathLst>
                <a:path w="1322" h="763" extrusionOk="0">
                  <a:moveTo>
                    <a:pt x="667" y="1"/>
                  </a:moveTo>
                  <a:lnTo>
                    <a:pt x="0" y="382"/>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8"/>
            <p:cNvSpPr/>
            <p:nvPr/>
          </p:nvSpPr>
          <p:spPr>
            <a:xfrm>
              <a:off x="3684899" y="3048891"/>
              <a:ext cx="42291" cy="24408"/>
            </a:xfrm>
            <a:custGeom>
              <a:avLst/>
              <a:gdLst/>
              <a:ahLst/>
              <a:cxnLst/>
              <a:rect l="l" t="t" r="r" b="b"/>
              <a:pathLst>
                <a:path w="1322" h="763" extrusionOk="0">
                  <a:moveTo>
                    <a:pt x="667" y="0"/>
                  </a:moveTo>
                  <a:lnTo>
                    <a:pt x="0"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8"/>
            <p:cNvSpPr/>
            <p:nvPr/>
          </p:nvSpPr>
          <p:spPr>
            <a:xfrm>
              <a:off x="3714585" y="3031745"/>
              <a:ext cx="42323" cy="24408"/>
            </a:xfrm>
            <a:custGeom>
              <a:avLst/>
              <a:gdLst/>
              <a:ahLst/>
              <a:cxnLst/>
              <a:rect l="l" t="t" r="r" b="b"/>
              <a:pathLst>
                <a:path w="1323" h="763" extrusionOk="0">
                  <a:moveTo>
                    <a:pt x="668" y="0"/>
                  </a:moveTo>
                  <a:lnTo>
                    <a:pt x="1" y="381"/>
                  </a:lnTo>
                  <a:lnTo>
                    <a:pt x="668" y="762"/>
                  </a:lnTo>
                  <a:lnTo>
                    <a:pt x="1322" y="381"/>
                  </a:ln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8"/>
            <p:cNvSpPr/>
            <p:nvPr/>
          </p:nvSpPr>
          <p:spPr>
            <a:xfrm>
              <a:off x="3744303" y="3014598"/>
              <a:ext cx="42323" cy="24408"/>
            </a:xfrm>
            <a:custGeom>
              <a:avLst/>
              <a:gdLst/>
              <a:ahLst/>
              <a:cxnLst/>
              <a:rect l="l" t="t" r="r" b="b"/>
              <a:pathLst>
                <a:path w="1323" h="763" extrusionOk="0">
                  <a:moveTo>
                    <a:pt x="655" y="1"/>
                  </a:moveTo>
                  <a:lnTo>
                    <a:pt x="0"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8"/>
            <p:cNvSpPr/>
            <p:nvPr/>
          </p:nvSpPr>
          <p:spPr>
            <a:xfrm>
              <a:off x="3362667" y="3273587"/>
              <a:ext cx="42291" cy="24408"/>
            </a:xfrm>
            <a:custGeom>
              <a:avLst/>
              <a:gdLst/>
              <a:ahLst/>
              <a:cxnLst/>
              <a:rect l="l" t="t" r="r" b="b"/>
              <a:pathLst>
                <a:path w="1322" h="763" extrusionOk="0">
                  <a:moveTo>
                    <a:pt x="655" y="1"/>
                  </a:moveTo>
                  <a:lnTo>
                    <a:pt x="0"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8"/>
            <p:cNvSpPr/>
            <p:nvPr/>
          </p:nvSpPr>
          <p:spPr>
            <a:xfrm>
              <a:off x="3392385" y="3256472"/>
              <a:ext cx="42291" cy="24408"/>
            </a:xfrm>
            <a:custGeom>
              <a:avLst/>
              <a:gdLst/>
              <a:ahLst/>
              <a:cxnLst/>
              <a:rect l="l" t="t" r="r" b="b"/>
              <a:pathLst>
                <a:path w="1322" h="763" extrusionOk="0">
                  <a:moveTo>
                    <a:pt x="655" y="0"/>
                  </a:moveTo>
                  <a:lnTo>
                    <a:pt x="0" y="381"/>
                  </a:lnTo>
                  <a:lnTo>
                    <a:pt x="655"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8"/>
            <p:cNvSpPr/>
            <p:nvPr/>
          </p:nvSpPr>
          <p:spPr>
            <a:xfrm>
              <a:off x="3422072" y="3239326"/>
              <a:ext cx="42323" cy="24408"/>
            </a:xfrm>
            <a:custGeom>
              <a:avLst/>
              <a:gdLst/>
              <a:ahLst/>
              <a:cxnLst/>
              <a:rect l="l" t="t" r="r" b="b"/>
              <a:pathLst>
                <a:path w="1323" h="763" extrusionOk="0">
                  <a:moveTo>
                    <a:pt x="656" y="0"/>
                  </a:moveTo>
                  <a:lnTo>
                    <a:pt x="1" y="381"/>
                  </a:lnTo>
                  <a:lnTo>
                    <a:pt x="656"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8"/>
            <p:cNvSpPr/>
            <p:nvPr/>
          </p:nvSpPr>
          <p:spPr>
            <a:xfrm>
              <a:off x="3451406" y="3222179"/>
              <a:ext cx="42323" cy="24408"/>
            </a:xfrm>
            <a:custGeom>
              <a:avLst/>
              <a:gdLst/>
              <a:ahLst/>
              <a:cxnLst/>
              <a:rect l="l" t="t" r="r" b="b"/>
              <a:pathLst>
                <a:path w="1323" h="763" extrusionOk="0">
                  <a:moveTo>
                    <a:pt x="667" y="0"/>
                  </a:moveTo>
                  <a:lnTo>
                    <a:pt x="1"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8"/>
            <p:cNvSpPr/>
            <p:nvPr/>
          </p:nvSpPr>
          <p:spPr>
            <a:xfrm>
              <a:off x="3481125" y="3205033"/>
              <a:ext cx="42291" cy="24408"/>
            </a:xfrm>
            <a:custGeom>
              <a:avLst/>
              <a:gdLst/>
              <a:ahLst/>
              <a:cxnLst/>
              <a:rect l="l" t="t" r="r" b="b"/>
              <a:pathLst>
                <a:path w="1322" h="763" extrusionOk="0">
                  <a:moveTo>
                    <a:pt x="667" y="1"/>
                  </a:moveTo>
                  <a:lnTo>
                    <a:pt x="0" y="382"/>
                  </a:lnTo>
                  <a:lnTo>
                    <a:pt x="667" y="763"/>
                  </a:lnTo>
                  <a:lnTo>
                    <a:pt x="1322" y="394"/>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8"/>
            <p:cNvSpPr/>
            <p:nvPr/>
          </p:nvSpPr>
          <p:spPr>
            <a:xfrm>
              <a:off x="3510811" y="3187886"/>
              <a:ext cx="42323" cy="24408"/>
            </a:xfrm>
            <a:custGeom>
              <a:avLst/>
              <a:gdLst/>
              <a:ahLst/>
              <a:cxnLst/>
              <a:rect l="l" t="t" r="r" b="b"/>
              <a:pathLst>
                <a:path w="1323" h="763" extrusionOk="0">
                  <a:moveTo>
                    <a:pt x="668" y="1"/>
                  </a:moveTo>
                  <a:lnTo>
                    <a:pt x="1" y="382"/>
                  </a:lnTo>
                  <a:lnTo>
                    <a:pt x="668" y="763"/>
                  </a:lnTo>
                  <a:lnTo>
                    <a:pt x="1323" y="394"/>
                  </a:lnTo>
                  <a:lnTo>
                    <a:pt x="6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8"/>
            <p:cNvSpPr/>
            <p:nvPr/>
          </p:nvSpPr>
          <p:spPr>
            <a:xfrm>
              <a:off x="3540529" y="3170772"/>
              <a:ext cx="42323" cy="24792"/>
            </a:xfrm>
            <a:custGeom>
              <a:avLst/>
              <a:gdLst/>
              <a:ahLst/>
              <a:cxnLst/>
              <a:rect l="l" t="t" r="r" b="b"/>
              <a:pathLst>
                <a:path w="1323" h="775" extrusionOk="0">
                  <a:moveTo>
                    <a:pt x="667" y="0"/>
                  </a:moveTo>
                  <a:lnTo>
                    <a:pt x="1" y="381"/>
                  </a:lnTo>
                  <a:lnTo>
                    <a:pt x="667" y="774"/>
                  </a:lnTo>
                  <a:lnTo>
                    <a:pt x="1322" y="393"/>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8"/>
            <p:cNvSpPr/>
            <p:nvPr/>
          </p:nvSpPr>
          <p:spPr>
            <a:xfrm>
              <a:off x="3570248" y="3153625"/>
              <a:ext cx="42291" cy="24792"/>
            </a:xfrm>
            <a:custGeom>
              <a:avLst/>
              <a:gdLst/>
              <a:ahLst/>
              <a:cxnLst/>
              <a:rect l="l" t="t" r="r" b="b"/>
              <a:pathLst>
                <a:path w="1322" h="775" extrusionOk="0">
                  <a:moveTo>
                    <a:pt x="655" y="0"/>
                  </a:moveTo>
                  <a:lnTo>
                    <a:pt x="0" y="381"/>
                  </a:lnTo>
                  <a:lnTo>
                    <a:pt x="667" y="774"/>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8"/>
            <p:cNvSpPr/>
            <p:nvPr/>
          </p:nvSpPr>
          <p:spPr>
            <a:xfrm>
              <a:off x="3599966" y="3136479"/>
              <a:ext cx="42291" cy="24792"/>
            </a:xfrm>
            <a:custGeom>
              <a:avLst/>
              <a:gdLst/>
              <a:ahLst/>
              <a:cxnLst/>
              <a:rect l="l" t="t" r="r" b="b"/>
              <a:pathLst>
                <a:path w="1322" h="775" extrusionOk="0">
                  <a:moveTo>
                    <a:pt x="655" y="1"/>
                  </a:moveTo>
                  <a:lnTo>
                    <a:pt x="0" y="382"/>
                  </a:lnTo>
                  <a:lnTo>
                    <a:pt x="667" y="774"/>
                  </a:lnTo>
                  <a:lnTo>
                    <a:pt x="1322" y="393"/>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8"/>
            <p:cNvSpPr/>
            <p:nvPr/>
          </p:nvSpPr>
          <p:spPr>
            <a:xfrm>
              <a:off x="3629653" y="3119716"/>
              <a:ext cx="42323" cy="24408"/>
            </a:xfrm>
            <a:custGeom>
              <a:avLst/>
              <a:gdLst/>
              <a:ahLst/>
              <a:cxnLst/>
              <a:rect l="l" t="t" r="r" b="b"/>
              <a:pathLst>
                <a:path w="1323" h="763" extrusionOk="0">
                  <a:moveTo>
                    <a:pt x="656" y="1"/>
                  </a:moveTo>
                  <a:lnTo>
                    <a:pt x="1" y="370"/>
                  </a:lnTo>
                  <a:lnTo>
                    <a:pt x="667" y="763"/>
                  </a:lnTo>
                  <a:lnTo>
                    <a:pt x="1322" y="382"/>
                  </a:lnTo>
                  <a:lnTo>
                    <a:pt x="6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8"/>
            <p:cNvSpPr/>
            <p:nvPr/>
          </p:nvSpPr>
          <p:spPr>
            <a:xfrm>
              <a:off x="3659371" y="3102218"/>
              <a:ext cx="42291" cy="24760"/>
            </a:xfrm>
            <a:custGeom>
              <a:avLst/>
              <a:gdLst/>
              <a:ahLst/>
              <a:cxnLst/>
              <a:rect l="l" t="t" r="r" b="b"/>
              <a:pathLst>
                <a:path w="1322" h="774" extrusionOk="0">
                  <a:moveTo>
                    <a:pt x="655" y="0"/>
                  </a:moveTo>
                  <a:lnTo>
                    <a:pt x="0" y="393"/>
                  </a:lnTo>
                  <a:lnTo>
                    <a:pt x="655" y="774"/>
                  </a:lnTo>
                  <a:lnTo>
                    <a:pt x="1322" y="393"/>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8"/>
            <p:cNvSpPr/>
            <p:nvPr/>
          </p:nvSpPr>
          <p:spPr>
            <a:xfrm>
              <a:off x="3689089" y="3085456"/>
              <a:ext cx="42291" cy="24408"/>
            </a:xfrm>
            <a:custGeom>
              <a:avLst/>
              <a:gdLst/>
              <a:ahLst/>
              <a:cxnLst/>
              <a:rect l="l" t="t" r="r" b="b"/>
              <a:pathLst>
                <a:path w="1322" h="763" extrusionOk="0">
                  <a:moveTo>
                    <a:pt x="655" y="0"/>
                  </a:moveTo>
                  <a:lnTo>
                    <a:pt x="0" y="381"/>
                  </a:lnTo>
                  <a:lnTo>
                    <a:pt x="655"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8"/>
            <p:cNvSpPr/>
            <p:nvPr/>
          </p:nvSpPr>
          <p:spPr>
            <a:xfrm>
              <a:off x="3718776" y="3068309"/>
              <a:ext cx="42323" cy="24408"/>
            </a:xfrm>
            <a:custGeom>
              <a:avLst/>
              <a:gdLst/>
              <a:ahLst/>
              <a:cxnLst/>
              <a:rect l="l" t="t" r="r" b="b"/>
              <a:pathLst>
                <a:path w="1323" h="763" extrusionOk="0">
                  <a:moveTo>
                    <a:pt x="656" y="0"/>
                  </a:moveTo>
                  <a:lnTo>
                    <a:pt x="1" y="369"/>
                  </a:lnTo>
                  <a:lnTo>
                    <a:pt x="656"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8"/>
            <p:cNvSpPr/>
            <p:nvPr/>
          </p:nvSpPr>
          <p:spPr>
            <a:xfrm>
              <a:off x="3748110" y="3051163"/>
              <a:ext cx="42323" cy="24408"/>
            </a:xfrm>
            <a:custGeom>
              <a:avLst/>
              <a:gdLst/>
              <a:ahLst/>
              <a:cxnLst/>
              <a:rect l="l" t="t" r="r" b="b"/>
              <a:pathLst>
                <a:path w="1323" h="763" extrusionOk="0">
                  <a:moveTo>
                    <a:pt x="667" y="1"/>
                  </a:moveTo>
                  <a:lnTo>
                    <a:pt x="1" y="382"/>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8"/>
            <p:cNvSpPr/>
            <p:nvPr/>
          </p:nvSpPr>
          <p:spPr>
            <a:xfrm>
              <a:off x="3777829" y="3034016"/>
              <a:ext cx="42291" cy="24408"/>
            </a:xfrm>
            <a:custGeom>
              <a:avLst/>
              <a:gdLst/>
              <a:ahLst/>
              <a:cxnLst/>
              <a:rect l="l" t="t" r="r" b="b"/>
              <a:pathLst>
                <a:path w="1322" h="763" extrusionOk="0">
                  <a:moveTo>
                    <a:pt x="667" y="1"/>
                  </a:moveTo>
                  <a:lnTo>
                    <a:pt x="0" y="382"/>
                  </a:lnTo>
                  <a:lnTo>
                    <a:pt x="667" y="763"/>
                  </a:lnTo>
                  <a:lnTo>
                    <a:pt x="1322" y="382"/>
                  </a:lnTo>
                  <a:lnTo>
                    <a:pt x="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8"/>
            <p:cNvSpPr/>
            <p:nvPr/>
          </p:nvSpPr>
          <p:spPr>
            <a:xfrm>
              <a:off x="3396192" y="3293036"/>
              <a:ext cx="42291" cy="24408"/>
            </a:xfrm>
            <a:custGeom>
              <a:avLst/>
              <a:gdLst/>
              <a:ahLst/>
              <a:cxnLst/>
              <a:rect l="l" t="t" r="r" b="b"/>
              <a:pathLst>
                <a:path w="1322" h="763" extrusionOk="0">
                  <a:moveTo>
                    <a:pt x="667" y="0"/>
                  </a:moveTo>
                  <a:lnTo>
                    <a:pt x="0" y="381"/>
                  </a:lnTo>
                  <a:lnTo>
                    <a:pt x="667" y="762"/>
                  </a:lnTo>
                  <a:lnTo>
                    <a:pt x="1322" y="381"/>
                  </a:lnTo>
                  <a:lnTo>
                    <a:pt x="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8"/>
            <p:cNvSpPr/>
            <p:nvPr/>
          </p:nvSpPr>
          <p:spPr>
            <a:xfrm>
              <a:off x="3425879" y="3275890"/>
              <a:ext cx="42323" cy="24408"/>
            </a:xfrm>
            <a:custGeom>
              <a:avLst/>
              <a:gdLst/>
              <a:ahLst/>
              <a:cxnLst/>
              <a:rect l="l" t="t" r="r" b="b"/>
              <a:pathLst>
                <a:path w="1323" h="763" extrusionOk="0">
                  <a:moveTo>
                    <a:pt x="656" y="0"/>
                  </a:moveTo>
                  <a:lnTo>
                    <a:pt x="1" y="381"/>
                  </a:lnTo>
                  <a:lnTo>
                    <a:pt x="668"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8"/>
            <p:cNvSpPr/>
            <p:nvPr/>
          </p:nvSpPr>
          <p:spPr>
            <a:xfrm>
              <a:off x="3455597" y="3258743"/>
              <a:ext cx="42323" cy="24408"/>
            </a:xfrm>
            <a:custGeom>
              <a:avLst/>
              <a:gdLst/>
              <a:ahLst/>
              <a:cxnLst/>
              <a:rect l="l" t="t" r="r" b="b"/>
              <a:pathLst>
                <a:path w="1323" h="763" extrusionOk="0">
                  <a:moveTo>
                    <a:pt x="655" y="0"/>
                  </a:moveTo>
                  <a:lnTo>
                    <a:pt x="1" y="381"/>
                  </a:lnTo>
                  <a:lnTo>
                    <a:pt x="667" y="762"/>
                  </a:lnTo>
                  <a:lnTo>
                    <a:pt x="1322" y="381"/>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8"/>
            <p:cNvSpPr/>
            <p:nvPr/>
          </p:nvSpPr>
          <p:spPr>
            <a:xfrm>
              <a:off x="3485315" y="3241597"/>
              <a:ext cx="42291" cy="24408"/>
            </a:xfrm>
            <a:custGeom>
              <a:avLst/>
              <a:gdLst/>
              <a:ahLst/>
              <a:cxnLst/>
              <a:rect l="l" t="t" r="r" b="b"/>
              <a:pathLst>
                <a:path w="1322" h="763" extrusionOk="0">
                  <a:moveTo>
                    <a:pt x="655" y="1"/>
                  </a:moveTo>
                  <a:lnTo>
                    <a:pt x="0" y="382"/>
                  </a:lnTo>
                  <a:lnTo>
                    <a:pt x="667"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8"/>
            <p:cNvSpPr/>
            <p:nvPr/>
          </p:nvSpPr>
          <p:spPr>
            <a:xfrm>
              <a:off x="3515002" y="3122020"/>
              <a:ext cx="220187" cy="126840"/>
            </a:xfrm>
            <a:custGeom>
              <a:avLst/>
              <a:gdLst/>
              <a:ahLst/>
              <a:cxnLst/>
              <a:rect l="l" t="t" r="r" b="b"/>
              <a:pathLst>
                <a:path w="6883" h="3965" extrusionOk="0">
                  <a:moveTo>
                    <a:pt x="6216" y="0"/>
                  </a:moveTo>
                  <a:lnTo>
                    <a:pt x="5895" y="179"/>
                  </a:lnTo>
                  <a:lnTo>
                    <a:pt x="5561" y="369"/>
                  </a:lnTo>
                  <a:lnTo>
                    <a:pt x="5287" y="524"/>
                  </a:lnTo>
                  <a:lnTo>
                    <a:pt x="4632" y="905"/>
                  </a:lnTo>
                  <a:lnTo>
                    <a:pt x="4371" y="1060"/>
                  </a:lnTo>
                  <a:lnTo>
                    <a:pt x="3704" y="1441"/>
                  </a:lnTo>
                  <a:lnTo>
                    <a:pt x="3442" y="1596"/>
                  </a:lnTo>
                  <a:lnTo>
                    <a:pt x="2775" y="1977"/>
                  </a:lnTo>
                  <a:lnTo>
                    <a:pt x="2513" y="2131"/>
                  </a:lnTo>
                  <a:lnTo>
                    <a:pt x="1846" y="2512"/>
                  </a:lnTo>
                  <a:lnTo>
                    <a:pt x="1584" y="2667"/>
                  </a:lnTo>
                  <a:lnTo>
                    <a:pt x="930" y="3048"/>
                  </a:lnTo>
                  <a:lnTo>
                    <a:pt x="1" y="3584"/>
                  </a:lnTo>
                  <a:lnTo>
                    <a:pt x="656" y="3965"/>
                  </a:lnTo>
                  <a:lnTo>
                    <a:pt x="1584" y="3429"/>
                  </a:lnTo>
                  <a:lnTo>
                    <a:pt x="2251" y="3048"/>
                  </a:lnTo>
                  <a:lnTo>
                    <a:pt x="2513" y="2893"/>
                  </a:lnTo>
                  <a:lnTo>
                    <a:pt x="3168" y="2524"/>
                  </a:lnTo>
                  <a:lnTo>
                    <a:pt x="3442" y="2358"/>
                  </a:lnTo>
                  <a:lnTo>
                    <a:pt x="4097" y="1988"/>
                  </a:lnTo>
                  <a:lnTo>
                    <a:pt x="4371" y="1834"/>
                  </a:lnTo>
                  <a:lnTo>
                    <a:pt x="5025" y="1453"/>
                  </a:lnTo>
                  <a:lnTo>
                    <a:pt x="5299" y="1298"/>
                  </a:lnTo>
                  <a:lnTo>
                    <a:pt x="5954" y="905"/>
                  </a:lnTo>
                  <a:lnTo>
                    <a:pt x="6228" y="762"/>
                  </a:lnTo>
                  <a:lnTo>
                    <a:pt x="6549" y="572"/>
                  </a:lnTo>
                  <a:lnTo>
                    <a:pt x="6883" y="381"/>
                  </a:lnTo>
                  <a:lnTo>
                    <a:pt x="62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8"/>
            <p:cNvSpPr/>
            <p:nvPr/>
          </p:nvSpPr>
          <p:spPr>
            <a:xfrm>
              <a:off x="3722583" y="3104873"/>
              <a:ext cx="42323" cy="24408"/>
            </a:xfrm>
            <a:custGeom>
              <a:avLst/>
              <a:gdLst/>
              <a:ahLst/>
              <a:cxnLst/>
              <a:rect l="l" t="t" r="r" b="b"/>
              <a:pathLst>
                <a:path w="1323" h="763" extrusionOk="0">
                  <a:moveTo>
                    <a:pt x="656" y="0"/>
                  </a:moveTo>
                  <a:lnTo>
                    <a:pt x="1" y="369"/>
                  </a:lnTo>
                  <a:lnTo>
                    <a:pt x="668"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8"/>
            <p:cNvSpPr/>
            <p:nvPr/>
          </p:nvSpPr>
          <p:spPr>
            <a:xfrm>
              <a:off x="3752301" y="3087727"/>
              <a:ext cx="42323" cy="24408"/>
            </a:xfrm>
            <a:custGeom>
              <a:avLst/>
              <a:gdLst/>
              <a:ahLst/>
              <a:cxnLst/>
              <a:rect l="l" t="t" r="r" b="b"/>
              <a:pathLst>
                <a:path w="1323" h="763" extrusionOk="0">
                  <a:moveTo>
                    <a:pt x="655" y="1"/>
                  </a:moveTo>
                  <a:lnTo>
                    <a:pt x="1" y="382"/>
                  </a:lnTo>
                  <a:lnTo>
                    <a:pt x="655"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8"/>
            <p:cNvSpPr/>
            <p:nvPr/>
          </p:nvSpPr>
          <p:spPr>
            <a:xfrm>
              <a:off x="3782019" y="3070580"/>
              <a:ext cx="42291" cy="24408"/>
            </a:xfrm>
            <a:custGeom>
              <a:avLst/>
              <a:gdLst/>
              <a:ahLst/>
              <a:cxnLst/>
              <a:rect l="l" t="t" r="r" b="b"/>
              <a:pathLst>
                <a:path w="1322" h="763" extrusionOk="0">
                  <a:moveTo>
                    <a:pt x="655" y="1"/>
                  </a:moveTo>
                  <a:lnTo>
                    <a:pt x="0" y="382"/>
                  </a:lnTo>
                  <a:lnTo>
                    <a:pt x="655" y="763"/>
                  </a:lnTo>
                  <a:lnTo>
                    <a:pt x="1322" y="382"/>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8"/>
            <p:cNvSpPr/>
            <p:nvPr/>
          </p:nvSpPr>
          <p:spPr>
            <a:xfrm>
              <a:off x="3811706" y="3053466"/>
              <a:ext cx="42323" cy="24376"/>
            </a:xfrm>
            <a:custGeom>
              <a:avLst/>
              <a:gdLst/>
              <a:ahLst/>
              <a:cxnLst/>
              <a:rect l="l" t="t" r="r" b="b"/>
              <a:pathLst>
                <a:path w="1323" h="762" extrusionOk="0">
                  <a:moveTo>
                    <a:pt x="656" y="0"/>
                  </a:moveTo>
                  <a:lnTo>
                    <a:pt x="1" y="369"/>
                  </a:lnTo>
                  <a:lnTo>
                    <a:pt x="656" y="762"/>
                  </a:lnTo>
                  <a:lnTo>
                    <a:pt x="1322" y="381"/>
                  </a:lnTo>
                  <a:lnTo>
                    <a:pt x="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8"/>
            <p:cNvSpPr/>
            <p:nvPr/>
          </p:nvSpPr>
          <p:spPr>
            <a:xfrm>
              <a:off x="3579749" y="3148859"/>
              <a:ext cx="255984" cy="146450"/>
            </a:xfrm>
            <a:custGeom>
              <a:avLst/>
              <a:gdLst/>
              <a:ahLst/>
              <a:cxnLst/>
              <a:rect l="l" t="t" r="r" b="b"/>
              <a:pathLst>
                <a:path w="8002" h="4578" extrusionOk="0">
                  <a:moveTo>
                    <a:pt x="5186" y="0"/>
                  </a:moveTo>
                  <a:cubicBezTo>
                    <a:pt x="5097" y="0"/>
                    <a:pt x="5001" y="21"/>
                    <a:pt x="4930" y="66"/>
                  </a:cubicBezTo>
                  <a:lnTo>
                    <a:pt x="156" y="2828"/>
                  </a:lnTo>
                  <a:cubicBezTo>
                    <a:pt x="13" y="2900"/>
                    <a:pt x="1" y="3019"/>
                    <a:pt x="120" y="3090"/>
                  </a:cubicBezTo>
                  <a:lnTo>
                    <a:pt x="2620" y="4531"/>
                  </a:lnTo>
                  <a:cubicBezTo>
                    <a:pt x="2673" y="4562"/>
                    <a:pt x="2742" y="4578"/>
                    <a:pt x="2815" y="4578"/>
                  </a:cubicBezTo>
                  <a:cubicBezTo>
                    <a:pt x="2907" y="4578"/>
                    <a:pt x="3005" y="4553"/>
                    <a:pt x="3085" y="4507"/>
                  </a:cubicBezTo>
                  <a:lnTo>
                    <a:pt x="7859" y="1757"/>
                  </a:lnTo>
                  <a:cubicBezTo>
                    <a:pt x="7990" y="1673"/>
                    <a:pt x="8002" y="1554"/>
                    <a:pt x="7895" y="1495"/>
                  </a:cubicBezTo>
                  <a:lnTo>
                    <a:pt x="5383" y="42"/>
                  </a:lnTo>
                  <a:cubicBezTo>
                    <a:pt x="5334" y="15"/>
                    <a:pt x="5262" y="0"/>
                    <a:pt x="5186"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48"/>
          <p:cNvGrpSpPr/>
          <p:nvPr/>
        </p:nvGrpSpPr>
        <p:grpSpPr>
          <a:xfrm>
            <a:off x="3693190" y="2557181"/>
            <a:ext cx="466436" cy="661137"/>
            <a:chOff x="2529689" y="743430"/>
            <a:chExt cx="166092" cy="235414"/>
          </a:xfrm>
        </p:grpSpPr>
        <p:sp>
          <p:nvSpPr>
            <p:cNvPr id="1813" name="Google Shape;1813;p48"/>
            <p:cNvSpPr/>
            <p:nvPr/>
          </p:nvSpPr>
          <p:spPr>
            <a:xfrm>
              <a:off x="2645459" y="841702"/>
              <a:ext cx="50320" cy="28983"/>
            </a:xfrm>
            <a:custGeom>
              <a:avLst/>
              <a:gdLst/>
              <a:ahLst/>
              <a:cxnLst/>
              <a:rect l="l" t="t" r="r" b="b"/>
              <a:pathLst>
                <a:path w="1573" h="906" extrusionOk="0">
                  <a:moveTo>
                    <a:pt x="918" y="1"/>
                  </a:moveTo>
                  <a:lnTo>
                    <a:pt x="1" y="524"/>
                  </a:lnTo>
                  <a:lnTo>
                    <a:pt x="644" y="905"/>
                  </a:lnTo>
                  <a:lnTo>
                    <a:pt x="1573" y="370"/>
                  </a:lnTo>
                  <a:lnTo>
                    <a:pt x="9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8"/>
            <p:cNvSpPr/>
            <p:nvPr/>
          </p:nvSpPr>
          <p:spPr>
            <a:xfrm>
              <a:off x="2529689" y="743430"/>
              <a:ext cx="136373" cy="193923"/>
            </a:xfrm>
            <a:custGeom>
              <a:avLst/>
              <a:gdLst/>
              <a:ahLst/>
              <a:cxnLst/>
              <a:rect l="l" t="t" r="r" b="b"/>
              <a:pathLst>
                <a:path w="4263" h="6062" extrusionOk="0">
                  <a:moveTo>
                    <a:pt x="3608" y="1"/>
                  </a:moveTo>
                  <a:lnTo>
                    <a:pt x="905" y="1572"/>
                  </a:lnTo>
                  <a:lnTo>
                    <a:pt x="917" y="5156"/>
                  </a:lnTo>
                  <a:lnTo>
                    <a:pt x="0" y="5692"/>
                  </a:lnTo>
                  <a:lnTo>
                    <a:pt x="643" y="6061"/>
                  </a:lnTo>
                  <a:lnTo>
                    <a:pt x="1560" y="5537"/>
                  </a:lnTo>
                  <a:lnTo>
                    <a:pt x="1548" y="1941"/>
                  </a:lnTo>
                  <a:lnTo>
                    <a:pt x="4263" y="382"/>
                  </a:lnTo>
                  <a:lnTo>
                    <a:pt x="3608" y="1"/>
                  </a:lnTo>
                  <a:close/>
                </a:path>
              </a:pathLst>
            </a:custGeom>
            <a:gradFill>
              <a:gsLst>
                <a:gs pos="0">
                  <a:schemeClr val="dk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8"/>
            <p:cNvSpPr/>
            <p:nvPr/>
          </p:nvSpPr>
          <p:spPr>
            <a:xfrm>
              <a:off x="2550258" y="755618"/>
              <a:ext cx="145523" cy="223226"/>
            </a:xfrm>
            <a:custGeom>
              <a:avLst/>
              <a:gdLst/>
              <a:ahLst/>
              <a:cxnLst/>
              <a:rect l="l" t="t" r="r" b="b"/>
              <a:pathLst>
                <a:path w="4549" h="6978" extrusionOk="0">
                  <a:moveTo>
                    <a:pt x="3620" y="1"/>
                  </a:moveTo>
                  <a:lnTo>
                    <a:pt x="905" y="1560"/>
                  </a:lnTo>
                  <a:lnTo>
                    <a:pt x="917" y="5156"/>
                  </a:lnTo>
                  <a:lnTo>
                    <a:pt x="0" y="5680"/>
                  </a:lnTo>
                  <a:lnTo>
                    <a:pt x="2274" y="6978"/>
                  </a:lnTo>
                  <a:lnTo>
                    <a:pt x="4549" y="3061"/>
                  </a:lnTo>
                  <a:lnTo>
                    <a:pt x="3620" y="3596"/>
                  </a:lnTo>
                  <a:lnTo>
                    <a:pt x="3620"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 name="Google Shape;1816;p48"/>
          <p:cNvGrpSpPr/>
          <p:nvPr/>
        </p:nvGrpSpPr>
        <p:grpSpPr>
          <a:xfrm>
            <a:off x="4075251" y="1641036"/>
            <a:ext cx="776392" cy="630927"/>
            <a:chOff x="2395620" y="664415"/>
            <a:chExt cx="387750" cy="315101"/>
          </a:xfrm>
        </p:grpSpPr>
        <p:sp>
          <p:nvSpPr>
            <p:cNvPr id="1817" name="Google Shape;1817;p48"/>
            <p:cNvSpPr/>
            <p:nvPr/>
          </p:nvSpPr>
          <p:spPr>
            <a:xfrm>
              <a:off x="2395620" y="664415"/>
              <a:ext cx="371404" cy="311391"/>
            </a:xfrm>
            <a:custGeom>
              <a:avLst/>
              <a:gdLst/>
              <a:ahLst/>
              <a:cxnLst/>
              <a:rect l="l" t="t" r="r" b="b"/>
              <a:pathLst>
                <a:path w="11610" h="9734" extrusionOk="0">
                  <a:moveTo>
                    <a:pt x="4789" y="1"/>
                  </a:moveTo>
                  <a:cubicBezTo>
                    <a:pt x="4481" y="1"/>
                    <a:pt x="4134" y="103"/>
                    <a:pt x="3763" y="316"/>
                  </a:cubicBezTo>
                  <a:cubicBezTo>
                    <a:pt x="2501" y="1054"/>
                    <a:pt x="1477" y="2816"/>
                    <a:pt x="1477" y="4281"/>
                  </a:cubicBezTo>
                  <a:cubicBezTo>
                    <a:pt x="1477" y="4495"/>
                    <a:pt x="1501" y="4697"/>
                    <a:pt x="1548" y="4876"/>
                  </a:cubicBezTo>
                  <a:cubicBezTo>
                    <a:pt x="679" y="5483"/>
                    <a:pt x="0" y="6733"/>
                    <a:pt x="0" y="7757"/>
                  </a:cubicBezTo>
                  <a:cubicBezTo>
                    <a:pt x="0" y="8305"/>
                    <a:pt x="203" y="8698"/>
                    <a:pt x="512" y="8876"/>
                  </a:cubicBezTo>
                  <a:lnTo>
                    <a:pt x="1985" y="9731"/>
                  </a:lnTo>
                  <a:lnTo>
                    <a:pt x="1985" y="9731"/>
                  </a:lnTo>
                  <a:cubicBezTo>
                    <a:pt x="1678" y="9552"/>
                    <a:pt x="1477" y="9160"/>
                    <a:pt x="1477" y="8614"/>
                  </a:cubicBezTo>
                  <a:cubicBezTo>
                    <a:pt x="1477" y="7579"/>
                    <a:pt x="2155" y="6340"/>
                    <a:pt x="3025" y="5733"/>
                  </a:cubicBezTo>
                  <a:cubicBezTo>
                    <a:pt x="2977" y="5554"/>
                    <a:pt x="2953" y="5352"/>
                    <a:pt x="2953" y="5138"/>
                  </a:cubicBezTo>
                  <a:cubicBezTo>
                    <a:pt x="2953" y="3673"/>
                    <a:pt x="3977" y="1899"/>
                    <a:pt x="5239" y="1173"/>
                  </a:cubicBezTo>
                  <a:cubicBezTo>
                    <a:pt x="5607" y="967"/>
                    <a:pt x="5945" y="860"/>
                    <a:pt x="6254" y="860"/>
                  </a:cubicBezTo>
                  <a:cubicBezTo>
                    <a:pt x="6285" y="860"/>
                    <a:pt x="6316" y="861"/>
                    <a:pt x="6346" y="863"/>
                  </a:cubicBezTo>
                  <a:cubicBezTo>
                    <a:pt x="6227" y="959"/>
                    <a:pt x="6120" y="1054"/>
                    <a:pt x="6025" y="1173"/>
                  </a:cubicBezTo>
                  <a:lnTo>
                    <a:pt x="7501" y="2030"/>
                  </a:lnTo>
                  <a:cubicBezTo>
                    <a:pt x="7728" y="1780"/>
                    <a:pt x="7978" y="1566"/>
                    <a:pt x="8240" y="1411"/>
                  </a:cubicBezTo>
                  <a:cubicBezTo>
                    <a:pt x="8442" y="1292"/>
                    <a:pt x="8632" y="1221"/>
                    <a:pt x="8811" y="1197"/>
                  </a:cubicBezTo>
                  <a:lnTo>
                    <a:pt x="9895" y="1828"/>
                  </a:lnTo>
                  <a:cubicBezTo>
                    <a:pt x="10049" y="1685"/>
                    <a:pt x="10204" y="1566"/>
                    <a:pt x="10371" y="1471"/>
                  </a:cubicBezTo>
                  <a:cubicBezTo>
                    <a:pt x="10654" y="1312"/>
                    <a:pt x="10921" y="1237"/>
                    <a:pt x="11155" y="1237"/>
                  </a:cubicBezTo>
                  <a:cubicBezTo>
                    <a:pt x="11326" y="1237"/>
                    <a:pt x="11479" y="1276"/>
                    <a:pt x="11609" y="1352"/>
                  </a:cubicBezTo>
                  <a:lnTo>
                    <a:pt x="10133" y="494"/>
                  </a:lnTo>
                  <a:cubicBezTo>
                    <a:pt x="10003" y="419"/>
                    <a:pt x="9849" y="380"/>
                    <a:pt x="9679" y="380"/>
                  </a:cubicBezTo>
                  <a:cubicBezTo>
                    <a:pt x="9444" y="380"/>
                    <a:pt x="9177" y="455"/>
                    <a:pt x="8894" y="613"/>
                  </a:cubicBezTo>
                  <a:cubicBezTo>
                    <a:pt x="8799" y="673"/>
                    <a:pt x="8716" y="732"/>
                    <a:pt x="8632" y="792"/>
                  </a:cubicBezTo>
                  <a:lnTo>
                    <a:pt x="8001" y="435"/>
                  </a:lnTo>
                  <a:cubicBezTo>
                    <a:pt x="7866" y="360"/>
                    <a:pt x="7712" y="320"/>
                    <a:pt x="7543" y="320"/>
                  </a:cubicBezTo>
                  <a:cubicBezTo>
                    <a:pt x="7309" y="320"/>
                    <a:pt x="7046" y="395"/>
                    <a:pt x="6763" y="554"/>
                  </a:cubicBezTo>
                  <a:cubicBezTo>
                    <a:pt x="6656" y="613"/>
                    <a:pt x="6549" y="697"/>
                    <a:pt x="6454" y="768"/>
                  </a:cubicBezTo>
                  <a:lnTo>
                    <a:pt x="5394" y="161"/>
                  </a:lnTo>
                  <a:cubicBezTo>
                    <a:pt x="5218" y="55"/>
                    <a:pt x="5014" y="1"/>
                    <a:pt x="4789" y="1"/>
                  </a:cubicBezTo>
                  <a:close/>
                  <a:moveTo>
                    <a:pt x="1985" y="9731"/>
                  </a:moveTo>
                  <a:lnTo>
                    <a:pt x="1985" y="9731"/>
                  </a:lnTo>
                  <a:cubicBezTo>
                    <a:pt x="1986" y="9732"/>
                    <a:pt x="1987" y="9733"/>
                    <a:pt x="1989" y="9734"/>
                  </a:cubicBezTo>
                  <a:lnTo>
                    <a:pt x="1985" y="973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8"/>
            <p:cNvSpPr/>
            <p:nvPr/>
          </p:nvSpPr>
          <p:spPr>
            <a:xfrm>
              <a:off x="2442837" y="691926"/>
              <a:ext cx="340534" cy="287590"/>
            </a:xfrm>
            <a:custGeom>
              <a:avLst/>
              <a:gdLst/>
              <a:ahLst/>
              <a:cxnLst/>
              <a:rect l="l" t="t" r="r" b="b"/>
              <a:pathLst>
                <a:path w="10645" h="8990" extrusionOk="0">
                  <a:moveTo>
                    <a:pt x="4790" y="1"/>
                  </a:moveTo>
                  <a:cubicBezTo>
                    <a:pt x="4480" y="1"/>
                    <a:pt x="4131" y="101"/>
                    <a:pt x="3763" y="313"/>
                  </a:cubicBezTo>
                  <a:cubicBezTo>
                    <a:pt x="2501" y="1051"/>
                    <a:pt x="1477" y="2813"/>
                    <a:pt x="1477" y="4278"/>
                  </a:cubicBezTo>
                  <a:cubicBezTo>
                    <a:pt x="1477" y="4492"/>
                    <a:pt x="1501" y="4694"/>
                    <a:pt x="1549" y="4873"/>
                  </a:cubicBezTo>
                  <a:cubicBezTo>
                    <a:pt x="668" y="5480"/>
                    <a:pt x="1" y="6719"/>
                    <a:pt x="1" y="7754"/>
                  </a:cubicBezTo>
                  <a:cubicBezTo>
                    <a:pt x="1" y="8540"/>
                    <a:pt x="396" y="8989"/>
                    <a:pt x="970" y="8989"/>
                  </a:cubicBezTo>
                  <a:cubicBezTo>
                    <a:pt x="1205" y="8989"/>
                    <a:pt x="1471" y="8914"/>
                    <a:pt x="1751" y="8754"/>
                  </a:cubicBezTo>
                  <a:lnTo>
                    <a:pt x="8907" y="4623"/>
                  </a:lnTo>
                  <a:cubicBezTo>
                    <a:pt x="9871" y="4063"/>
                    <a:pt x="10645" y="2718"/>
                    <a:pt x="10645" y="1611"/>
                  </a:cubicBezTo>
                  <a:cubicBezTo>
                    <a:pt x="10645" y="826"/>
                    <a:pt x="10250" y="376"/>
                    <a:pt x="9676" y="376"/>
                  </a:cubicBezTo>
                  <a:cubicBezTo>
                    <a:pt x="9441" y="376"/>
                    <a:pt x="9175" y="451"/>
                    <a:pt x="8895" y="611"/>
                  </a:cubicBezTo>
                  <a:cubicBezTo>
                    <a:pt x="8728" y="706"/>
                    <a:pt x="8573" y="825"/>
                    <a:pt x="8419" y="968"/>
                  </a:cubicBezTo>
                  <a:cubicBezTo>
                    <a:pt x="8267" y="545"/>
                    <a:pt x="7953" y="313"/>
                    <a:pt x="7546" y="313"/>
                  </a:cubicBezTo>
                  <a:cubicBezTo>
                    <a:pt x="7312" y="313"/>
                    <a:pt x="7046" y="390"/>
                    <a:pt x="6764" y="551"/>
                  </a:cubicBezTo>
                  <a:cubicBezTo>
                    <a:pt x="6502" y="706"/>
                    <a:pt x="6252" y="920"/>
                    <a:pt x="6025" y="1170"/>
                  </a:cubicBezTo>
                  <a:cubicBezTo>
                    <a:pt x="5890" y="419"/>
                    <a:pt x="5421" y="1"/>
                    <a:pt x="4790"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48"/>
          <p:cNvGrpSpPr/>
          <p:nvPr/>
        </p:nvGrpSpPr>
        <p:grpSpPr>
          <a:xfrm>
            <a:off x="3383226" y="3874961"/>
            <a:ext cx="776392" cy="630927"/>
            <a:chOff x="2395620" y="664415"/>
            <a:chExt cx="387750" cy="315101"/>
          </a:xfrm>
        </p:grpSpPr>
        <p:sp>
          <p:nvSpPr>
            <p:cNvPr id="1820" name="Google Shape;1820;p48"/>
            <p:cNvSpPr/>
            <p:nvPr/>
          </p:nvSpPr>
          <p:spPr>
            <a:xfrm>
              <a:off x="2395620" y="664415"/>
              <a:ext cx="371404" cy="311391"/>
            </a:xfrm>
            <a:custGeom>
              <a:avLst/>
              <a:gdLst/>
              <a:ahLst/>
              <a:cxnLst/>
              <a:rect l="l" t="t" r="r" b="b"/>
              <a:pathLst>
                <a:path w="11610" h="9734" extrusionOk="0">
                  <a:moveTo>
                    <a:pt x="4789" y="1"/>
                  </a:moveTo>
                  <a:cubicBezTo>
                    <a:pt x="4481" y="1"/>
                    <a:pt x="4134" y="103"/>
                    <a:pt x="3763" y="316"/>
                  </a:cubicBezTo>
                  <a:cubicBezTo>
                    <a:pt x="2501" y="1054"/>
                    <a:pt x="1477" y="2816"/>
                    <a:pt x="1477" y="4281"/>
                  </a:cubicBezTo>
                  <a:cubicBezTo>
                    <a:pt x="1477" y="4495"/>
                    <a:pt x="1501" y="4697"/>
                    <a:pt x="1548" y="4876"/>
                  </a:cubicBezTo>
                  <a:cubicBezTo>
                    <a:pt x="679" y="5483"/>
                    <a:pt x="0" y="6733"/>
                    <a:pt x="0" y="7757"/>
                  </a:cubicBezTo>
                  <a:cubicBezTo>
                    <a:pt x="0" y="8305"/>
                    <a:pt x="203" y="8698"/>
                    <a:pt x="512" y="8876"/>
                  </a:cubicBezTo>
                  <a:lnTo>
                    <a:pt x="1985" y="9731"/>
                  </a:lnTo>
                  <a:lnTo>
                    <a:pt x="1985" y="9731"/>
                  </a:lnTo>
                  <a:cubicBezTo>
                    <a:pt x="1678" y="9552"/>
                    <a:pt x="1477" y="9160"/>
                    <a:pt x="1477" y="8614"/>
                  </a:cubicBezTo>
                  <a:cubicBezTo>
                    <a:pt x="1477" y="7579"/>
                    <a:pt x="2155" y="6340"/>
                    <a:pt x="3025" y="5733"/>
                  </a:cubicBezTo>
                  <a:cubicBezTo>
                    <a:pt x="2977" y="5554"/>
                    <a:pt x="2953" y="5352"/>
                    <a:pt x="2953" y="5138"/>
                  </a:cubicBezTo>
                  <a:cubicBezTo>
                    <a:pt x="2953" y="3673"/>
                    <a:pt x="3977" y="1899"/>
                    <a:pt x="5239" y="1173"/>
                  </a:cubicBezTo>
                  <a:cubicBezTo>
                    <a:pt x="5607" y="967"/>
                    <a:pt x="5945" y="860"/>
                    <a:pt x="6254" y="860"/>
                  </a:cubicBezTo>
                  <a:cubicBezTo>
                    <a:pt x="6285" y="860"/>
                    <a:pt x="6316" y="861"/>
                    <a:pt x="6346" y="863"/>
                  </a:cubicBezTo>
                  <a:cubicBezTo>
                    <a:pt x="6227" y="959"/>
                    <a:pt x="6120" y="1054"/>
                    <a:pt x="6025" y="1173"/>
                  </a:cubicBezTo>
                  <a:lnTo>
                    <a:pt x="7501" y="2030"/>
                  </a:lnTo>
                  <a:cubicBezTo>
                    <a:pt x="7728" y="1780"/>
                    <a:pt x="7978" y="1566"/>
                    <a:pt x="8240" y="1411"/>
                  </a:cubicBezTo>
                  <a:cubicBezTo>
                    <a:pt x="8442" y="1292"/>
                    <a:pt x="8632" y="1221"/>
                    <a:pt x="8811" y="1197"/>
                  </a:cubicBezTo>
                  <a:lnTo>
                    <a:pt x="9895" y="1828"/>
                  </a:lnTo>
                  <a:cubicBezTo>
                    <a:pt x="10049" y="1685"/>
                    <a:pt x="10204" y="1566"/>
                    <a:pt x="10371" y="1471"/>
                  </a:cubicBezTo>
                  <a:cubicBezTo>
                    <a:pt x="10654" y="1312"/>
                    <a:pt x="10921" y="1237"/>
                    <a:pt x="11155" y="1237"/>
                  </a:cubicBezTo>
                  <a:cubicBezTo>
                    <a:pt x="11326" y="1237"/>
                    <a:pt x="11479" y="1276"/>
                    <a:pt x="11609" y="1352"/>
                  </a:cubicBezTo>
                  <a:lnTo>
                    <a:pt x="10133" y="494"/>
                  </a:lnTo>
                  <a:cubicBezTo>
                    <a:pt x="10003" y="419"/>
                    <a:pt x="9849" y="380"/>
                    <a:pt x="9679" y="380"/>
                  </a:cubicBezTo>
                  <a:cubicBezTo>
                    <a:pt x="9444" y="380"/>
                    <a:pt x="9177" y="455"/>
                    <a:pt x="8894" y="613"/>
                  </a:cubicBezTo>
                  <a:cubicBezTo>
                    <a:pt x="8799" y="673"/>
                    <a:pt x="8716" y="732"/>
                    <a:pt x="8632" y="792"/>
                  </a:cubicBezTo>
                  <a:lnTo>
                    <a:pt x="8001" y="435"/>
                  </a:lnTo>
                  <a:cubicBezTo>
                    <a:pt x="7866" y="360"/>
                    <a:pt x="7712" y="320"/>
                    <a:pt x="7543" y="320"/>
                  </a:cubicBezTo>
                  <a:cubicBezTo>
                    <a:pt x="7309" y="320"/>
                    <a:pt x="7046" y="395"/>
                    <a:pt x="6763" y="554"/>
                  </a:cubicBezTo>
                  <a:cubicBezTo>
                    <a:pt x="6656" y="613"/>
                    <a:pt x="6549" y="697"/>
                    <a:pt x="6454" y="768"/>
                  </a:cubicBezTo>
                  <a:lnTo>
                    <a:pt x="5394" y="161"/>
                  </a:lnTo>
                  <a:cubicBezTo>
                    <a:pt x="5218" y="55"/>
                    <a:pt x="5014" y="1"/>
                    <a:pt x="4789" y="1"/>
                  </a:cubicBezTo>
                  <a:close/>
                  <a:moveTo>
                    <a:pt x="1985" y="9731"/>
                  </a:moveTo>
                  <a:lnTo>
                    <a:pt x="1985" y="9731"/>
                  </a:lnTo>
                  <a:cubicBezTo>
                    <a:pt x="1986" y="9732"/>
                    <a:pt x="1987" y="9733"/>
                    <a:pt x="1989" y="9734"/>
                  </a:cubicBezTo>
                  <a:lnTo>
                    <a:pt x="1985" y="973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8"/>
            <p:cNvSpPr/>
            <p:nvPr/>
          </p:nvSpPr>
          <p:spPr>
            <a:xfrm>
              <a:off x="2442837" y="691926"/>
              <a:ext cx="340534" cy="287590"/>
            </a:xfrm>
            <a:custGeom>
              <a:avLst/>
              <a:gdLst/>
              <a:ahLst/>
              <a:cxnLst/>
              <a:rect l="l" t="t" r="r" b="b"/>
              <a:pathLst>
                <a:path w="10645" h="8990" extrusionOk="0">
                  <a:moveTo>
                    <a:pt x="4790" y="1"/>
                  </a:moveTo>
                  <a:cubicBezTo>
                    <a:pt x="4480" y="1"/>
                    <a:pt x="4131" y="101"/>
                    <a:pt x="3763" y="313"/>
                  </a:cubicBezTo>
                  <a:cubicBezTo>
                    <a:pt x="2501" y="1051"/>
                    <a:pt x="1477" y="2813"/>
                    <a:pt x="1477" y="4278"/>
                  </a:cubicBezTo>
                  <a:cubicBezTo>
                    <a:pt x="1477" y="4492"/>
                    <a:pt x="1501" y="4694"/>
                    <a:pt x="1549" y="4873"/>
                  </a:cubicBezTo>
                  <a:cubicBezTo>
                    <a:pt x="668" y="5480"/>
                    <a:pt x="1" y="6719"/>
                    <a:pt x="1" y="7754"/>
                  </a:cubicBezTo>
                  <a:cubicBezTo>
                    <a:pt x="1" y="8540"/>
                    <a:pt x="396" y="8989"/>
                    <a:pt x="970" y="8989"/>
                  </a:cubicBezTo>
                  <a:cubicBezTo>
                    <a:pt x="1205" y="8989"/>
                    <a:pt x="1471" y="8914"/>
                    <a:pt x="1751" y="8754"/>
                  </a:cubicBezTo>
                  <a:lnTo>
                    <a:pt x="8907" y="4623"/>
                  </a:lnTo>
                  <a:cubicBezTo>
                    <a:pt x="9871" y="4063"/>
                    <a:pt x="10645" y="2718"/>
                    <a:pt x="10645" y="1611"/>
                  </a:cubicBezTo>
                  <a:cubicBezTo>
                    <a:pt x="10645" y="826"/>
                    <a:pt x="10250" y="376"/>
                    <a:pt x="9676" y="376"/>
                  </a:cubicBezTo>
                  <a:cubicBezTo>
                    <a:pt x="9441" y="376"/>
                    <a:pt x="9175" y="451"/>
                    <a:pt x="8895" y="611"/>
                  </a:cubicBezTo>
                  <a:cubicBezTo>
                    <a:pt x="8728" y="706"/>
                    <a:pt x="8573" y="825"/>
                    <a:pt x="8419" y="968"/>
                  </a:cubicBezTo>
                  <a:cubicBezTo>
                    <a:pt x="8267" y="545"/>
                    <a:pt x="7953" y="313"/>
                    <a:pt x="7546" y="313"/>
                  </a:cubicBezTo>
                  <a:cubicBezTo>
                    <a:pt x="7312" y="313"/>
                    <a:pt x="7046" y="390"/>
                    <a:pt x="6764" y="551"/>
                  </a:cubicBezTo>
                  <a:cubicBezTo>
                    <a:pt x="6502" y="706"/>
                    <a:pt x="6252" y="920"/>
                    <a:pt x="6025" y="1170"/>
                  </a:cubicBezTo>
                  <a:cubicBezTo>
                    <a:pt x="5890" y="419"/>
                    <a:pt x="5421" y="1"/>
                    <a:pt x="4790"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25"/>
        <p:cNvGrpSpPr/>
        <p:nvPr/>
      </p:nvGrpSpPr>
      <p:grpSpPr>
        <a:xfrm>
          <a:off x="0" y="0"/>
          <a:ext cx="0" cy="0"/>
          <a:chOff x="0" y="0"/>
          <a:chExt cx="0" cy="0"/>
        </a:xfrm>
      </p:grpSpPr>
      <p:sp>
        <p:nvSpPr>
          <p:cNvPr id="1826" name="Google Shape;1826;p49"/>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Income sources</a:t>
            </a:r>
            <a:endParaRPr/>
          </a:p>
        </p:txBody>
      </p:sp>
      <p:graphicFrame>
        <p:nvGraphicFramePr>
          <p:cNvPr id="1827" name="Google Shape;1827;p49"/>
          <p:cNvGraphicFramePr/>
          <p:nvPr/>
        </p:nvGraphicFramePr>
        <p:xfrm>
          <a:off x="720013" y="1588450"/>
          <a:ext cx="3000000" cy="3000000"/>
        </p:xfrm>
        <a:graphic>
          <a:graphicData uri="http://schemas.openxmlformats.org/drawingml/2006/table">
            <a:tbl>
              <a:tblPr>
                <a:noFill/>
                <a:tableStyleId>{3694CA5F-9654-4C4F-8A36-B4288AAE404D}</a:tableStyleId>
              </a:tblPr>
              <a:tblGrid>
                <a:gridCol w="2006550">
                  <a:extLst>
                    <a:ext uri="{9D8B030D-6E8A-4147-A177-3AD203B41FA5}">
                      <a16:colId xmlns:a16="http://schemas.microsoft.com/office/drawing/2014/main" val="20000"/>
                    </a:ext>
                  </a:extLst>
                </a:gridCol>
                <a:gridCol w="1899125">
                  <a:extLst>
                    <a:ext uri="{9D8B030D-6E8A-4147-A177-3AD203B41FA5}">
                      <a16:colId xmlns:a16="http://schemas.microsoft.com/office/drawing/2014/main" val="20001"/>
                    </a:ext>
                  </a:extLst>
                </a:gridCol>
                <a:gridCol w="1899125">
                  <a:extLst>
                    <a:ext uri="{9D8B030D-6E8A-4147-A177-3AD203B41FA5}">
                      <a16:colId xmlns:a16="http://schemas.microsoft.com/office/drawing/2014/main" val="20002"/>
                    </a:ext>
                  </a:extLst>
                </a:gridCol>
                <a:gridCol w="1899125">
                  <a:extLst>
                    <a:ext uri="{9D8B030D-6E8A-4147-A177-3AD203B41FA5}">
                      <a16:colId xmlns:a16="http://schemas.microsoft.com/office/drawing/2014/main" val="20003"/>
                    </a:ext>
                  </a:extLst>
                </a:gridCol>
              </a:tblGrid>
              <a:tr h="627675">
                <a:tc>
                  <a:txBody>
                    <a:bodyPr/>
                    <a:lstStyle/>
                    <a:p>
                      <a:pPr marL="0" lvl="0" indent="0" algn="ctr" rtl="0">
                        <a:spcBef>
                          <a:spcPts val="0"/>
                        </a:spcBef>
                        <a:spcAft>
                          <a:spcPts val="0"/>
                        </a:spcAft>
                        <a:buNone/>
                      </a:pPr>
                      <a:endParaRPr sz="1800" b="1">
                        <a:solidFill>
                          <a:srgbClr val="FFFFFF"/>
                        </a:solidFill>
                        <a:latin typeface="Fahkwang"/>
                        <a:ea typeface="Fahkwang"/>
                        <a:cs typeface="Fahkwang"/>
                        <a:sym typeface="Fahkwang"/>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b="1">
                          <a:solidFill>
                            <a:srgbClr val="FFFFFF"/>
                          </a:solidFill>
                          <a:latin typeface="Fahkwang"/>
                          <a:ea typeface="Fahkwang"/>
                          <a:cs typeface="Fahkwang"/>
                          <a:sym typeface="Fahkwang"/>
                        </a:rPr>
                        <a:t>2020</a:t>
                      </a:r>
                      <a:endParaRPr sz="1800" b="1">
                        <a:solidFill>
                          <a:srgbClr val="FFFFFF"/>
                        </a:solidFill>
                        <a:latin typeface="Fahkwang"/>
                        <a:ea typeface="Fahkwang"/>
                        <a:cs typeface="Fahkwang"/>
                        <a:sym typeface="Fahkwang"/>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b="1">
                          <a:solidFill>
                            <a:srgbClr val="FFFFFF"/>
                          </a:solidFill>
                          <a:latin typeface="Fahkwang"/>
                          <a:ea typeface="Fahkwang"/>
                          <a:cs typeface="Fahkwang"/>
                          <a:sym typeface="Fahkwang"/>
                        </a:rPr>
                        <a:t>2021</a:t>
                      </a:r>
                      <a:endParaRPr sz="1800" b="1">
                        <a:solidFill>
                          <a:srgbClr val="FFFFFF"/>
                        </a:solidFill>
                        <a:latin typeface="Fahkwang"/>
                        <a:ea typeface="Fahkwang"/>
                        <a:cs typeface="Fahkwang"/>
                        <a:sym typeface="Fahkwang"/>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b="1">
                          <a:solidFill>
                            <a:srgbClr val="FFFFFF"/>
                          </a:solidFill>
                          <a:latin typeface="Fahkwang"/>
                          <a:ea typeface="Fahkwang"/>
                          <a:cs typeface="Fahkwang"/>
                          <a:sym typeface="Fahkwang"/>
                        </a:rPr>
                        <a:t>2022</a:t>
                      </a:r>
                      <a:endParaRPr sz="1800" b="1">
                        <a:solidFill>
                          <a:srgbClr val="FFFFFF"/>
                        </a:solidFill>
                        <a:latin typeface="Fahkwang"/>
                        <a:ea typeface="Fahkwang"/>
                        <a:cs typeface="Fahkwang"/>
                        <a:sym typeface="Fahkwang"/>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602325">
                <a:tc>
                  <a:txBody>
                    <a:bodyPr/>
                    <a:lstStyle/>
                    <a:p>
                      <a:pPr marL="0" lvl="0" indent="0" algn="ctr" rtl="0">
                        <a:spcBef>
                          <a:spcPts val="0"/>
                        </a:spcBef>
                        <a:spcAft>
                          <a:spcPts val="0"/>
                        </a:spcAft>
                        <a:buClr>
                          <a:srgbClr val="000000"/>
                        </a:buClr>
                        <a:buSzPts val="1100"/>
                        <a:buFont typeface="Arial"/>
                        <a:buNone/>
                      </a:pPr>
                      <a:r>
                        <a:rPr lang="en" sz="1800" b="1">
                          <a:solidFill>
                            <a:schemeClr val="dk1"/>
                          </a:solidFill>
                          <a:latin typeface="Fahkwang"/>
                          <a:ea typeface="Fahkwang"/>
                          <a:cs typeface="Fahkwang"/>
                          <a:sym typeface="Fahkwang"/>
                        </a:rPr>
                        <a:t>Mercury</a:t>
                      </a:r>
                      <a:endParaRPr sz="1800" b="1">
                        <a:solidFill>
                          <a:schemeClr val="dk1"/>
                        </a:solidFill>
                        <a:latin typeface="Fahkwang"/>
                        <a:ea typeface="Fahkwang"/>
                        <a:cs typeface="Fahkwang"/>
                        <a:sym typeface="Fahkwang"/>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Chivo"/>
                          <a:ea typeface="Chivo"/>
                          <a:cs typeface="Chivo"/>
                          <a:sym typeface="Chivo"/>
                        </a:rPr>
                        <a:t>0.06</a:t>
                      </a:r>
                      <a:endParaRPr>
                        <a:solidFill>
                          <a:schemeClr val="accent2"/>
                        </a:solidFill>
                        <a:latin typeface="Chivo"/>
                        <a:ea typeface="Chivo"/>
                        <a:cs typeface="Chivo"/>
                        <a:sym typeface="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Chivo"/>
                          <a:ea typeface="Chivo"/>
                          <a:cs typeface="Chivo"/>
                          <a:sym typeface="Chivo"/>
                        </a:rPr>
                        <a:t>0.38</a:t>
                      </a:r>
                      <a:endParaRPr>
                        <a:solidFill>
                          <a:schemeClr val="accent2"/>
                        </a:solidFill>
                        <a:latin typeface="Chivo"/>
                        <a:ea typeface="Chivo"/>
                        <a:cs typeface="Chivo"/>
                        <a:sym typeface="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Chivo"/>
                          <a:ea typeface="Chivo"/>
                          <a:cs typeface="Chivo"/>
                          <a:sym typeface="Chivo"/>
                        </a:rPr>
                        <a:t>0.38</a:t>
                      </a:r>
                      <a:endParaRPr>
                        <a:solidFill>
                          <a:schemeClr val="accent2"/>
                        </a:solidFill>
                        <a:latin typeface="Chivo"/>
                        <a:ea typeface="Chivo"/>
                        <a:cs typeface="Chivo"/>
                        <a:sym typeface="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02325">
                <a:tc>
                  <a:txBody>
                    <a:bodyPr/>
                    <a:lstStyle/>
                    <a:p>
                      <a:pPr marL="0" lvl="0" indent="0" algn="ctr" rtl="0">
                        <a:spcBef>
                          <a:spcPts val="0"/>
                        </a:spcBef>
                        <a:spcAft>
                          <a:spcPts val="0"/>
                        </a:spcAft>
                        <a:buClr>
                          <a:srgbClr val="000000"/>
                        </a:buClr>
                        <a:buSzPts val="1100"/>
                        <a:buFont typeface="Arial"/>
                        <a:buNone/>
                      </a:pPr>
                      <a:r>
                        <a:rPr lang="en" sz="1800" b="1">
                          <a:solidFill>
                            <a:schemeClr val="dk1"/>
                          </a:solidFill>
                          <a:latin typeface="Fahkwang"/>
                          <a:ea typeface="Fahkwang"/>
                          <a:cs typeface="Fahkwang"/>
                          <a:sym typeface="Fahkwang"/>
                        </a:rPr>
                        <a:t>Mars</a:t>
                      </a:r>
                      <a:endParaRPr sz="1800" b="1">
                        <a:solidFill>
                          <a:schemeClr val="dk1"/>
                        </a:solidFill>
                        <a:latin typeface="Fahkwang"/>
                        <a:ea typeface="Fahkwang"/>
                        <a:cs typeface="Fahkwang"/>
                        <a:sym typeface="Fahkwang"/>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Chivo"/>
                          <a:ea typeface="Chivo"/>
                          <a:cs typeface="Chivo"/>
                          <a:sym typeface="Chivo"/>
                        </a:rPr>
                        <a:t>0.11</a:t>
                      </a:r>
                      <a:endParaRPr>
                        <a:solidFill>
                          <a:schemeClr val="accent2"/>
                        </a:solidFill>
                        <a:latin typeface="Chivo"/>
                        <a:ea typeface="Chivo"/>
                        <a:cs typeface="Chivo"/>
                        <a:sym typeface="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Chivo"/>
                          <a:ea typeface="Chivo"/>
                          <a:cs typeface="Chivo"/>
                          <a:sym typeface="Chivo"/>
                        </a:rPr>
                        <a:t>0.53</a:t>
                      </a:r>
                      <a:endParaRPr>
                        <a:solidFill>
                          <a:schemeClr val="accent2"/>
                        </a:solidFill>
                        <a:latin typeface="Chivo"/>
                        <a:ea typeface="Chivo"/>
                        <a:cs typeface="Chivo"/>
                        <a:sym typeface="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Chivo"/>
                          <a:ea typeface="Chivo"/>
                          <a:cs typeface="Chivo"/>
                          <a:sym typeface="Chivo"/>
                        </a:rPr>
                        <a:t>0.38</a:t>
                      </a:r>
                      <a:endParaRPr>
                        <a:solidFill>
                          <a:schemeClr val="accent2"/>
                        </a:solidFill>
                        <a:latin typeface="Chivo"/>
                        <a:ea typeface="Chivo"/>
                        <a:cs typeface="Chivo"/>
                        <a:sym typeface="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02325">
                <a:tc>
                  <a:txBody>
                    <a:bodyPr/>
                    <a:lstStyle/>
                    <a:p>
                      <a:pPr marL="0" lvl="0" indent="0" algn="ctr" rtl="0">
                        <a:spcBef>
                          <a:spcPts val="0"/>
                        </a:spcBef>
                        <a:spcAft>
                          <a:spcPts val="0"/>
                        </a:spcAft>
                        <a:buClr>
                          <a:srgbClr val="000000"/>
                        </a:buClr>
                        <a:buSzPts val="1100"/>
                        <a:buFont typeface="Arial"/>
                        <a:buNone/>
                      </a:pPr>
                      <a:r>
                        <a:rPr lang="en" sz="1800" b="1">
                          <a:solidFill>
                            <a:schemeClr val="dk1"/>
                          </a:solidFill>
                          <a:latin typeface="Fahkwang"/>
                          <a:ea typeface="Fahkwang"/>
                          <a:cs typeface="Fahkwang"/>
                          <a:sym typeface="Fahkwang"/>
                        </a:rPr>
                        <a:t>Saturn</a:t>
                      </a:r>
                      <a:endParaRPr sz="1800" b="1">
                        <a:solidFill>
                          <a:schemeClr val="dk1"/>
                        </a:solidFill>
                        <a:latin typeface="Fahkwang"/>
                        <a:ea typeface="Fahkwang"/>
                        <a:cs typeface="Fahkwang"/>
                        <a:sym typeface="Fahkwang"/>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Chivo"/>
                          <a:ea typeface="Chivo"/>
                          <a:cs typeface="Chivo"/>
                          <a:sym typeface="Chivo"/>
                        </a:rPr>
                        <a:t>95.2</a:t>
                      </a:r>
                      <a:endParaRPr>
                        <a:solidFill>
                          <a:schemeClr val="accent2"/>
                        </a:solidFill>
                        <a:latin typeface="Chivo"/>
                        <a:ea typeface="Chivo"/>
                        <a:cs typeface="Chivo"/>
                        <a:sym typeface="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Chivo"/>
                          <a:ea typeface="Chivo"/>
                          <a:cs typeface="Chivo"/>
                          <a:sym typeface="Chivo"/>
                        </a:rPr>
                        <a:t>9.4</a:t>
                      </a:r>
                      <a:endParaRPr>
                        <a:solidFill>
                          <a:schemeClr val="accent2"/>
                        </a:solidFill>
                        <a:latin typeface="Chivo"/>
                        <a:ea typeface="Chivo"/>
                        <a:cs typeface="Chivo"/>
                        <a:sym typeface="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Chivo"/>
                          <a:ea typeface="Chivo"/>
                          <a:cs typeface="Chivo"/>
                          <a:sym typeface="Chivo"/>
                        </a:rPr>
                        <a:t>1.16</a:t>
                      </a:r>
                      <a:endParaRPr>
                        <a:solidFill>
                          <a:schemeClr val="accent2"/>
                        </a:solidFill>
                        <a:latin typeface="Chivo"/>
                        <a:ea typeface="Chivo"/>
                        <a:cs typeface="Chivo"/>
                        <a:sym typeface="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35"/>
          <p:cNvSpPr/>
          <p:nvPr/>
        </p:nvSpPr>
        <p:spPr>
          <a:xfrm>
            <a:off x="-713100" y="-944300"/>
            <a:ext cx="7390200" cy="1806600"/>
          </a:xfrm>
          <a:prstGeom prst="plaque">
            <a:avLst>
              <a:gd name="adj" fmla="val 31036"/>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5"/>
          <p:cNvSpPr txBox="1">
            <a:spLocks noGrp="1"/>
          </p:cNvSpPr>
          <p:nvPr>
            <p:ph type="title"/>
          </p:nvPr>
        </p:nvSpPr>
        <p:spPr>
          <a:xfrm>
            <a:off x="713275" y="445025"/>
            <a:ext cx="46968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a:t>
            </a:r>
            <a:r>
              <a:rPr lang="en" dirty="0" smtClean="0"/>
              <a:t>system</a:t>
            </a:r>
            <a:endParaRPr dirty="0"/>
          </a:p>
        </p:txBody>
      </p:sp>
      <p:sp>
        <p:nvSpPr>
          <p:cNvPr id="560" name="Google Shape;560;p35"/>
          <p:cNvSpPr txBox="1">
            <a:spLocks noGrp="1"/>
          </p:cNvSpPr>
          <p:nvPr>
            <p:ph type="title" idx="9"/>
          </p:nvPr>
        </p:nvSpPr>
        <p:spPr>
          <a:xfrm>
            <a:off x="1386716" y="1748590"/>
            <a:ext cx="4630659" cy="50303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01 Tổng quan đề tài</a:t>
            </a:r>
            <a:endParaRPr dirty="0"/>
          </a:p>
        </p:txBody>
      </p:sp>
      <p:sp>
        <p:nvSpPr>
          <p:cNvPr id="561" name="Google Shape;561;p35"/>
          <p:cNvSpPr txBox="1">
            <a:spLocks noGrp="1"/>
          </p:cNvSpPr>
          <p:nvPr>
            <p:ph type="title" idx="13"/>
          </p:nvPr>
        </p:nvSpPr>
        <p:spPr>
          <a:xfrm>
            <a:off x="1386716" y="3557384"/>
            <a:ext cx="2282849" cy="64029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04 Kết luận</a:t>
            </a:r>
            <a:endParaRPr dirty="0"/>
          </a:p>
        </p:txBody>
      </p:sp>
      <p:sp>
        <p:nvSpPr>
          <p:cNvPr id="562" name="Google Shape;562;p35"/>
          <p:cNvSpPr txBox="1">
            <a:spLocks noGrp="1"/>
          </p:cNvSpPr>
          <p:nvPr>
            <p:ph type="title" idx="14"/>
          </p:nvPr>
        </p:nvSpPr>
        <p:spPr>
          <a:xfrm>
            <a:off x="1386716" y="2295784"/>
            <a:ext cx="3958936" cy="60564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02 Phân tích hệ thống</a:t>
            </a:r>
            <a:endParaRPr dirty="0"/>
          </a:p>
        </p:txBody>
      </p:sp>
      <p:sp>
        <p:nvSpPr>
          <p:cNvPr id="568" name="Google Shape;568;p35"/>
          <p:cNvSpPr txBox="1">
            <a:spLocks noGrp="1"/>
          </p:cNvSpPr>
          <p:nvPr>
            <p:ph type="title" idx="20"/>
          </p:nvPr>
        </p:nvSpPr>
        <p:spPr>
          <a:xfrm>
            <a:off x="1386716" y="2970053"/>
            <a:ext cx="4168059" cy="55878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03 Cài đặt thử nghiệm</a:t>
            </a:r>
            <a:endParaRPr dirty="0"/>
          </a:p>
        </p:txBody>
      </p:sp>
      <p:grpSp>
        <p:nvGrpSpPr>
          <p:cNvPr id="570" name="Google Shape;570;p35"/>
          <p:cNvGrpSpPr/>
          <p:nvPr/>
        </p:nvGrpSpPr>
        <p:grpSpPr>
          <a:xfrm>
            <a:off x="7341847" y="539377"/>
            <a:ext cx="1088919" cy="884930"/>
            <a:chOff x="2395620" y="664415"/>
            <a:chExt cx="387750" cy="315101"/>
          </a:xfrm>
        </p:grpSpPr>
        <p:sp>
          <p:nvSpPr>
            <p:cNvPr id="571" name="Google Shape;571;p35"/>
            <p:cNvSpPr/>
            <p:nvPr/>
          </p:nvSpPr>
          <p:spPr>
            <a:xfrm>
              <a:off x="2395620" y="664415"/>
              <a:ext cx="371404" cy="311391"/>
            </a:xfrm>
            <a:custGeom>
              <a:avLst/>
              <a:gdLst/>
              <a:ahLst/>
              <a:cxnLst/>
              <a:rect l="l" t="t" r="r" b="b"/>
              <a:pathLst>
                <a:path w="11610" h="9734" extrusionOk="0">
                  <a:moveTo>
                    <a:pt x="4789" y="1"/>
                  </a:moveTo>
                  <a:cubicBezTo>
                    <a:pt x="4481" y="1"/>
                    <a:pt x="4134" y="103"/>
                    <a:pt x="3763" y="316"/>
                  </a:cubicBezTo>
                  <a:cubicBezTo>
                    <a:pt x="2501" y="1054"/>
                    <a:pt x="1477" y="2816"/>
                    <a:pt x="1477" y="4281"/>
                  </a:cubicBezTo>
                  <a:cubicBezTo>
                    <a:pt x="1477" y="4495"/>
                    <a:pt x="1501" y="4697"/>
                    <a:pt x="1548" y="4876"/>
                  </a:cubicBezTo>
                  <a:cubicBezTo>
                    <a:pt x="679" y="5483"/>
                    <a:pt x="0" y="6733"/>
                    <a:pt x="0" y="7757"/>
                  </a:cubicBezTo>
                  <a:cubicBezTo>
                    <a:pt x="0" y="8305"/>
                    <a:pt x="203" y="8698"/>
                    <a:pt x="512" y="8876"/>
                  </a:cubicBezTo>
                  <a:lnTo>
                    <a:pt x="1985" y="9731"/>
                  </a:lnTo>
                  <a:lnTo>
                    <a:pt x="1985" y="9731"/>
                  </a:lnTo>
                  <a:cubicBezTo>
                    <a:pt x="1678" y="9552"/>
                    <a:pt x="1477" y="9160"/>
                    <a:pt x="1477" y="8614"/>
                  </a:cubicBezTo>
                  <a:cubicBezTo>
                    <a:pt x="1477" y="7579"/>
                    <a:pt x="2155" y="6340"/>
                    <a:pt x="3025" y="5733"/>
                  </a:cubicBezTo>
                  <a:cubicBezTo>
                    <a:pt x="2977" y="5554"/>
                    <a:pt x="2953" y="5352"/>
                    <a:pt x="2953" y="5138"/>
                  </a:cubicBezTo>
                  <a:cubicBezTo>
                    <a:pt x="2953" y="3673"/>
                    <a:pt x="3977" y="1899"/>
                    <a:pt x="5239" y="1173"/>
                  </a:cubicBezTo>
                  <a:cubicBezTo>
                    <a:pt x="5607" y="967"/>
                    <a:pt x="5945" y="860"/>
                    <a:pt x="6254" y="860"/>
                  </a:cubicBezTo>
                  <a:cubicBezTo>
                    <a:pt x="6285" y="860"/>
                    <a:pt x="6316" y="861"/>
                    <a:pt x="6346" y="863"/>
                  </a:cubicBezTo>
                  <a:cubicBezTo>
                    <a:pt x="6227" y="959"/>
                    <a:pt x="6120" y="1054"/>
                    <a:pt x="6025" y="1173"/>
                  </a:cubicBezTo>
                  <a:lnTo>
                    <a:pt x="7501" y="2030"/>
                  </a:lnTo>
                  <a:cubicBezTo>
                    <a:pt x="7728" y="1780"/>
                    <a:pt x="7978" y="1566"/>
                    <a:pt x="8240" y="1411"/>
                  </a:cubicBezTo>
                  <a:cubicBezTo>
                    <a:pt x="8442" y="1292"/>
                    <a:pt x="8632" y="1221"/>
                    <a:pt x="8811" y="1197"/>
                  </a:cubicBezTo>
                  <a:lnTo>
                    <a:pt x="9895" y="1828"/>
                  </a:lnTo>
                  <a:cubicBezTo>
                    <a:pt x="10049" y="1685"/>
                    <a:pt x="10204" y="1566"/>
                    <a:pt x="10371" y="1471"/>
                  </a:cubicBezTo>
                  <a:cubicBezTo>
                    <a:pt x="10654" y="1312"/>
                    <a:pt x="10921" y="1237"/>
                    <a:pt x="11155" y="1237"/>
                  </a:cubicBezTo>
                  <a:cubicBezTo>
                    <a:pt x="11326" y="1237"/>
                    <a:pt x="11479" y="1276"/>
                    <a:pt x="11609" y="1352"/>
                  </a:cubicBezTo>
                  <a:lnTo>
                    <a:pt x="10133" y="494"/>
                  </a:lnTo>
                  <a:cubicBezTo>
                    <a:pt x="10003" y="419"/>
                    <a:pt x="9849" y="380"/>
                    <a:pt x="9679" y="380"/>
                  </a:cubicBezTo>
                  <a:cubicBezTo>
                    <a:pt x="9444" y="380"/>
                    <a:pt x="9177" y="455"/>
                    <a:pt x="8894" y="613"/>
                  </a:cubicBezTo>
                  <a:cubicBezTo>
                    <a:pt x="8799" y="673"/>
                    <a:pt x="8716" y="732"/>
                    <a:pt x="8632" y="792"/>
                  </a:cubicBezTo>
                  <a:lnTo>
                    <a:pt x="8001" y="435"/>
                  </a:lnTo>
                  <a:cubicBezTo>
                    <a:pt x="7866" y="360"/>
                    <a:pt x="7712" y="320"/>
                    <a:pt x="7543" y="320"/>
                  </a:cubicBezTo>
                  <a:cubicBezTo>
                    <a:pt x="7309" y="320"/>
                    <a:pt x="7046" y="395"/>
                    <a:pt x="6763" y="554"/>
                  </a:cubicBezTo>
                  <a:cubicBezTo>
                    <a:pt x="6656" y="613"/>
                    <a:pt x="6549" y="697"/>
                    <a:pt x="6454" y="768"/>
                  </a:cubicBezTo>
                  <a:lnTo>
                    <a:pt x="5394" y="161"/>
                  </a:lnTo>
                  <a:cubicBezTo>
                    <a:pt x="5218" y="55"/>
                    <a:pt x="5014" y="1"/>
                    <a:pt x="4789" y="1"/>
                  </a:cubicBezTo>
                  <a:close/>
                  <a:moveTo>
                    <a:pt x="1985" y="9731"/>
                  </a:moveTo>
                  <a:lnTo>
                    <a:pt x="1985" y="9731"/>
                  </a:lnTo>
                  <a:cubicBezTo>
                    <a:pt x="1986" y="9732"/>
                    <a:pt x="1987" y="9733"/>
                    <a:pt x="1989" y="9734"/>
                  </a:cubicBezTo>
                  <a:lnTo>
                    <a:pt x="1985" y="973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5"/>
            <p:cNvSpPr/>
            <p:nvPr/>
          </p:nvSpPr>
          <p:spPr>
            <a:xfrm>
              <a:off x="2442837" y="691926"/>
              <a:ext cx="340534" cy="287590"/>
            </a:xfrm>
            <a:custGeom>
              <a:avLst/>
              <a:gdLst/>
              <a:ahLst/>
              <a:cxnLst/>
              <a:rect l="l" t="t" r="r" b="b"/>
              <a:pathLst>
                <a:path w="10645" h="8990" extrusionOk="0">
                  <a:moveTo>
                    <a:pt x="4790" y="1"/>
                  </a:moveTo>
                  <a:cubicBezTo>
                    <a:pt x="4480" y="1"/>
                    <a:pt x="4131" y="101"/>
                    <a:pt x="3763" y="313"/>
                  </a:cubicBezTo>
                  <a:cubicBezTo>
                    <a:pt x="2501" y="1051"/>
                    <a:pt x="1477" y="2813"/>
                    <a:pt x="1477" y="4278"/>
                  </a:cubicBezTo>
                  <a:cubicBezTo>
                    <a:pt x="1477" y="4492"/>
                    <a:pt x="1501" y="4694"/>
                    <a:pt x="1549" y="4873"/>
                  </a:cubicBezTo>
                  <a:cubicBezTo>
                    <a:pt x="668" y="5480"/>
                    <a:pt x="1" y="6719"/>
                    <a:pt x="1" y="7754"/>
                  </a:cubicBezTo>
                  <a:cubicBezTo>
                    <a:pt x="1" y="8540"/>
                    <a:pt x="396" y="8989"/>
                    <a:pt x="970" y="8989"/>
                  </a:cubicBezTo>
                  <a:cubicBezTo>
                    <a:pt x="1205" y="8989"/>
                    <a:pt x="1471" y="8914"/>
                    <a:pt x="1751" y="8754"/>
                  </a:cubicBezTo>
                  <a:lnTo>
                    <a:pt x="8907" y="4623"/>
                  </a:lnTo>
                  <a:cubicBezTo>
                    <a:pt x="9871" y="4063"/>
                    <a:pt x="10645" y="2718"/>
                    <a:pt x="10645" y="1611"/>
                  </a:cubicBezTo>
                  <a:cubicBezTo>
                    <a:pt x="10645" y="826"/>
                    <a:pt x="10250" y="376"/>
                    <a:pt x="9676" y="376"/>
                  </a:cubicBezTo>
                  <a:cubicBezTo>
                    <a:pt x="9441" y="376"/>
                    <a:pt x="9175" y="451"/>
                    <a:pt x="8895" y="611"/>
                  </a:cubicBezTo>
                  <a:cubicBezTo>
                    <a:pt x="8728" y="706"/>
                    <a:pt x="8573" y="825"/>
                    <a:pt x="8419" y="968"/>
                  </a:cubicBezTo>
                  <a:cubicBezTo>
                    <a:pt x="8267" y="545"/>
                    <a:pt x="7953" y="313"/>
                    <a:pt x="7546" y="313"/>
                  </a:cubicBezTo>
                  <a:cubicBezTo>
                    <a:pt x="7312" y="313"/>
                    <a:pt x="7046" y="390"/>
                    <a:pt x="6764" y="551"/>
                  </a:cubicBezTo>
                  <a:cubicBezTo>
                    <a:pt x="6502" y="706"/>
                    <a:pt x="6252" y="920"/>
                    <a:pt x="6025" y="1170"/>
                  </a:cubicBezTo>
                  <a:cubicBezTo>
                    <a:pt x="5890" y="419"/>
                    <a:pt x="5421" y="1"/>
                    <a:pt x="4790"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 name="Google Shape;573;p35"/>
          <p:cNvGrpSpPr/>
          <p:nvPr/>
        </p:nvGrpSpPr>
        <p:grpSpPr>
          <a:xfrm>
            <a:off x="7718352" y="761281"/>
            <a:ext cx="466436" cy="661137"/>
            <a:chOff x="2529689" y="743430"/>
            <a:chExt cx="166092" cy="235414"/>
          </a:xfrm>
        </p:grpSpPr>
        <p:sp>
          <p:nvSpPr>
            <p:cNvPr id="574" name="Google Shape;574;p35"/>
            <p:cNvSpPr/>
            <p:nvPr/>
          </p:nvSpPr>
          <p:spPr>
            <a:xfrm>
              <a:off x="2645459" y="841702"/>
              <a:ext cx="50320" cy="28983"/>
            </a:xfrm>
            <a:custGeom>
              <a:avLst/>
              <a:gdLst/>
              <a:ahLst/>
              <a:cxnLst/>
              <a:rect l="l" t="t" r="r" b="b"/>
              <a:pathLst>
                <a:path w="1573" h="906" extrusionOk="0">
                  <a:moveTo>
                    <a:pt x="918" y="1"/>
                  </a:moveTo>
                  <a:lnTo>
                    <a:pt x="1" y="524"/>
                  </a:lnTo>
                  <a:lnTo>
                    <a:pt x="644" y="905"/>
                  </a:lnTo>
                  <a:lnTo>
                    <a:pt x="1573" y="370"/>
                  </a:lnTo>
                  <a:lnTo>
                    <a:pt x="9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5"/>
            <p:cNvSpPr/>
            <p:nvPr/>
          </p:nvSpPr>
          <p:spPr>
            <a:xfrm>
              <a:off x="2529689" y="743430"/>
              <a:ext cx="136373" cy="193923"/>
            </a:xfrm>
            <a:custGeom>
              <a:avLst/>
              <a:gdLst/>
              <a:ahLst/>
              <a:cxnLst/>
              <a:rect l="l" t="t" r="r" b="b"/>
              <a:pathLst>
                <a:path w="4263" h="6062" extrusionOk="0">
                  <a:moveTo>
                    <a:pt x="3608" y="1"/>
                  </a:moveTo>
                  <a:lnTo>
                    <a:pt x="905" y="1572"/>
                  </a:lnTo>
                  <a:lnTo>
                    <a:pt x="917" y="5156"/>
                  </a:lnTo>
                  <a:lnTo>
                    <a:pt x="0" y="5692"/>
                  </a:lnTo>
                  <a:lnTo>
                    <a:pt x="643" y="6061"/>
                  </a:lnTo>
                  <a:lnTo>
                    <a:pt x="1560" y="5537"/>
                  </a:lnTo>
                  <a:lnTo>
                    <a:pt x="1548" y="1941"/>
                  </a:lnTo>
                  <a:lnTo>
                    <a:pt x="4263" y="382"/>
                  </a:lnTo>
                  <a:lnTo>
                    <a:pt x="3608" y="1"/>
                  </a:lnTo>
                  <a:close/>
                </a:path>
              </a:pathLst>
            </a:custGeom>
            <a:gradFill>
              <a:gsLst>
                <a:gs pos="0">
                  <a:schemeClr val="dk2"/>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5"/>
            <p:cNvSpPr/>
            <p:nvPr/>
          </p:nvSpPr>
          <p:spPr>
            <a:xfrm>
              <a:off x="2550258" y="755618"/>
              <a:ext cx="145523" cy="223226"/>
            </a:xfrm>
            <a:custGeom>
              <a:avLst/>
              <a:gdLst/>
              <a:ahLst/>
              <a:cxnLst/>
              <a:rect l="l" t="t" r="r" b="b"/>
              <a:pathLst>
                <a:path w="4549" h="6978" extrusionOk="0">
                  <a:moveTo>
                    <a:pt x="3620" y="1"/>
                  </a:moveTo>
                  <a:lnTo>
                    <a:pt x="905" y="1560"/>
                  </a:lnTo>
                  <a:lnTo>
                    <a:pt x="917" y="5156"/>
                  </a:lnTo>
                  <a:lnTo>
                    <a:pt x="0" y="5680"/>
                  </a:lnTo>
                  <a:lnTo>
                    <a:pt x="2274" y="6978"/>
                  </a:lnTo>
                  <a:lnTo>
                    <a:pt x="4549" y="3061"/>
                  </a:lnTo>
                  <a:lnTo>
                    <a:pt x="3620" y="3596"/>
                  </a:lnTo>
                  <a:lnTo>
                    <a:pt x="3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35"/>
          <p:cNvGrpSpPr/>
          <p:nvPr/>
        </p:nvGrpSpPr>
        <p:grpSpPr>
          <a:xfrm>
            <a:off x="8075663" y="1600225"/>
            <a:ext cx="355063" cy="557161"/>
            <a:chOff x="528838" y="275275"/>
            <a:chExt cx="355063" cy="557161"/>
          </a:xfrm>
        </p:grpSpPr>
        <p:sp>
          <p:nvSpPr>
            <p:cNvPr id="578" name="Google Shape;578;p35"/>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5"/>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5"/>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5"/>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5"/>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50"/>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goals</a:t>
            </a:r>
            <a:endParaRPr/>
          </a:p>
        </p:txBody>
      </p:sp>
      <p:sp>
        <p:nvSpPr>
          <p:cNvPr id="1833" name="Google Shape;1833;p50"/>
          <p:cNvSpPr txBox="1">
            <a:spLocks noGrp="1"/>
          </p:cNvSpPr>
          <p:nvPr>
            <p:ph type="title" idx="2"/>
          </p:nvPr>
        </p:nvSpPr>
        <p:spPr>
          <a:xfrm>
            <a:off x="2253950" y="1660825"/>
            <a:ext cx="199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Goal 1</a:t>
            </a:r>
            <a:endParaRPr/>
          </a:p>
        </p:txBody>
      </p:sp>
      <p:sp>
        <p:nvSpPr>
          <p:cNvPr id="1834" name="Google Shape;1834;p50"/>
          <p:cNvSpPr txBox="1">
            <a:spLocks noGrp="1"/>
          </p:cNvSpPr>
          <p:nvPr>
            <p:ph type="subTitle" idx="1"/>
          </p:nvPr>
        </p:nvSpPr>
        <p:spPr>
          <a:xfrm>
            <a:off x="2253950" y="2090372"/>
            <a:ext cx="1993200" cy="6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835" name="Google Shape;1835;p50"/>
          <p:cNvSpPr txBox="1">
            <a:spLocks noGrp="1"/>
          </p:cNvSpPr>
          <p:nvPr>
            <p:ph type="title" idx="3"/>
          </p:nvPr>
        </p:nvSpPr>
        <p:spPr>
          <a:xfrm>
            <a:off x="6018650" y="1660825"/>
            <a:ext cx="199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Goal 2</a:t>
            </a:r>
            <a:endParaRPr/>
          </a:p>
        </p:txBody>
      </p:sp>
      <p:sp>
        <p:nvSpPr>
          <p:cNvPr id="1836" name="Google Shape;1836;p50"/>
          <p:cNvSpPr txBox="1">
            <a:spLocks noGrp="1"/>
          </p:cNvSpPr>
          <p:nvPr>
            <p:ph type="subTitle" idx="4"/>
          </p:nvPr>
        </p:nvSpPr>
        <p:spPr>
          <a:xfrm>
            <a:off x="6018650" y="2090372"/>
            <a:ext cx="1993200" cy="6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837" name="Google Shape;1837;p50"/>
          <p:cNvSpPr txBox="1">
            <a:spLocks noGrp="1"/>
          </p:cNvSpPr>
          <p:nvPr>
            <p:ph type="title" idx="5"/>
          </p:nvPr>
        </p:nvSpPr>
        <p:spPr>
          <a:xfrm>
            <a:off x="2253950" y="3210079"/>
            <a:ext cx="1993200" cy="527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t>Goal 3</a:t>
            </a:r>
            <a:endParaRPr/>
          </a:p>
        </p:txBody>
      </p:sp>
      <p:sp>
        <p:nvSpPr>
          <p:cNvPr id="1838" name="Google Shape;1838;p50"/>
          <p:cNvSpPr txBox="1">
            <a:spLocks noGrp="1"/>
          </p:cNvSpPr>
          <p:nvPr>
            <p:ph type="subTitle" idx="6"/>
          </p:nvPr>
        </p:nvSpPr>
        <p:spPr>
          <a:xfrm>
            <a:off x="2253950" y="3639626"/>
            <a:ext cx="1993200" cy="6156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1839" name="Google Shape;1839;p50"/>
          <p:cNvSpPr txBox="1">
            <a:spLocks noGrp="1"/>
          </p:cNvSpPr>
          <p:nvPr>
            <p:ph type="title" idx="7"/>
          </p:nvPr>
        </p:nvSpPr>
        <p:spPr>
          <a:xfrm>
            <a:off x="6018650" y="3210079"/>
            <a:ext cx="1993200" cy="5277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t>Goal 4</a:t>
            </a:r>
            <a:endParaRPr/>
          </a:p>
        </p:txBody>
      </p:sp>
      <p:sp>
        <p:nvSpPr>
          <p:cNvPr id="1840" name="Google Shape;1840;p50"/>
          <p:cNvSpPr txBox="1">
            <a:spLocks noGrp="1"/>
          </p:cNvSpPr>
          <p:nvPr>
            <p:ph type="subTitle" idx="8"/>
          </p:nvPr>
        </p:nvSpPr>
        <p:spPr>
          <a:xfrm>
            <a:off x="6018651" y="3639626"/>
            <a:ext cx="1993200" cy="6156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841" name="Google Shape;1841;p50"/>
          <p:cNvSpPr/>
          <p:nvPr/>
        </p:nvSpPr>
        <p:spPr>
          <a:xfrm>
            <a:off x="1287349" y="1796025"/>
            <a:ext cx="827700" cy="8277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5052049" y="1796025"/>
            <a:ext cx="827700" cy="8277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0"/>
          <p:cNvSpPr/>
          <p:nvPr/>
        </p:nvSpPr>
        <p:spPr>
          <a:xfrm>
            <a:off x="1287349" y="3345289"/>
            <a:ext cx="827700" cy="8277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0"/>
          <p:cNvSpPr/>
          <p:nvPr/>
        </p:nvSpPr>
        <p:spPr>
          <a:xfrm>
            <a:off x="5052049" y="3396239"/>
            <a:ext cx="827700" cy="8277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 name="Google Shape;1845;p50"/>
          <p:cNvGrpSpPr/>
          <p:nvPr/>
        </p:nvGrpSpPr>
        <p:grpSpPr>
          <a:xfrm>
            <a:off x="5309323" y="2053113"/>
            <a:ext cx="312915" cy="312058"/>
            <a:chOff x="-2571737" y="2403625"/>
            <a:chExt cx="292225" cy="291425"/>
          </a:xfrm>
        </p:grpSpPr>
        <p:sp>
          <p:nvSpPr>
            <p:cNvPr id="1846" name="Google Shape;1846;p5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50"/>
          <p:cNvGrpSpPr/>
          <p:nvPr/>
        </p:nvGrpSpPr>
        <p:grpSpPr>
          <a:xfrm>
            <a:off x="5309443" y="3653656"/>
            <a:ext cx="312901" cy="312901"/>
            <a:chOff x="-2419325" y="2408150"/>
            <a:chExt cx="291450" cy="291450"/>
          </a:xfrm>
        </p:grpSpPr>
        <p:sp>
          <p:nvSpPr>
            <p:cNvPr id="1854" name="Google Shape;1854;p5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0"/>
          <p:cNvGrpSpPr/>
          <p:nvPr/>
        </p:nvGrpSpPr>
        <p:grpSpPr>
          <a:xfrm>
            <a:off x="1544742" y="3601958"/>
            <a:ext cx="312901" cy="314565"/>
            <a:chOff x="-3852025" y="2764950"/>
            <a:chExt cx="291450" cy="293000"/>
          </a:xfrm>
        </p:grpSpPr>
        <p:sp>
          <p:nvSpPr>
            <p:cNvPr id="1862" name="Google Shape;1862;p5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50"/>
          <p:cNvGrpSpPr/>
          <p:nvPr/>
        </p:nvGrpSpPr>
        <p:grpSpPr>
          <a:xfrm>
            <a:off x="1544747" y="2053113"/>
            <a:ext cx="312901" cy="313762"/>
            <a:chOff x="-1700225" y="2768875"/>
            <a:chExt cx="291450" cy="292225"/>
          </a:xfrm>
        </p:grpSpPr>
        <p:sp>
          <p:nvSpPr>
            <p:cNvPr id="1865" name="Google Shape;1865;p5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71" name="Google Shape;1871;p50"/>
          <p:cNvCxnSpPr/>
          <p:nvPr/>
        </p:nvCxnSpPr>
        <p:spPr>
          <a:xfrm>
            <a:off x="4649600" y="1538100"/>
            <a:ext cx="0" cy="2885700"/>
          </a:xfrm>
          <a:prstGeom prst="straightConnector1">
            <a:avLst/>
          </a:prstGeom>
          <a:noFill/>
          <a:ln w="19050" cap="flat" cmpd="sng">
            <a:solidFill>
              <a:schemeClr val="accent2"/>
            </a:solidFill>
            <a:prstDash val="dot"/>
            <a:round/>
            <a:headEnd type="none" w="med" len="med"/>
            <a:tailEnd type="none" w="med" len="med"/>
          </a:ln>
        </p:spPr>
      </p:cxnSp>
      <p:cxnSp>
        <p:nvCxnSpPr>
          <p:cNvPr id="1872" name="Google Shape;1872;p50"/>
          <p:cNvCxnSpPr/>
          <p:nvPr/>
        </p:nvCxnSpPr>
        <p:spPr>
          <a:xfrm>
            <a:off x="1030100" y="2980950"/>
            <a:ext cx="7239000" cy="0"/>
          </a:xfrm>
          <a:prstGeom prst="straightConnector1">
            <a:avLst/>
          </a:prstGeom>
          <a:noFill/>
          <a:ln w="19050" cap="flat" cmpd="sng">
            <a:solidFill>
              <a:schemeClr val="accent2"/>
            </a:solidFill>
            <a:prstDash val="dot"/>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6"/>
        <p:cNvGrpSpPr/>
        <p:nvPr/>
      </p:nvGrpSpPr>
      <p:grpSpPr>
        <a:xfrm>
          <a:off x="0" y="0"/>
          <a:ext cx="0" cy="0"/>
          <a:chOff x="0" y="0"/>
          <a:chExt cx="0" cy="0"/>
        </a:xfrm>
      </p:grpSpPr>
      <p:sp>
        <p:nvSpPr>
          <p:cNvPr id="1877" name="Google Shape;1877;p51"/>
          <p:cNvSpPr/>
          <p:nvPr/>
        </p:nvSpPr>
        <p:spPr>
          <a:xfrm>
            <a:off x="713275" y="3773988"/>
            <a:ext cx="4317300" cy="830100"/>
          </a:xfrm>
          <a:prstGeom prst="roundRect">
            <a:avLst>
              <a:gd name="adj" fmla="val 22018"/>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results</a:t>
            </a:r>
            <a:endParaRPr/>
          </a:p>
        </p:txBody>
      </p:sp>
      <p:sp>
        <p:nvSpPr>
          <p:cNvPr id="1879" name="Google Shape;1879;p51"/>
          <p:cNvSpPr txBox="1"/>
          <p:nvPr/>
        </p:nvSpPr>
        <p:spPr>
          <a:xfrm>
            <a:off x="5718750" y="1456588"/>
            <a:ext cx="23004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Fahkwang"/>
                <a:ea typeface="Fahkwang"/>
                <a:cs typeface="Fahkwang"/>
                <a:sym typeface="Fahkwang"/>
              </a:rPr>
              <a:t>Saturn</a:t>
            </a:r>
            <a:endParaRPr sz="2400" b="1">
              <a:solidFill>
                <a:schemeClr val="dk1"/>
              </a:solidFill>
              <a:latin typeface="Fahkwang"/>
              <a:ea typeface="Fahkwang"/>
              <a:cs typeface="Fahkwang"/>
              <a:sym typeface="Fahkwang"/>
            </a:endParaRPr>
          </a:p>
        </p:txBody>
      </p:sp>
      <p:sp>
        <p:nvSpPr>
          <p:cNvPr id="1880" name="Google Shape;1880;p51"/>
          <p:cNvSpPr txBox="1"/>
          <p:nvPr/>
        </p:nvSpPr>
        <p:spPr>
          <a:xfrm>
            <a:off x="5720386" y="1908388"/>
            <a:ext cx="23004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Saturn is a gas giant and has several rings</a:t>
            </a:r>
            <a:endParaRPr>
              <a:solidFill>
                <a:schemeClr val="accent2"/>
              </a:solidFill>
              <a:latin typeface="Chivo"/>
              <a:ea typeface="Chivo"/>
              <a:cs typeface="Chivo"/>
              <a:sym typeface="Chivo"/>
            </a:endParaRPr>
          </a:p>
        </p:txBody>
      </p:sp>
      <p:sp>
        <p:nvSpPr>
          <p:cNvPr id="1881" name="Google Shape;1881;p51"/>
          <p:cNvSpPr txBox="1"/>
          <p:nvPr/>
        </p:nvSpPr>
        <p:spPr>
          <a:xfrm>
            <a:off x="5718750" y="2624838"/>
            <a:ext cx="22989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Fahkwang"/>
                <a:ea typeface="Fahkwang"/>
                <a:cs typeface="Fahkwang"/>
                <a:sym typeface="Fahkwang"/>
              </a:rPr>
              <a:t>Venus</a:t>
            </a:r>
            <a:endParaRPr sz="2400" b="1">
              <a:solidFill>
                <a:schemeClr val="dk1"/>
              </a:solidFill>
              <a:latin typeface="Fahkwang"/>
              <a:ea typeface="Fahkwang"/>
              <a:cs typeface="Fahkwang"/>
              <a:sym typeface="Fahkwang"/>
            </a:endParaRPr>
          </a:p>
        </p:txBody>
      </p:sp>
      <p:sp>
        <p:nvSpPr>
          <p:cNvPr id="1882" name="Google Shape;1882;p51"/>
          <p:cNvSpPr txBox="1"/>
          <p:nvPr/>
        </p:nvSpPr>
        <p:spPr>
          <a:xfrm>
            <a:off x="5720384" y="3076638"/>
            <a:ext cx="22989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Venus has a very beautiful name</a:t>
            </a:r>
            <a:endParaRPr>
              <a:solidFill>
                <a:schemeClr val="accent2"/>
              </a:solidFill>
              <a:latin typeface="Chivo"/>
              <a:ea typeface="Chivo"/>
              <a:cs typeface="Chivo"/>
              <a:sym typeface="Chivo"/>
            </a:endParaRPr>
          </a:p>
        </p:txBody>
      </p:sp>
      <p:sp>
        <p:nvSpPr>
          <p:cNvPr id="1883" name="Google Shape;1883;p51"/>
          <p:cNvSpPr txBox="1"/>
          <p:nvPr/>
        </p:nvSpPr>
        <p:spPr>
          <a:xfrm>
            <a:off x="5371500" y="3819588"/>
            <a:ext cx="3052500" cy="73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2"/>
                </a:solidFill>
                <a:latin typeface="Chivo"/>
                <a:ea typeface="Chivo"/>
                <a:cs typeface="Chivo"/>
                <a:sym typeface="Chivo"/>
              </a:rPr>
              <a:t>Follow the link in the graph to modify its data and then paste the new one here. </a:t>
            </a:r>
            <a:r>
              <a:rPr lang="en" sz="1200" b="1">
                <a:solidFill>
                  <a:schemeClr val="accent2"/>
                </a:solidFill>
                <a:latin typeface="Chivo"/>
                <a:ea typeface="Chivo"/>
                <a:cs typeface="Chivo"/>
                <a:sym typeface="Chivo"/>
              </a:rPr>
              <a:t>For more info, </a:t>
            </a:r>
            <a:r>
              <a:rPr lang="en" sz="1200" b="1">
                <a:solidFill>
                  <a:schemeClr val="accent2"/>
                </a:solidFill>
                <a:uFill>
                  <a:noFill/>
                </a:uFill>
                <a:latin typeface="Chivo"/>
                <a:ea typeface="Chivo"/>
                <a:cs typeface="Chivo"/>
                <a:sym typeface="Chivo"/>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click here</a:t>
            </a:r>
            <a:endParaRPr sz="1200" b="1">
              <a:solidFill>
                <a:schemeClr val="accent2"/>
              </a:solidFill>
              <a:latin typeface="Chivo"/>
              <a:ea typeface="Chivo"/>
              <a:cs typeface="Chivo"/>
              <a:sym typeface="Chivo"/>
            </a:endParaRPr>
          </a:p>
        </p:txBody>
      </p:sp>
      <p:sp>
        <p:nvSpPr>
          <p:cNvPr id="1884" name="Google Shape;1884;p51"/>
          <p:cNvSpPr/>
          <p:nvPr/>
        </p:nvSpPr>
        <p:spPr>
          <a:xfrm>
            <a:off x="5371500" y="1628426"/>
            <a:ext cx="247200" cy="247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5371512" y="2796676"/>
            <a:ext cx="247200" cy="247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txBox="1"/>
          <p:nvPr/>
        </p:nvSpPr>
        <p:spPr>
          <a:xfrm>
            <a:off x="891150" y="3929025"/>
            <a:ext cx="1798500" cy="554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Fahkwang"/>
                <a:ea typeface="Fahkwang"/>
                <a:cs typeface="Fahkwang"/>
                <a:sym typeface="Fahkwang"/>
              </a:rPr>
              <a:t>$20,000</a:t>
            </a:r>
            <a:endParaRPr sz="2400" b="1">
              <a:solidFill>
                <a:schemeClr val="dk1"/>
              </a:solidFill>
              <a:latin typeface="Fahkwang"/>
              <a:ea typeface="Fahkwang"/>
              <a:cs typeface="Fahkwang"/>
              <a:sym typeface="Fahkwang"/>
            </a:endParaRPr>
          </a:p>
        </p:txBody>
      </p:sp>
      <p:sp>
        <p:nvSpPr>
          <p:cNvPr id="1887" name="Google Shape;1887;p51"/>
          <p:cNvSpPr txBox="1"/>
          <p:nvPr/>
        </p:nvSpPr>
        <p:spPr>
          <a:xfrm>
            <a:off x="3129400" y="3898275"/>
            <a:ext cx="1655700" cy="61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Chivo"/>
                <a:ea typeface="Chivo"/>
                <a:cs typeface="Chivo"/>
                <a:sym typeface="Chivo"/>
              </a:rPr>
              <a:t>Expected income next year</a:t>
            </a:r>
            <a:endParaRPr>
              <a:solidFill>
                <a:schemeClr val="accent2"/>
              </a:solidFill>
              <a:latin typeface="Chivo"/>
              <a:ea typeface="Chivo"/>
              <a:cs typeface="Chivo"/>
              <a:sym typeface="Chivo"/>
            </a:endParaRPr>
          </a:p>
        </p:txBody>
      </p:sp>
      <p:cxnSp>
        <p:nvCxnSpPr>
          <p:cNvPr id="1888" name="Google Shape;1888;p51"/>
          <p:cNvCxnSpPr>
            <a:stCxn id="1877" idx="0"/>
          </p:cNvCxnSpPr>
          <p:nvPr/>
        </p:nvCxnSpPr>
        <p:spPr>
          <a:xfrm>
            <a:off x="2871925" y="3773988"/>
            <a:ext cx="0" cy="847500"/>
          </a:xfrm>
          <a:prstGeom prst="straightConnector1">
            <a:avLst/>
          </a:prstGeom>
          <a:noFill/>
          <a:ln w="19050" cap="flat" cmpd="sng">
            <a:solidFill>
              <a:schemeClr val="accent2"/>
            </a:solidFill>
            <a:prstDash val="dot"/>
            <a:round/>
            <a:headEnd type="none" w="med" len="med"/>
            <a:tailEnd type="none" w="med" len="med"/>
          </a:ln>
        </p:spPr>
      </p:cxnSp>
      <p:pic>
        <p:nvPicPr>
          <p:cNvPr id="1889" name="Google Shape;1889;p51" title="Chart">
            <a:hlinkClick r:id="rId4"/>
          </p:cNvPr>
          <p:cNvPicPr preferRelativeResize="0"/>
          <p:nvPr/>
        </p:nvPicPr>
        <p:blipFill>
          <a:blip r:embed="rId5">
            <a:alphaModFix/>
          </a:blip>
          <a:stretch>
            <a:fillRect/>
          </a:stretch>
        </p:blipFill>
        <p:spPr>
          <a:xfrm>
            <a:off x="713275" y="1430780"/>
            <a:ext cx="4105657" cy="221914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40"/>
        <p:cNvGrpSpPr/>
        <p:nvPr/>
      </p:nvGrpSpPr>
      <p:grpSpPr>
        <a:xfrm>
          <a:off x="0" y="0"/>
          <a:ext cx="0" cy="0"/>
          <a:chOff x="0" y="0"/>
          <a:chExt cx="0" cy="0"/>
        </a:xfrm>
      </p:grpSpPr>
      <p:sp>
        <p:nvSpPr>
          <p:cNvPr id="1941" name="Google Shape;1941;p53"/>
          <p:cNvSpPr/>
          <p:nvPr/>
        </p:nvSpPr>
        <p:spPr>
          <a:xfrm>
            <a:off x="2143231" y="1380016"/>
            <a:ext cx="1845404" cy="1845404"/>
          </a:xfrm>
          <a:prstGeom prst="ellipse">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3"/>
          <p:cNvSpPr/>
          <p:nvPr/>
        </p:nvSpPr>
        <p:spPr>
          <a:xfrm>
            <a:off x="2147342" y="1384118"/>
            <a:ext cx="1837295" cy="1837295"/>
          </a:xfrm>
          <a:prstGeom prst="pie">
            <a:avLst>
              <a:gd name="adj1" fmla="val 16232411"/>
              <a:gd name="adj2" fmla="val 11005"/>
            </a:avLst>
          </a:prstGeom>
          <a:solidFill>
            <a:schemeClr val="accen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3"/>
          <p:cNvSpPr/>
          <p:nvPr/>
        </p:nvSpPr>
        <p:spPr>
          <a:xfrm>
            <a:off x="5155381" y="1380016"/>
            <a:ext cx="1845404" cy="1845404"/>
          </a:xfrm>
          <a:prstGeom prst="ellipse">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3"/>
          <p:cNvSpPr/>
          <p:nvPr/>
        </p:nvSpPr>
        <p:spPr>
          <a:xfrm>
            <a:off x="5159492" y="1384118"/>
            <a:ext cx="1837295" cy="1837295"/>
          </a:xfrm>
          <a:prstGeom prst="pie">
            <a:avLst>
              <a:gd name="adj1" fmla="val 16232411"/>
              <a:gd name="adj2" fmla="val 5390082"/>
            </a:avLst>
          </a:prstGeom>
          <a:solidFill>
            <a:schemeClr val="accen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3"/>
          <p:cNvSpPr txBox="1">
            <a:spLocks noGrp="1"/>
          </p:cNvSpPr>
          <p:nvPr>
            <p:ph type="title" idx="3"/>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Comparison</a:t>
            </a:r>
            <a:endParaRPr/>
          </a:p>
        </p:txBody>
      </p:sp>
      <p:sp>
        <p:nvSpPr>
          <p:cNvPr id="1946" name="Google Shape;1946;p53"/>
          <p:cNvSpPr txBox="1">
            <a:spLocks noGrp="1"/>
          </p:cNvSpPr>
          <p:nvPr>
            <p:ph type="title" idx="4"/>
          </p:nvPr>
        </p:nvSpPr>
        <p:spPr>
          <a:xfrm>
            <a:off x="1837125" y="3343250"/>
            <a:ext cx="24576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947" name="Google Shape;1947;p53"/>
          <p:cNvSpPr txBox="1">
            <a:spLocks noGrp="1"/>
          </p:cNvSpPr>
          <p:nvPr>
            <p:ph type="subTitle" idx="1"/>
          </p:nvPr>
        </p:nvSpPr>
        <p:spPr>
          <a:xfrm>
            <a:off x="1837125" y="3772800"/>
            <a:ext cx="2457600"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948" name="Google Shape;1948;p53"/>
          <p:cNvSpPr txBox="1">
            <a:spLocks noGrp="1"/>
          </p:cNvSpPr>
          <p:nvPr>
            <p:ph type="title" idx="5"/>
          </p:nvPr>
        </p:nvSpPr>
        <p:spPr>
          <a:xfrm>
            <a:off x="4849286" y="3343250"/>
            <a:ext cx="24576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949" name="Google Shape;1949;p53"/>
          <p:cNvSpPr txBox="1">
            <a:spLocks noGrp="1"/>
          </p:cNvSpPr>
          <p:nvPr>
            <p:ph type="subTitle" idx="6"/>
          </p:nvPr>
        </p:nvSpPr>
        <p:spPr>
          <a:xfrm>
            <a:off x="4849275" y="3772800"/>
            <a:ext cx="2457600"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nice name and is the second closest planet from the Sun</a:t>
            </a:r>
            <a:endParaRPr/>
          </a:p>
        </p:txBody>
      </p:sp>
      <p:sp>
        <p:nvSpPr>
          <p:cNvPr id="1950" name="Google Shape;1950;p53"/>
          <p:cNvSpPr/>
          <p:nvPr/>
        </p:nvSpPr>
        <p:spPr>
          <a:xfrm>
            <a:off x="2433073" y="1669801"/>
            <a:ext cx="1265700" cy="1265700"/>
          </a:xfrm>
          <a:prstGeom prst="ellipse">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3"/>
          <p:cNvSpPr/>
          <p:nvPr/>
        </p:nvSpPr>
        <p:spPr>
          <a:xfrm>
            <a:off x="5445298" y="1669801"/>
            <a:ext cx="1265700" cy="1265700"/>
          </a:xfrm>
          <a:prstGeom prst="ellipse">
            <a:avLst/>
          </a:prstGeom>
          <a:solidFill>
            <a:schemeClr val="l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3"/>
          <p:cNvSpPr txBox="1">
            <a:spLocks noGrp="1"/>
          </p:cNvSpPr>
          <p:nvPr>
            <p:ph type="title"/>
          </p:nvPr>
        </p:nvSpPr>
        <p:spPr>
          <a:xfrm>
            <a:off x="2433069" y="1979400"/>
            <a:ext cx="1265700" cy="64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1953" name="Google Shape;1953;p53"/>
          <p:cNvSpPr txBox="1">
            <a:spLocks noGrp="1"/>
          </p:cNvSpPr>
          <p:nvPr>
            <p:ph type="title" idx="2"/>
          </p:nvPr>
        </p:nvSpPr>
        <p:spPr>
          <a:xfrm>
            <a:off x="5445225" y="1979400"/>
            <a:ext cx="1265700" cy="64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grpSp>
        <p:nvGrpSpPr>
          <p:cNvPr id="1954" name="Google Shape;1954;p53"/>
          <p:cNvGrpSpPr/>
          <p:nvPr/>
        </p:nvGrpSpPr>
        <p:grpSpPr>
          <a:xfrm>
            <a:off x="975077" y="2935498"/>
            <a:ext cx="776411" cy="705253"/>
            <a:chOff x="2388774" y="932072"/>
            <a:chExt cx="425851" cy="386822"/>
          </a:xfrm>
        </p:grpSpPr>
        <p:sp>
          <p:nvSpPr>
            <p:cNvPr id="1955" name="Google Shape;1955;p53"/>
            <p:cNvSpPr/>
            <p:nvPr/>
          </p:nvSpPr>
          <p:spPr>
            <a:xfrm>
              <a:off x="2389894" y="1054625"/>
              <a:ext cx="423196" cy="264269"/>
            </a:xfrm>
            <a:custGeom>
              <a:avLst/>
              <a:gdLst/>
              <a:ahLst/>
              <a:cxnLst/>
              <a:rect l="l" t="t" r="r" b="b"/>
              <a:pathLst>
                <a:path w="13229" h="8261" extrusionOk="0">
                  <a:moveTo>
                    <a:pt x="13229" y="0"/>
                  </a:moveTo>
                  <a:lnTo>
                    <a:pt x="13229" y="1"/>
                  </a:lnTo>
                  <a:lnTo>
                    <a:pt x="13229" y="1"/>
                  </a:lnTo>
                  <a:cubicBezTo>
                    <a:pt x="13229" y="1"/>
                    <a:pt x="13229" y="0"/>
                    <a:pt x="13229" y="0"/>
                  </a:cubicBezTo>
                  <a:close/>
                  <a:moveTo>
                    <a:pt x="13" y="0"/>
                  </a:moveTo>
                  <a:lnTo>
                    <a:pt x="1" y="4429"/>
                  </a:lnTo>
                  <a:cubicBezTo>
                    <a:pt x="1" y="4501"/>
                    <a:pt x="48" y="4572"/>
                    <a:pt x="144" y="4632"/>
                  </a:cubicBezTo>
                  <a:lnTo>
                    <a:pt x="6287" y="8180"/>
                  </a:lnTo>
                  <a:cubicBezTo>
                    <a:pt x="6383" y="8233"/>
                    <a:pt x="6508" y="8260"/>
                    <a:pt x="6633" y="8260"/>
                  </a:cubicBezTo>
                  <a:cubicBezTo>
                    <a:pt x="6758" y="8260"/>
                    <a:pt x="6883" y="8233"/>
                    <a:pt x="6978" y="8180"/>
                  </a:cubicBezTo>
                  <a:lnTo>
                    <a:pt x="13074" y="4632"/>
                  </a:lnTo>
                  <a:cubicBezTo>
                    <a:pt x="13169" y="4572"/>
                    <a:pt x="13217" y="4501"/>
                    <a:pt x="13217" y="4429"/>
                  </a:cubicBezTo>
                  <a:lnTo>
                    <a:pt x="13229" y="1"/>
                  </a:lnTo>
                  <a:lnTo>
                    <a:pt x="13229" y="1"/>
                  </a:lnTo>
                  <a:cubicBezTo>
                    <a:pt x="13228" y="72"/>
                    <a:pt x="13181" y="143"/>
                    <a:pt x="13086" y="191"/>
                  </a:cubicBezTo>
                  <a:lnTo>
                    <a:pt x="6990" y="3739"/>
                  </a:lnTo>
                  <a:cubicBezTo>
                    <a:pt x="6895" y="3798"/>
                    <a:pt x="6770" y="3828"/>
                    <a:pt x="6645" y="3828"/>
                  </a:cubicBezTo>
                  <a:cubicBezTo>
                    <a:pt x="6520" y="3828"/>
                    <a:pt x="6395" y="3798"/>
                    <a:pt x="6299" y="3739"/>
                  </a:cubicBezTo>
                  <a:lnTo>
                    <a:pt x="156" y="191"/>
                  </a:lnTo>
                  <a:cubicBezTo>
                    <a:pt x="60" y="143"/>
                    <a:pt x="13" y="72"/>
                    <a:pt x="13"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2388774" y="932072"/>
              <a:ext cx="425851" cy="245011"/>
            </a:xfrm>
            <a:custGeom>
              <a:avLst/>
              <a:gdLst/>
              <a:ahLst/>
              <a:cxnLst/>
              <a:rect l="l" t="t" r="r" b="b"/>
              <a:pathLst>
                <a:path w="13312" h="7659" extrusionOk="0">
                  <a:moveTo>
                    <a:pt x="6632" y="0"/>
                  </a:moveTo>
                  <a:cubicBezTo>
                    <a:pt x="6507" y="0"/>
                    <a:pt x="6382" y="27"/>
                    <a:pt x="6287" y="81"/>
                  </a:cubicBezTo>
                  <a:lnTo>
                    <a:pt x="191" y="3629"/>
                  </a:lnTo>
                  <a:cubicBezTo>
                    <a:pt x="0" y="3736"/>
                    <a:pt x="0" y="3914"/>
                    <a:pt x="191" y="4022"/>
                  </a:cubicBezTo>
                  <a:lnTo>
                    <a:pt x="6334" y="7570"/>
                  </a:lnTo>
                  <a:cubicBezTo>
                    <a:pt x="6430" y="7629"/>
                    <a:pt x="6555" y="7659"/>
                    <a:pt x="6680" y="7659"/>
                  </a:cubicBezTo>
                  <a:cubicBezTo>
                    <a:pt x="6805" y="7659"/>
                    <a:pt x="6930" y="7629"/>
                    <a:pt x="7025" y="7570"/>
                  </a:cubicBezTo>
                  <a:lnTo>
                    <a:pt x="13121" y="4022"/>
                  </a:lnTo>
                  <a:cubicBezTo>
                    <a:pt x="13311" y="3914"/>
                    <a:pt x="13311" y="3736"/>
                    <a:pt x="13121" y="3629"/>
                  </a:cubicBezTo>
                  <a:lnTo>
                    <a:pt x="6977" y="81"/>
                  </a:lnTo>
                  <a:cubicBezTo>
                    <a:pt x="6882" y="27"/>
                    <a:pt x="6757" y="0"/>
                    <a:pt x="663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2623386" y="1171259"/>
              <a:ext cx="175241" cy="105887"/>
            </a:xfrm>
            <a:custGeom>
              <a:avLst/>
              <a:gdLst/>
              <a:ahLst/>
              <a:cxnLst/>
              <a:rect l="l" t="t" r="r" b="b"/>
              <a:pathLst>
                <a:path w="5478" h="3310" extrusionOk="0">
                  <a:moveTo>
                    <a:pt x="5417" y="0"/>
                  </a:moveTo>
                  <a:cubicBezTo>
                    <a:pt x="5406" y="0"/>
                    <a:pt x="5394" y="3"/>
                    <a:pt x="5382" y="9"/>
                  </a:cubicBezTo>
                  <a:lnTo>
                    <a:pt x="84" y="3069"/>
                  </a:lnTo>
                  <a:cubicBezTo>
                    <a:pt x="36" y="3105"/>
                    <a:pt x="0" y="3176"/>
                    <a:pt x="0" y="3236"/>
                  </a:cubicBezTo>
                  <a:cubicBezTo>
                    <a:pt x="0" y="3279"/>
                    <a:pt x="19" y="3310"/>
                    <a:pt x="48" y="3310"/>
                  </a:cubicBezTo>
                  <a:cubicBezTo>
                    <a:pt x="58" y="3310"/>
                    <a:pt x="71" y="3305"/>
                    <a:pt x="84" y="3295"/>
                  </a:cubicBezTo>
                  <a:lnTo>
                    <a:pt x="5382" y="236"/>
                  </a:lnTo>
                  <a:cubicBezTo>
                    <a:pt x="5430" y="212"/>
                    <a:pt x="5477" y="140"/>
                    <a:pt x="5477" y="81"/>
                  </a:cubicBezTo>
                  <a:cubicBezTo>
                    <a:pt x="5477" y="27"/>
                    <a:pt x="5450" y="0"/>
                    <a:pt x="5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2623386" y="1148003"/>
              <a:ext cx="175241" cy="105759"/>
            </a:xfrm>
            <a:custGeom>
              <a:avLst/>
              <a:gdLst/>
              <a:ahLst/>
              <a:cxnLst/>
              <a:rect l="l" t="t" r="r" b="b"/>
              <a:pathLst>
                <a:path w="5478" h="3306" extrusionOk="0">
                  <a:moveTo>
                    <a:pt x="5418" y="1"/>
                  </a:moveTo>
                  <a:cubicBezTo>
                    <a:pt x="5407" y="1"/>
                    <a:pt x="5394" y="4"/>
                    <a:pt x="5382" y="10"/>
                  </a:cubicBezTo>
                  <a:lnTo>
                    <a:pt x="84" y="3070"/>
                  </a:lnTo>
                  <a:cubicBezTo>
                    <a:pt x="36" y="3094"/>
                    <a:pt x="0" y="3165"/>
                    <a:pt x="0" y="3237"/>
                  </a:cubicBezTo>
                  <a:cubicBezTo>
                    <a:pt x="0" y="3281"/>
                    <a:pt x="20" y="3305"/>
                    <a:pt x="50" y="3305"/>
                  </a:cubicBezTo>
                  <a:cubicBezTo>
                    <a:pt x="60" y="3305"/>
                    <a:pt x="71" y="3302"/>
                    <a:pt x="84" y="3296"/>
                  </a:cubicBezTo>
                  <a:lnTo>
                    <a:pt x="5382" y="236"/>
                  </a:lnTo>
                  <a:cubicBezTo>
                    <a:pt x="5430" y="212"/>
                    <a:pt x="5477" y="141"/>
                    <a:pt x="5477" y="70"/>
                  </a:cubicBezTo>
                  <a:cubicBezTo>
                    <a:pt x="5477" y="25"/>
                    <a:pt x="5451" y="1"/>
                    <a:pt x="5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2623386" y="1124618"/>
              <a:ext cx="175241" cy="105887"/>
            </a:xfrm>
            <a:custGeom>
              <a:avLst/>
              <a:gdLst/>
              <a:ahLst/>
              <a:cxnLst/>
              <a:rect l="l" t="t" r="r" b="b"/>
              <a:pathLst>
                <a:path w="5478" h="3310" extrusionOk="0">
                  <a:moveTo>
                    <a:pt x="5420" y="1"/>
                  </a:moveTo>
                  <a:cubicBezTo>
                    <a:pt x="5408" y="1"/>
                    <a:pt x="5395" y="5"/>
                    <a:pt x="5382" y="15"/>
                  </a:cubicBezTo>
                  <a:lnTo>
                    <a:pt x="84" y="3075"/>
                  </a:lnTo>
                  <a:cubicBezTo>
                    <a:pt x="36" y="3099"/>
                    <a:pt x="0" y="3170"/>
                    <a:pt x="0" y="3229"/>
                  </a:cubicBezTo>
                  <a:cubicBezTo>
                    <a:pt x="0" y="3283"/>
                    <a:pt x="20" y="3310"/>
                    <a:pt x="51" y="3310"/>
                  </a:cubicBezTo>
                  <a:cubicBezTo>
                    <a:pt x="61" y="3310"/>
                    <a:pt x="72" y="3307"/>
                    <a:pt x="84" y="3301"/>
                  </a:cubicBezTo>
                  <a:lnTo>
                    <a:pt x="5382" y="241"/>
                  </a:lnTo>
                  <a:cubicBezTo>
                    <a:pt x="5430" y="205"/>
                    <a:pt x="5477" y="134"/>
                    <a:pt x="5477" y="74"/>
                  </a:cubicBezTo>
                  <a:cubicBezTo>
                    <a:pt x="5477" y="31"/>
                    <a:pt x="5452" y="1"/>
                    <a:pt x="5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3"/>
            <p:cNvSpPr/>
            <p:nvPr/>
          </p:nvSpPr>
          <p:spPr>
            <a:xfrm>
              <a:off x="2623386" y="1101234"/>
              <a:ext cx="175241" cy="106015"/>
            </a:xfrm>
            <a:custGeom>
              <a:avLst/>
              <a:gdLst/>
              <a:ahLst/>
              <a:cxnLst/>
              <a:rect l="l" t="t" r="r" b="b"/>
              <a:pathLst>
                <a:path w="5478" h="3314" extrusionOk="0">
                  <a:moveTo>
                    <a:pt x="5412" y="0"/>
                  </a:moveTo>
                  <a:cubicBezTo>
                    <a:pt x="5402" y="0"/>
                    <a:pt x="5392" y="3"/>
                    <a:pt x="5382" y="8"/>
                  </a:cubicBezTo>
                  <a:lnTo>
                    <a:pt x="84" y="3079"/>
                  </a:lnTo>
                  <a:cubicBezTo>
                    <a:pt x="36" y="3103"/>
                    <a:pt x="0" y="3175"/>
                    <a:pt x="0" y="3234"/>
                  </a:cubicBezTo>
                  <a:cubicBezTo>
                    <a:pt x="0" y="3281"/>
                    <a:pt x="22" y="3313"/>
                    <a:pt x="55" y="3313"/>
                  </a:cubicBezTo>
                  <a:cubicBezTo>
                    <a:pt x="64" y="3313"/>
                    <a:pt x="74" y="3311"/>
                    <a:pt x="84" y="3306"/>
                  </a:cubicBezTo>
                  <a:lnTo>
                    <a:pt x="5382" y="234"/>
                  </a:lnTo>
                  <a:cubicBezTo>
                    <a:pt x="5430" y="210"/>
                    <a:pt x="5477" y="139"/>
                    <a:pt x="5477" y="79"/>
                  </a:cubicBezTo>
                  <a:cubicBezTo>
                    <a:pt x="5477" y="32"/>
                    <a:pt x="5448" y="0"/>
                    <a:pt x="54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3"/>
            <p:cNvSpPr/>
            <p:nvPr/>
          </p:nvSpPr>
          <p:spPr>
            <a:xfrm>
              <a:off x="2552913" y="1221003"/>
              <a:ext cx="16027" cy="20346"/>
            </a:xfrm>
            <a:custGeom>
              <a:avLst/>
              <a:gdLst/>
              <a:ahLst/>
              <a:cxnLst/>
              <a:rect l="l" t="t" r="r" b="b"/>
              <a:pathLst>
                <a:path w="501" h="636" extrusionOk="0">
                  <a:moveTo>
                    <a:pt x="133" y="0"/>
                  </a:moveTo>
                  <a:cubicBezTo>
                    <a:pt x="53" y="0"/>
                    <a:pt x="1" y="65"/>
                    <a:pt x="1" y="181"/>
                  </a:cubicBezTo>
                  <a:cubicBezTo>
                    <a:pt x="1" y="336"/>
                    <a:pt x="108" y="526"/>
                    <a:pt x="251" y="597"/>
                  </a:cubicBezTo>
                  <a:cubicBezTo>
                    <a:pt x="291" y="623"/>
                    <a:pt x="330" y="635"/>
                    <a:pt x="365" y="635"/>
                  </a:cubicBezTo>
                  <a:cubicBezTo>
                    <a:pt x="444" y="635"/>
                    <a:pt x="501" y="574"/>
                    <a:pt x="501" y="467"/>
                  </a:cubicBezTo>
                  <a:cubicBezTo>
                    <a:pt x="501" y="300"/>
                    <a:pt x="382" y="109"/>
                    <a:pt x="251" y="38"/>
                  </a:cubicBezTo>
                  <a:cubicBezTo>
                    <a:pt x="207" y="13"/>
                    <a:pt x="167" y="0"/>
                    <a:pt x="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2506464" y="1197235"/>
              <a:ext cx="15643" cy="20474"/>
            </a:xfrm>
            <a:custGeom>
              <a:avLst/>
              <a:gdLst/>
              <a:ahLst/>
              <a:cxnLst/>
              <a:rect l="l" t="t" r="r" b="b"/>
              <a:pathLst>
                <a:path w="489" h="640" extrusionOk="0">
                  <a:moveTo>
                    <a:pt x="139" y="1"/>
                  </a:moveTo>
                  <a:cubicBezTo>
                    <a:pt x="55" y="1"/>
                    <a:pt x="0" y="63"/>
                    <a:pt x="0" y="174"/>
                  </a:cubicBezTo>
                  <a:cubicBezTo>
                    <a:pt x="0" y="328"/>
                    <a:pt x="107" y="531"/>
                    <a:pt x="250" y="602"/>
                  </a:cubicBezTo>
                  <a:cubicBezTo>
                    <a:pt x="290" y="628"/>
                    <a:pt x="327" y="640"/>
                    <a:pt x="360" y="640"/>
                  </a:cubicBezTo>
                  <a:cubicBezTo>
                    <a:pt x="436" y="640"/>
                    <a:pt x="488" y="576"/>
                    <a:pt x="488" y="459"/>
                  </a:cubicBezTo>
                  <a:cubicBezTo>
                    <a:pt x="488" y="305"/>
                    <a:pt x="381" y="114"/>
                    <a:pt x="250" y="31"/>
                  </a:cubicBezTo>
                  <a:cubicBezTo>
                    <a:pt x="210" y="11"/>
                    <a:pt x="172" y="1"/>
                    <a:pt x="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2459983" y="1173626"/>
              <a:ext cx="15643" cy="20250"/>
            </a:xfrm>
            <a:custGeom>
              <a:avLst/>
              <a:gdLst/>
              <a:ahLst/>
              <a:cxnLst/>
              <a:rect l="l" t="t" r="r" b="b"/>
              <a:pathLst>
                <a:path w="489" h="633" extrusionOk="0">
                  <a:moveTo>
                    <a:pt x="135" y="1"/>
                  </a:moveTo>
                  <a:cubicBezTo>
                    <a:pt x="56" y="1"/>
                    <a:pt x="1" y="63"/>
                    <a:pt x="1" y="173"/>
                  </a:cubicBezTo>
                  <a:cubicBezTo>
                    <a:pt x="1" y="328"/>
                    <a:pt x="108" y="519"/>
                    <a:pt x="239" y="602"/>
                  </a:cubicBezTo>
                  <a:cubicBezTo>
                    <a:pt x="279" y="622"/>
                    <a:pt x="317" y="632"/>
                    <a:pt x="350" y="632"/>
                  </a:cubicBezTo>
                  <a:cubicBezTo>
                    <a:pt x="434" y="632"/>
                    <a:pt x="489" y="570"/>
                    <a:pt x="489" y="459"/>
                  </a:cubicBezTo>
                  <a:cubicBezTo>
                    <a:pt x="489" y="304"/>
                    <a:pt x="382" y="114"/>
                    <a:pt x="239" y="31"/>
                  </a:cubicBezTo>
                  <a:cubicBezTo>
                    <a:pt x="202" y="10"/>
                    <a:pt x="166" y="1"/>
                    <a:pt x="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2413534" y="1149858"/>
              <a:ext cx="15643" cy="20378"/>
            </a:xfrm>
            <a:custGeom>
              <a:avLst/>
              <a:gdLst/>
              <a:ahLst/>
              <a:cxnLst/>
              <a:rect l="l" t="t" r="r" b="b"/>
              <a:pathLst>
                <a:path w="489" h="637" extrusionOk="0">
                  <a:moveTo>
                    <a:pt x="133" y="0"/>
                  </a:moveTo>
                  <a:cubicBezTo>
                    <a:pt x="54" y="0"/>
                    <a:pt x="0" y="68"/>
                    <a:pt x="0" y="178"/>
                  </a:cubicBezTo>
                  <a:cubicBezTo>
                    <a:pt x="0" y="333"/>
                    <a:pt x="107" y="524"/>
                    <a:pt x="238" y="607"/>
                  </a:cubicBezTo>
                  <a:cubicBezTo>
                    <a:pt x="279" y="627"/>
                    <a:pt x="316" y="637"/>
                    <a:pt x="350" y="637"/>
                  </a:cubicBezTo>
                  <a:cubicBezTo>
                    <a:pt x="433" y="637"/>
                    <a:pt x="488" y="575"/>
                    <a:pt x="488" y="464"/>
                  </a:cubicBezTo>
                  <a:cubicBezTo>
                    <a:pt x="488" y="309"/>
                    <a:pt x="381" y="107"/>
                    <a:pt x="238" y="35"/>
                  </a:cubicBezTo>
                  <a:cubicBezTo>
                    <a:pt x="200" y="11"/>
                    <a:pt x="165" y="0"/>
                    <a:pt x="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2602049" y="1024523"/>
              <a:ext cx="149713" cy="118107"/>
            </a:xfrm>
            <a:custGeom>
              <a:avLst/>
              <a:gdLst/>
              <a:ahLst/>
              <a:cxnLst/>
              <a:rect l="l" t="t" r="r" b="b"/>
              <a:pathLst>
                <a:path w="4680" h="3692" extrusionOk="0">
                  <a:moveTo>
                    <a:pt x="4680" y="1"/>
                  </a:moveTo>
                  <a:lnTo>
                    <a:pt x="1" y="2727"/>
                  </a:lnTo>
                  <a:lnTo>
                    <a:pt x="1" y="3691"/>
                  </a:lnTo>
                  <a:lnTo>
                    <a:pt x="4680" y="977"/>
                  </a:lnTo>
                  <a:lnTo>
                    <a:pt x="4680" y="1"/>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2451218" y="1024906"/>
              <a:ext cx="150865" cy="117723"/>
            </a:xfrm>
            <a:custGeom>
              <a:avLst/>
              <a:gdLst/>
              <a:ahLst/>
              <a:cxnLst/>
              <a:rect l="l" t="t" r="r" b="b"/>
              <a:pathLst>
                <a:path w="4716" h="3680" extrusionOk="0">
                  <a:moveTo>
                    <a:pt x="13" y="0"/>
                  </a:moveTo>
                  <a:lnTo>
                    <a:pt x="1" y="965"/>
                  </a:lnTo>
                  <a:lnTo>
                    <a:pt x="4716" y="3679"/>
                  </a:lnTo>
                  <a:lnTo>
                    <a:pt x="4716" y="2715"/>
                  </a:lnTo>
                  <a:lnTo>
                    <a:pt x="13" y="0"/>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2451602" y="937671"/>
              <a:ext cx="300162" cy="174122"/>
            </a:xfrm>
            <a:custGeom>
              <a:avLst/>
              <a:gdLst/>
              <a:ahLst/>
              <a:cxnLst/>
              <a:rect l="l" t="t" r="r" b="b"/>
              <a:pathLst>
                <a:path w="9383" h="5443" extrusionOk="0">
                  <a:moveTo>
                    <a:pt x="4680" y="1"/>
                  </a:moveTo>
                  <a:lnTo>
                    <a:pt x="1" y="2727"/>
                  </a:lnTo>
                  <a:lnTo>
                    <a:pt x="4704" y="5442"/>
                  </a:lnTo>
                  <a:lnTo>
                    <a:pt x="9383" y="2716"/>
                  </a:lnTo>
                  <a:lnTo>
                    <a:pt x="4680"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53"/>
          <p:cNvGrpSpPr/>
          <p:nvPr/>
        </p:nvGrpSpPr>
        <p:grpSpPr>
          <a:xfrm>
            <a:off x="7338920" y="1899272"/>
            <a:ext cx="883779" cy="1036229"/>
            <a:chOff x="2288199" y="1549761"/>
            <a:chExt cx="478442" cy="560973"/>
          </a:xfrm>
        </p:grpSpPr>
        <p:sp>
          <p:nvSpPr>
            <p:cNvPr id="1969" name="Google Shape;1969;p53"/>
            <p:cNvSpPr/>
            <p:nvPr/>
          </p:nvSpPr>
          <p:spPr>
            <a:xfrm>
              <a:off x="2327834" y="1635077"/>
              <a:ext cx="22873" cy="288358"/>
            </a:xfrm>
            <a:custGeom>
              <a:avLst/>
              <a:gdLst/>
              <a:ahLst/>
              <a:cxnLst/>
              <a:rect l="l" t="t" r="r" b="b"/>
              <a:pathLst>
                <a:path w="715" h="9014" extrusionOk="0">
                  <a:moveTo>
                    <a:pt x="696" y="156"/>
                  </a:moveTo>
                  <a:lnTo>
                    <a:pt x="715" y="167"/>
                  </a:lnTo>
                  <a:cubicBezTo>
                    <a:pt x="707" y="160"/>
                    <a:pt x="700" y="157"/>
                    <a:pt x="696" y="156"/>
                  </a:cubicBezTo>
                  <a:close/>
                  <a:moveTo>
                    <a:pt x="369" y="0"/>
                  </a:moveTo>
                  <a:cubicBezTo>
                    <a:pt x="369" y="0"/>
                    <a:pt x="369" y="12"/>
                    <a:pt x="369" y="12"/>
                  </a:cubicBezTo>
                  <a:lnTo>
                    <a:pt x="357" y="12"/>
                  </a:lnTo>
                  <a:cubicBezTo>
                    <a:pt x="345" y="12"/>
                    <a:pt x="334" y="24"/>
                    <a:pt x="334" y="24"/>
                  </a:cubicBezTo>
                  <a:cubicBezTo>
                    <a:pt x="322" y="36"/>
                    <a:pt x="310" y="36"/>
                    <a:pt x="298" y="48"/>
                  </a:cubicBezTo>
                  <a:cubicBezTo>
                    <a:pt x="298" y="48"/>
                    <a:pt x="286" y="48"/>
                    <a:pt x="286" y="60"/>
                  </a:cubicBezTo>
                  <a:cubicBezTo>
                    <a:pt x="286" y="60"/>
                    <a:pt x="274" y="60"/>
                    <a:pt x="274" y="72"/>
                  </a:cubicBezTo>
                  <a:lnTo>
                    <a:pt x="262" y="72"/>
                  </a:lnTo>
                  <a:lnTo>
                    <a:pt x="262" y="84"/>
                  </a:lnTo>
                  <a:cubicBezTo>
                    <a:pt x="250" y="84"/>
                    <a:pt x="250" y="84"/>
                    <a:pt x="250" y="95"/>
                  </a:cubicBezTo>
                  <a:cubicBezTo>
                    <a:pt x="250" y="95"/>
                    <a:pt x="238" y="95"/>
                    <a:pt x="238" y="107"/>
                  </a:cubicBezTo>
                  <a:lnTo>
                    <a:pt x="226" y="119"/>
                  </a:lnTo>
                  <a:cubicBezTo>
                    <a:pt x="226" y="131"/>
                    <a:pt x="214" y="131"/>
                    <a:pt x="214" y="131"/>
                  </a:cubicBezTo>
                  <a:cubicBezTo>
                    <a:pt x="214" y="143"/>
                    <a:pt x="214" y="143"/>
                    <a:pt x="203" y="155"/>
                  </a:cubicBezTo>
                  <a:cubicBezTo>
                    <a:pt x="203" y="155"/>
                    <a:pt x="203" y="167"/>
                    <a:pt x="203" y="167"/>
                  </a:cubicBezTo>
                  <a:cubicBezTo>
                    <a:pt x="203" y="167"/>
                    <a:pt x="191" y="179"/>
                    <a:pt x="191" y="179"/>
                  </a:cubicBezTo>
                  <a:cubicBezTo>
                    <a:pt x="191" y="191"/>
                    <a:pt x="191" y="191"/>
                    <a:pt x="191" y="191"/>
                  </a:cubicBezTo>
                  <a:cubicBezTo>
                    <a:pt x="179" y="203"/>
                    <a:pt x="179" y="203"/>
                    <a:pt x="179" y="215"/>
                  </a:cubicBezTo>
                  <a:cubicBezTo>
                    <a:pt x="179" y="215"/>
                    <a:pt x="179" y="215"/>
                    <a:pt x="179" y="226"/>
                  </a:cubicBezTo>
                  <a:cubicBezTo>
                    <a:pt x="167" y="226"/>
                    <a:pt x="167" y="226"/>
                    <a:pt x="167" y="238"/>
                  </a:cubicBezTo>
                  <a:cubicBezTo>
                    <a:pt x="167" y="250"/>
                    <a:pt x="167" y="262"/>
                    <a:pt x="167" y="262"/>
                  </a:cubicBezTo>
                  <a:cubicBezTo>
                    <a:pt x="167" y="262"/>
                    <a:pt x="167" y="274"/>
                    <a:pt x="167" y="274"/>
                  </a:cubicBezTo>
                  <a:cubicBezTo>
                    <a:pt x="167" y="274"/>
                    <a:pt x="167" y="274"/>
                    <a:pt x="167" y="286"/>
                  </a:cubicBezTo>
                  <a:lnTo>
                    <a:pt x="155" y="286"/>
                  </a:lnTo>
                  <a:cubicBezTo>
                    <a:pt x="155" y="298"/>
                    <a:pt x="155" y="310"/>
                    <a:pt x="155" y="322"/>
                  </a:cubicBezTo>
                  <a:lnTo>
                    <a:pt x="167" y="3346"/>
                  </a:lnTo>
                  <a:lnTo>
                    <a:pt x="0" y="4013"/>
                  </a:lnTo>
                  <a:lnTo>
                    <a:pt x="12" y="8692"/>
                  </a:lnTo>
                  <a:cubicBezTo>
                    <a:pt x="12" y="8775"/>
                    <a:pt x="36" y="8835"/>
                    <a:pt x="83" y="8858"/>
                  </a:cubicBezTo>
                  <a:lnTo>
                    <a:pt x="345" y="9013"/>
                  </a:lnTo>
                  <a:cubicBezTo>
                    <a:pt x="298" y="8978"/>
                    <a:pt x="274" y="8930"/>
                    <a:pt x="274" y="8847"/>
                  </a:cubicBezTo>
                  <a:lnTo>
                    <a:pt x="262" y="4167"/>
                  </a:lnTo>
                  <a:lnTo>
                    <a:pt x="429" y="3501"/>
                  </a:lnTo>
                  <a:lnTo>
                    <a:pt x="417" y="476"/>
                  </a:lnTo>
                  <a:cubicBezTo>
                    <a:pt x="417" y="465"/>
                    <a:pt x="417" y="453"/>
                    <a:pt x="417" y="429"/>
                  </a:cubicBezTo>
                  <a:cubicBezTo>
                    <a:pt x="417" y="417"/>
                    <a:pt x="417" y="405"/>
                    <a:pt x="429" y="393"/>
                  </a:cubicBezTo>
                  <a:cubicBezTo>
                    <a:pt x="429" y="393"/>
                    <a:pt x="429" y="381"/>
                    <a:pt x="429" y="381"/>
                  </a:cubicBezTo>
                  <a:cubicBezTo>
                    <a:pt x="429" y="369"/>
                    <a:pt x="441" y="357"/>
                    <a:pt x="441" y="346"/>
                  </a:cubicBezTo>
                  <a:cubicBezTo>
                    <a:pt x="453" y="334"/>
                    <a:pt x="453" y="322"/>
                    <a:pt x="464" y="310"/>
                  </a:cubicBezTo>
                  <a:cubicBezTo>
                    <a:pt x="476" y="286"/>
                    <a:pt x="476" y="274"/>
                    <a:pt x="488" y="262"/>
                  </a:cubicBezTo>
                  <a:cubicBezTo>
                    <a:pt x="500" y="250"/>
                    <a:pt x="512" y="238"/>
                    <a:pt x="512" y="238"/>
                  </a:cubicBezTo>
                  <a:lnTo>
                    <a:pt x="524" y="226"/>
                  </a:lnTo>
                  <a:cubicBezTo>
                    <a:pt x="524" y="226"/>
                    <a:pt x="536" y="215"/>
                    <a:pt x="548" y="203"/>
                  </a:cubicBezTo>
                  <a:lnTo>
                    <a:pt x="560" y="203"/>
                  </a:lnTo>
                  <a:cubicBezTo>
                    <a:pt x="560" y="191"/>
                    <a:pt x="572" y="179"/>
                    <a:pt x="584" y="179"/>
                  </a:cubicBezTo>
                  <a:cubicBezTo>
                    <a:pt x="595" y="167"/>
                    <a:pt x="607" y="167"/>
                    <a:pt x="619" y="167"/>
                  </a:cubicBezTo>
                  <a:cubicBezTo>
                    <a:pt x="619" y="167"/>
                    <a:pt x="619" y="155"/>
                    <a:pt x="619" y="155"/>
                  </a:cubicBezTo>
                  <a:lnTo>
                    <a:pt x="691" y="155"/>
                  </a:lnTo>
                  <a:cubicBezTo>
                    <a:pt x="691" y="155"/>
                    <a:pt x="693" y="155"/>
                    <a:pt x="696" y="156"/>
                  </a:cubicBezTo>
                  <a:lnTo>
                    <a:pt x="696" y="156"/>
                  </a:lnTo>
                  <a:lnTo>
                    <a:pt x="453" y="12"/>
                  </a:lnTo>
                  <a:lnTo>
                    <a:pt x="441" y="12"/>
                  </a:lnTo>
                  <a:cubicBezTo>
                    <a:pt x="441" y="12"/>
                    <a:pt x="429"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2335831" y="1639939"/>
              <a:ext cx="22489" cy="283847"/>
            </a:xfrm>
            <a:custGeom>
              <a:avLst/>
              <a:gdLst/>
              <a:ahLst/>
              <a:cxnLst/>
              <a:rect l="l" t="t" r="r" b="b"/>
              <a:pathLst>
                <a:path w="703" h="8873" extrusionOk="0">
                  <a:moveTo>
                    <a:pt x="413" y="1"/>
                  </a:moveTo>
                  <a:cubicBezTo>
                    <a:pt x="389" y="1"/>
                    <a:pt x="362" y="9"/>
                    <a:pt x="334" y="27"/>
                  </a:cubicBezTo>
                  <a:cubicBezTo>
                    <a:pt x="238" y="74"/>
                    <a:pt x="167" y="217"/>
                    <a:pt x="167" y="324"/>
                  </a:cubicBezTo>
                  <a:lnTo>
                    <a:pt x="179" y="3349"/>
                  </a:lnTo>
                  <a:lnTo>
                    <a:pt x="0" y="4004"/>
                  </a:lnTo>
                  <a:lnTo>
                    <a:pt x="12" y="8695"/>
                  </a:lnTo>
                  <a:cubicBezTo>
                    <a:pt x="12" y="8805"/>
                    <a:pt x="72" y="8873"/>
                    <a:pt x="159" y="8873"/>
                  </a:cubicBezTo>
                  <a:cubicBezTo>
                    <a:pt x="194" y="8873"/>
                    <a:pt x="233" y="8861"/>
                    <a:pt x="274" y="8837"/>
                  </a:cubicBezTo>
                  <a:lnTo>
                    <a:pt x="453" y="8730"/>
                  </a:lnTo>
                  <a:cubicBezTo>
                    <a:pt x="595" y="8647"/>
                    <a:pt x="703" y="8456"/>
                    <a:pt x="703" y="8302"/>
                  </a:cubicBezTo>
                  <a:lnTo>
                    <a:pt x="691" y="3611"/>
                  </a:lnTo>
                  <a:lnTo>
                    <a:pt x="512" y="3146"/>
                  </a:lnTo>
                  <a:lnTo>
                    <a:pt x="512" y="122"/>
                  </a:lnTo>
                  <a:cubicBezTo>
                    <a:pt x="512" y="47"/>
                    <a:pt x="471" y="1"/>
                    <a:pt x="413"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2480936" y="1549761"/>
              <a:ext cx="22873" cy="287974"/>
            </a:xfrm>
            <a:custGeom>
              <a:avLst/>
              <a:gdLst/>
              <a:ahLst/>
              <a:cxnLst/>
              <a:rect l="l" t="t" r="r" b="b"/>
              <a:pathLst>
                <a:path w="715" h="9002" extrusionOk="0">
                  <a:moveTo>
                    <a:pt x="695" y="155"/>
                  </a:moveTo>
                  <a:lnTo>
                    <a:pt x="715" y="167"/>
                  </a:lnTo>
                  <a:cubicBezTo>
                    <a:pt x="704" y="156"/>
                    <a:pt x="703" y="155"/>
                    <a:pt x="695" y="155"/>
                  </a:cubicBezTo>
                  <a:close/>
                  <a:moveTo>
                    <a:pt x="370" y="0"/>
                  </a:moveTo>
                  <a:cubicBezTo>
                    <a:pt x="370" y="0"/>
                    <a:pt x="370" y="0"/>
                    <a:pt x="370" y="12"/>
                  </a:cubicBezTo>
                  <a:lnTo>
                    <a:pt x="358" y="12"/>
                  </a:lnTo>
                  <a:cubicBezTo>
                    <a:pt x="346" y="12"/>
                    <a:pt x="334" y="24"/>
                    <a:pt x="334" y="24"/>
                  </a:cubicBezTo>
                  <a:cubicBezTo>
                    <a:pt x="322" y="24"/>
                    <a:pt x="310" y="36"/>
                    <a:pt x="298" y="48"/>
                  </a:cubicBezTo>
                  <a:cubicBezTo>
                    <a:pt x="298" y="48"/>
                    <a:pt x="286" y="48"/>
                    <a:pt x="286" y="60"/>
                  </a:cubicBezTo>
                  <a:cubicBezTo>
                    <a:pt x="286" y="60"/>
                    <a:pt x="274" y="60"/>
                    <a:pt x="274" y="72"/>
                  </a:cubicBezTo>
                  <a:lnTo>
                    <a:pt x="262" y="72"/>
                  </a:lnTo>
                  <a:lnTo>
                    <a:pt x="262" y="84"/>
                  </a:lnTo>
                  <a:lnTo>
                    <a:pt x="250" y="84"/>
                  </a:lnTo>
                  <a:cubicBezTo>
                    <a:pt x="250" y="95"/>
                    <a:pt x="250" y="95"/>
                    <a:pt x="239" y="107"/>
                  </a:cubicBezTo>
                  <a:lnTo>
                    <a:pt x="239" y="119"/>
                  </a:lnTo>
                  <a:lnTo>
                    <a:pt x="227" y="119"/>
                  </a:lnTo>
                  <a:cubicBezTo>
                    <a:pt x="227" y="119"/>
                    <a:pt x="227" y="131"/>
                    <a:pt x="215" y="131"/>
                  </a:cubicBezTo>
                  <a:cubicBezTo>
                    <a:pt x="215" y="143"/>
                    <a:pt x="215" y="143"/>
                    <a:pt x="215" y="155"/>
                  </a:cubicBezTo>
                  <a:cubicBezTo>
                    <a:pt x="203" y="155"/>
                    <a:pt x="203" y="155"/>
                    <a:pt x="203" y="167"/>
                  </a:cubicBezTo>
                  <a:cubicBezTo>
                    <a:pt x="203" y="167"/>
                    <a:pt x="203" y="179"/>
                    <a:pt x="191" y="179"/>
                  </a:cubicBezTo>
                  <a:cubicBezTo>
                    <a:pt x="191" y="179"/>
                    <a:pt x="191" y="191"/>
                    <a:pt x="191" y="191"/>
                  </a:cubicBezTo>
                  <a:cubicBezTo>
                    <a:pt x="191" y="203"/>
                    <a:pt x="191" y="203"/>
                    <a:pt x="179" y="203"/>
                  </a:cubicBezTo>
                  <a:cubicBezTo>
                    <a:pt x="179" y="215"/>
                    <a:pt x="179" y="215"/>
                    <a:pt x="179" y="226"/>
                  </a:cubicBezTo>
                  <a:cubicBezTo>
                    <a:pt x="179" y="226"/>
                    <a:pt x="179" y="226"/>
                    <a:pt x="179" y="238"/>
                  </a:cubicBezTo>
                  <a:lnTo>
                    <a:pt x="167" y="238"/>
                  </a:lnTo>
                  <a:cubicBezTo>
                    <a:pt x="167" y="250"/>
                    <a:pt x="167" y="250"/>
                    <a:pt x="167" y="262"/>
                  </a:cubicBezTo>
                  <a:cubicBezTo>
                    <a:pt x="167" y="262"/>
                    <a:pt x="167" y="274"/>
                    <a:pt x="167" y="274"/>
                  </a:cubicBezTo>
                  <a:cubicBezTo>
                    <a:pt x="167" y="286"/>
                    <a:pt x="167" y="286"/>
                    <a:pt x="167" y="286"/>
                  </a:cubicBezTo>
                  <a:cubicBezTo>
                    <a:pt x="167" y="298"/>
                    <a:pt x="167" y="310"/>
                    <a:pt x="167" y="322"/>
                  </a:cubicBezTo>
                  <a:lnTo>
                    <a:pt x="167" y="3346"/>
                  </a:lnTo>
                  <a:lnTo>
                    <a:pt x="0" y="4013"/>
                  </a:lnTo>
                  <a:lnTo>
                    <a:pt x="12" y="8692"/>
                  </a:lnTo>
                  <a:cubicBezTo>
                    <a:pt x="12" y="8775"/>
                    <a:pt x="36" y="8823"/>
                    <a:pt x="84" y="8858"/>
                  </a:cubicBezTo>
                  <a:lnTo>
                    <a:pt x="338" y="8997"/>
                  </a:lnTo>
                  <a:lnTo>
                    <a:pt x="338" y="8997"/>
                  </a:lnTo>
                  <a:cubicBezTo>
                    <a:pt x="295" y="8972"/>
                    <a:pt x="274" y="8925"/>
                    <a:pt x="274" y="8847"/>
                  </a:cubicBezTo>
                  <a:lnTo>
                    <a:pt x="262" y="4156"/>
                  </a:lnTo>
                  <a:lnTo>
                    <a:pt x="429" y="3501"/>
                  </a:lnTo>
                  <a:lnTo>
                    <a:pt x="417" y="476"/>
                  </a:lnTo>
                  <a:cubicBezTo>
                    <a:pt x="417" y="453"/>
                    <a:pt x="429" y="441"/>
                    <a:pt x="429" y="429"/>
                  </a:cubicBezTo>
                  <a:lnTo>
                    <a:pt x="417" y="429"/>
                  </a:lnTo>
                  <a:cubicBezTo>
                    <a:pt x="417" y="417"/>
                    <a:pt x="429" y="405"/>
                    <a:pt x="429" y="393"/>
                  </a:cubicBezTo>
                  <a:cubicBezTo>
                    <a:pt x="429" y="381"/>
                    <a:pt x="429" y="381"/>
                    <a:pt x="429" y="381"/>
                  </a:cubicBezTo>
                  <a:cubicBezTo>
                    <a:pt x="441" y="369"/>
                    <a:pt x="441" y="357"/>
                    <a:pt x="441" y="346"/>
                  </a:cubicBezTo>
                  <a:cubicBezTo>
                    <a:pt x="453" y="334"/>
                    <a:pt x="465" y="322"/>
                    <a:pt x="465" y="310"/>
                  </a:cubicBezTo>
                  <a:lnTo>
                    <a:pt x="465" y="298"/>
                  </a:lnTo>
                  <a:cubicBezTo>
                    <a:pt x="477" y="286"/>
                    <a:pt x="477" y="274"/>
                    <a:pt x="489" y="262"/>
                  </a:cubicBezTo>
                  <a:cubicBezTo>
                    <a:pt x="501" y="250"/>
                    <a:pt x="512" y="238"/>
                    <a:pt x="524" y="238"/>
                  </a:cubicBezTo>
                  <a:lnTo>
                    <a:pt x="524" y="226"/>
                  </a:lnTo>
                  <a:cubicBezTo>
                    <a:pt x="536" y="215"/>
                    <a:pt x="536" y="215"/>
                    <a:pt x="548" y="203"/>
                  </a:cubicBezTo>
                  <a:lnTo>
                    <a:pt x="560" y="203"/>
                  </a:lnTo>
                  <a:cubicBezTo>
                    <a:pt x="572" y="191"/>
                    <a:pt x="584" y="179"/>
                    <a:pt x="596" y="179"/>
                  </a:cubicBezTo>
                  <a:cubicBezTo>
                    <a:pt x="596" y="167"/>
                    <a:pt x="608" y="167"/>
                    <a:pt x="620" y="155"/>
                  </a:cubicBezTo>
                  <a:lnTo>
                    <a:pt x="691" y="155"/>
                  </a:lnTo>
                  <a:cubicBezTo>
                    <a:pt x="692" y="155"/>
                    <a:pt x="694" y="155"/>
                    <a:pt x="695" y="155"/>
                  </a:cubicBezTo>
                  <a:lnTo>
                    <a:pt x="695" y="155"/>
                  </a:lnTo>
                  <a:lnTo>
                    <a:pt x="453" y="12"/>
                  </a:lnTo>
                  <a:lnTo>
                    <a:pt x="441" y="12"/>
                  </a:lnTo>
                  <a:cubicBezTo>
                    <a:pt x="441" y="0"/>
                    <a:pt x="441" y="0"/>
                    <a:pt x="429" y="0"/>
                  </a:cubicBezTo>
                  <a:close/>
                  <a:moveTo>
                    <a:pt x="338" y="8997"/>
                  </a:moveTo>
                  <a:lnTo>
                    <a:pt x="338" y="8997"/>
                  </a:lnTo>
                  <a:cubicBezTo>
                    <a:pt x="340" y="8998"/>
                    <a:pt x="343" y="9000"/>
                    <a:pt x="346" y="9001"/>
                  </a:cubicBezTo>
                  <a:lnTo>
                    <a:pt x="338" y="89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2488934" y="1554623"/>
              <a:ext cx="22489" cy="283847"/>
            </a:xfrm>
            <a:custGeom>
              <a:avLst/>
              <a:gdLst/>
              <a:ahLst/>
              <a:cxnLst/>
              <a:rect l="l" t="t" r="r" b="b"/>
              <a:pathLst>
                <a:path w="703" h="8873" extrusionOk="0">
                  <a:moveTo>
                    <a:pt x="414" y="1"/>
                  </a:moveTo>
                  <a:cubicBezTo>
                    <a:pt x="389" y="1"/>
                    <a:pt x="362" y="9"/>
                    <a:pt x="334" y="27"/>
                  </a:cubicBezTo>
                  <a:cubicBezTo>
                    <a:pt x="239" y="74"/>
                    <a:pt x="167" y="205"/>
                    <a:pt x="167" y="313"/>
                  </a:cubicBezTo>
                  <a:lnTo>
                    <a:pt x="179" y="3349"/>
                  </a:lnTo>
                  <a:lnTo>
                    <a:pt x="0" y="4004"/>
                  </a:lnTo>
                  <a:lnTo>
                    <a:pt x="24" y="8695"/>
                  </a:lnTo>
                  <a:cubicBezTo>
                    <a:pt x="24" y="8805"/>
                    <a:pt x="79" y="8873"/>
                    <a:pt x="161" y="8873"/>
                  </a:cubicBezTo>
                  <a:cubicBezTo>
                    <a:pt x="195" y="8873"/>
                    <a:pt x="233" y="8861"/>
                    <a:pt x="274" y="8837"/>
                  </a:cubicBezTo>
                  <a:lnTo>
                    <a:pt x="453" y="8730"/>
                  </a:lnTo>
                  <a:cubicBezTo>
                    <a:pt x="596" y="8647"/>
                    <a:pt x="703" y="8456"/>
                    <a:pt x="703" y="8290"/>
                  </a:cubicBezTo>
                  <a:lnTo>
                    <a:pt x="691" y="3611"/>
                  </a:lnTo>
                  <a:lnTo>
                    <a:pt x="524" y="3146"/>
                  </a:lnTo>
                  <a:lnTo>
                    <a:pt x="512" y="122"/>
                  </a:lnTo>
                  <a:cubicBezTo>
                    <a:pt x="512" y="47"/>
                    <a:pt x="471" y="1"/>
                    <a:pt x="414"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2290118" y="1876151"/>
              <a:ext cx="474220" cy="234583"/>
            </a:xfrm>
            <a:custGeom>
              <a:avLst/>
              <a:gdLst/>
              <a:ahLst/>
              <a:cxnLst/>
              <a:rect l="l" t="t" r="r" b="b"/>
              <a:pathLst>
                <a:path w="14824" h="7333" extrusionOk="0">
                  <a:moveTo>
                    <a:pt x="14824" y="1"/>
                  </a:moveTo>
                  <a:cubicBezTo>
                    <a:pt x="14824" y="108"/>
                    <a:pt x="14764" y="203"/>
                    <a:pt x="14633" y="275"/>
                  </a:cubicBezTo>
                  <a:lnTo>
                    <a:pt x="6620" y="4930"/>
                  </a:lnTo>
                  <a:cubicBezTo>
                    <a:pt x="6489" y="5007"/>
                    <a:pt x="6317" y="5046"/>
                    <a:pt x="6143" y="5046"/>
                  </a:cubicBezTo>
                  <a:cubicBezTo>
                    <a:pt x="5968" y="5046"/>
                    <a:pt x="5793" y="5007"/>
                    <a:pt x="5656" y="4930"/>
                  </a:cubicBezTo>
                  <a:lnTo>
                    <a:pt x="203" y="1799"/>
                  </a:lnTo>
                  <a:cubicBezTo>
                    <a:pt x="72" y="1727"/>
                    <a:pt x="0" y="1620"/>
                    <a:pt x="0" y="1525"/>
                  </a:cubicBezTo>
                  <a:lnTo>
                    <a:pt x="0" y="3811"/>
                  </a:lnTo>
                  <a:cubicBezTo>
                    <a:pt x="0" y="3906"/>
                    <a:pt x="72" y="4013"/>
                    <a:pt x="203" y="4085"/>
                  </a:cubicBezTo>
                  <a:lnTo>
                    <a:pt x="5656" y="7216"/>
                  </a:lnTo>
                  <a:cubicBezTo>
                    <a:pt x="5787" y="7293"/>
                    <a:pt x="5959" y="7332"/>
                    <a:pt x="6134" y="7332"/>
                  </a:cubicBezTo>
                  <a:cubicBezTo>
                    <a:pt x="6308" y="7332"/>
                    <a:pt x="6483" y="7293"/>
                    <a:pt x="6620" y="7216"/>
                  </a:cubicBezTo>
                  <a:lnTo>
                    <a:pt x="14621" y="2573"/>
                  </a:lnTo>
                  <a:cubicBezTo>
                    <a:pt x="14752" y="2489"/>
                    <a:pt x="14824" y="2394"/>
                    <a:pt x="14824" y="2287"/>
                  </a:cubicBezTo>
                  <a:lnTo>
                    <a:pt x="14824"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2288199" y="1763515"/>
              <a:ext cx="478442" cy="274090"/>
            </a:xfrm>
            <a:custGeom>
              <a:avLst/>
              <a:gdLst/>
              <a:ahLst/>
              <a:cxnLst/>
              <a:rect l="l" t="t" r="r" b="b"/>
              <a:pathLst>
                <a:path w="14956" h="8568" extrusionOk="0">
                  <a:moveTo>
                    <a:pt x="8752" y="1"/>
                  </a:moveTo>
                  <a:cubicBezTo>
                    <a:pt x="8579" y="1"/>
                    <a:pt x="8407" y="39"/>
                    <a:pt x="8276" y="117"/>
                  </a:cubicBezTo>
                  <a:lnTo>
                    <a:pt x="263" y="4760"/>
                  </a:lnTo>
                  <a:cubicBezTo>
                    <a:pt x="1" y="4915"/>
                    <a:pt x="1" y="5165"/>
                    <a:pt x="263" y="5320"/>
                  </a:cubicBezTo>
                  <a:lnTo>
                    <a:pt x="5716" y="8451"/>
                  </a:lnTo>
                  <a:cubicBezTo>
                    <a:pt x="5853" y="8528"/>
                    <a:pt x="6028" y="8567"/>
                    <a:pt x="6203" y="8567"/>
                  </a:cubicBezTo>
                  <a:cubicBezTo>
                    <a:pt x="6377" y="8567"/>
                    <a:pt x="6549" y="8528"/>
                    <a:pt x="6680" y="8451"/>
                  </a:cubicBezTo>
                  <a:lnTo>
                    <a:pt x="14693" y="3796"/>
                  </a:lnTo>
                  <a:cubicBezTo>
                    <a:pt x="14955" y="3641"/>
                    <a:pt x="14955" y="3391"/>
                    <a:pt x="14681" y="3248"/>
                  </a:cubicBezTo>
                  <a:lnTo>
                    <a:pt x="9228" y="117"/>
                  </a:lnTo>
                  <a:cubicBezTo>
                    <a:pt x="9097" y="39"/>
                    <a:pt x="8925" y="1"/>
                    <a:pt x="875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2508352" y="1818985"/>
              <a:ext cx="125721" cy="71722"/>
            </a:xfrm>
            <a:custGeom>
              <a:avLst/>
              <a:gdLst/>
              <a:ahLst/>
              <a:cxnLst/>
              <a:rect l="l" t="t" r="r" b="b"/>
              <a:pathLst>
                <a:path w="3930" h="2242" extrusionOk="0">
                  <a:moveTo>
                    <a:pt x="3731" y="0"/>
                  </a:moveTo>
                  <a:cubicBezTo>
                    <a:pt x="3676" y="0"/>
                    <a:pt x="3617" y="12"/>
                    <a:pt x="3573" y="38"/>
                  </a:cubicBezTo>
                  <a:lnTo>
                    <a:pt x="96" y="2050"/>
                  </a:lnTo>
                  <a:cubicBezTo>
                    <a:pt x="13" y="2097"/>
                    <a:pt x="1" y="2169"/>
                    <a:pt x="72" y="2216"/>
                  </a:cubicBezTo>
                  <a:cubicBezTo>
                    <a:pt x="105" y="2233"/>
                    <a:pt x="151" y="2242"/>
                    <a:pt x="199" y="2242"/>
                  </a:cubicBezTo>
                  <a:cubicBezTo>
                    <a:pt x="255" y="2242"/>
                    <a:pt x="313" y="2230"/>
                    <a:pt x="358" y="2205"/>
                  </a:cubicBezTo>
                  <a:lnTo>
                    <a:pt x="3835" y="192"/>
                  </a:lnTo>
                  <a:cubicBezTo>
                    <a:pt x="3918" y="145"/>
                    <a:pt x="3930" y="73"/>
                    <a:pt x="3858" y="26"/>
                  </a:cubicBezTo>
                  <a:cubicBezTo>
                    <a:pt x="3825" y="9"/>
                    <a:pt x="3779" y="0"/>
                    <a:pt x="3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2491589" y="1809293"/>
              <a:ext cx="125721" cy="71818"/>
            </a:xfrm>
            <a:custGeom>
              <a:avLst/>
              <a:gdLst/>
              <a:ahLst/>
              <a:cxnLst/>
              <a:rect l="l" t="t" r="r" b="b"/>
              <a:pathLst>
                <a:path w="3930" h="2245" extrusionOk="0">
                  <a:moveTo>
                    <a:pt x="3739" y="1"/>
                  </a:moveTo>
                  <a:cubicBezTo>
                    <a:pt x="3681" y="1"/>
                    <a:pt x="3619" y="16"/>
                    <a:pt x="3573" y="43"/>
                  </a:cubicBezTo>
                  <a:lnTo>
                    <a:pt x="96" y="2055"/>
                  </a:lnTo>
                  <a:cubicBezTo>
                    <a:pt x="13" y="2103"/>
                    <a:pt x="1" y="2174"/>
                    <a:pt x="72" y="2210"/>
                  </a:cubicBezTo>
                  <a:cubicBezTo>
                    <a:pt x="106" y="2232"/>
                    <a:pt x="153" y="2244"/>
                    <a:pt x="202" y="2244"/>
                  </a:cubicBezTo>
                  <a:cubicBezTo>
                    <a:pt x="257" y="2244"/>
                    <a:pt x="314" y="2229"/>
                    <a:pt x="358" y="2198"/>
                  </a:cubicBezTo>
                  <a:lnTo>
                    <a:pt x="3835" y="198"/>
                  </a:lnTo>
                  <a:cubicBezTo>
                    <a:pt x="3918" y="150"/>
                    <a:pt x="3930" y="67"/>
                    <a:pt x="3858" y="31"/>
                  </a:cubicBezTo>
                  <a:cubicBezTo>
                    <a:pt x="3827" y="10"/>
                    <a:pt x="3784" y="1"/>
                    <a:pt x="3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2474826" y="1799792"/>
              <a:ext cx="125721" cy="71658"/>
            </a:xfrm>
            <a:custGeom>
              <a:avLst/>
              <a:gdLst/>
              <a:ahLst/>
              <a:cxnLst/>
              <a:rect l="l" t="t" r="r" b="b"/>
              <a:pathLst>
                <a:path w="3930" h="2240" extrusionOk="0">
                  <a:moveTo>
                    <a:pt x="3739" y="0"/>
                  </a:moveTo>
                  <a:cubicBezTo>
                    <a:pt x="3681" y="0"/>
                    <a:pt x="3620" y="16"/>
                    <a:pt x="3573" y="42"/>
                  </a:cubicBezTo>
                  <a:lnTo>
                    <a:pt x="96" y="2043"/>
                  </a:lnTo>
                  <a:cubicBezTo>
                    <a:pt x="13" y="2090"/>
                    <a:pt x="1" y="2174"/>
                    <a:pt x="72" y="2209"/>
                  </a:cubicBezTo>
                  <a:cubicBezTo>
                    <a:pt x="104" y="2230"/>
                    <a:pt x="146" y="2240"/>
                    <a:pt x="192" y="2240"/>
                  </a:cubicBezTo>
                  <a:cubicBezTo>
                    <a:pt x="250" y="2240"/>
                    <a:pt x="311" y="2224"/>
                    <a:pt x="358" y="2197"/>
                  </a:cubicBezTo>
                  <a:lnTo>
                    <a:pt x="3835" y="185"/>
                  </a:lnTo>
                  <a:cubicBezTo>
                    <a:pt x="3930" y="138"/>
                    <a:pt x="3930" y="66"/>
                    <a:pt x="3859" y="30"/>
                  </a:cubicBezTo>
                  <a:cubicBezTo>
                    <a:pt x="3827" y="10"/>
                    <a:pt x="3784" y="0"/>
                    <a:pt x="3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2458096" y="1790035"/>
              <a:ext cx="125721" cy="71754"/>
            </a:xfrm>
            <a:custGeom>
              <a:avLst/>
              <a:gdLst/>
              <a:ahLst/>
              <a:cxnLst/>
              <a:rect l="l" t="t" r="r" b="b"/>
              <a:pathLst>
                <a:path w="3930" h="2243" extrusionOk="0">
                  <a:moveTo>
                    <a:pt x="3730" y="0"/>
                  </a:moveTo>
                  <a:cubicBezTo>
                    <a:pt x="3675" y="0"/>
                    <a:pt x="3617" y="12"/>
                    <a:pt x="3572" y="38"/>
                  </a:cubicBezTo>
                  <a:lnTo>
                    <a:pt x="95" y="2050"/>
                  </a:lnTo>
                  <a:cubicBezTo>
                    <a:pt x="12" y="2098"/>
                    <a:pt x="0" y="2169"/>
                    <a:pt x="72" y="2217"/>
                  </a:cubicBezTo>
                  <a:cubicBezTo>
                    <a:pt x="110" y="2233"/>
                    <a:pt x="157" y="2242"/>
                    <a:pt x="203" y="2242"/>
                  </a:cubicBezTo>
                  <a:cubicBezTo>
                    <a:pt x="258" y="2242"/>
                    <a:pt x="313" y="2230"/>
                    <a:pt x="357" y="2205"/>
                  </a:cubicBezTo>
                  <a:lnTo>
                    <a:pt x="3846" y="193"/>
                  </a:lnTo>
                  <a:cubicBezTo>
                    <a:pt x="3929" y="145"/>
                    <a:pt x="3929" y="73"/>
                    <a:pt x="3858" y="26"/>
                  </a:cubicBezTo>
                  <a:cubicBezTo>
                    <a:pt x="3825" y="9"/>
                    <a:pt x="3779" y="0"/>
                    <a:pt x="3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2547955" y="2030597"/>
              <a:ext cx="14523" cy="18426"/>
            </a:xfrm>
            <a:custGeom>
              <a:avLst/>
              <a:gdLst/>
              <a:ahLst/>
              <a:cxnLst/>
              <a:rect l="l" t="t" r="r" b="b"/>
              <a:pathLst>
                <a:path w="454" h="576" extrusionOk="0">
                  <a:moveTo>
                    <a:pt x="330" y="0"/>
                  </a:moveTo>
                  <a:cubicBezTo>
                    <a:pt x="300" y="0"/>
                    <a:pt x="265" y="10"/>
                    <a:pt x="227" y="31"/>
                  </a:cubicBezTo>
                  <a:cubicBezTo>
                    <a:pt x="108" y="102"/>
                    <a:pt x="1" y="281"/>
                    <a:pt x="1" y="424"/>
                  </a:cubicBezTo>
                  <a:cubicBezTo>
                    <a:pt x="1" y="522"/>
                    <a:pt x="52" y="575"/>
                    <a:pt x="123" y="575"/>
                  </a:cubicBezTo>
                  <a:cubicBezTo>
                    <a:pt x="155" y="575"/>
                    <a:pt x="190" y="565"/>
                    <a:pt x="227" y="543"/>
                  </a:cubicBezTo>
                  <a:cubicBezTo>
                    <a:pt x="358" y="471"/>
                    <a:pt x="453" y="304"/>
                    <a:pt x="453" y="162"/>
                  </a:cubicBezTo>
                  <a:cubicBezTo>
                    <a:pt x="453" y="60"/>
                    <a:pt x="405" y="0"/>
                    <a:pt x="3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2597859" y="2002030"/>
              <a:ext cx="14523" cy="18330"/>
            </a:xfrm>
            <a:custGeom>
              <a:avLst/>
              <a:gdLst/>
              <a:ahLst/>
              <a:cxnLst/>
              <a:rect l="l" t="t" r="r" b="b"/>
              <a:pathLst>
                <a:path w="454" h="573" extrusionOk="0">
                  <a:moveTo>
                    <a:pt x="324" y="0"/>
                  </a:moveTo>
                  <a:cubicBezTo>
                    <a:pt x="294" y="0"/>
                    <a:pt x="261" y="10"/>
                    <a:pt x="227" y="31"/>
                  </a:cubicBezTo>
                  <a:cubicBezTo>
                    <a:pt x="96" y="102"/>
                    <a:pt x="1" y="269"/>
                    <a:pt x="1" y="412"/>
                  </a:cubicBezTo>
                  <a:cubicBezTo>
                    <a:pt x="1" y="513"/>
                    <a:pt x="49" y="573"/>
                    <a:pt x="124" y="573"/>
                  </a:cubicBezTo>
                  <a:cubicBezTo>
                    <a:pt x="154" y="573"/>
                    <a:pt x="189" y="563"/>
                    <a:pt x="227" y="543"/>
                  </a:cubicBezTo>
                  <a:cubicBezTo>
                    <a:pt x="346" y="471"/>
                    <a:pt x="453" y="293"/>
                    <a:pt x="453" y="162"/>
                  </a:cubicBezTo>
                  <a:cubicBezTo>
                    <a:pt x="453" y="60"/>
                    <a:pt x="399" y="0"/>
                    <a:pt x="3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2647762" y="1973080"/>
              <a:ext cx="14108" cy="18714"/>
            </a:xfrm>
            <a:custGeom>
              <a:avLst/>
              <a:gdLst/>
              <a:ahLst/>
              <a:cxnLst/>
              <a:rect l="l" t="t" r="r" b="b"/>
              <a:pathLst>
                <a:path w="441" h="585" extrusionOk="0">
                  <a:moveTo>
                    <a:pt x="317" y="0"/>
                  </a:moveTo>
                  <a:cubicBezTo>
                    <a:pt x="287" y="0"/>
                    <a:pt x="252" y="10"/>
                    <a:pt x="215" y="31"/>
                  </a:cubicBezTo>
                  <a:cubicBezTo>
                    <a:pt x="96" y="102"/>
                    <a:pt x="0" y="281"/>
                    <a:pt x="0" y="424"/>
                  </a:cubicBezTo>
                  <a:cubicBezTo>
                    <a:pt x="0" y="525"/>
                    <a:pt x="49" y="585"/>
                    <a:pt x="120" y="585"/>
                  </a:cubicBezTo>
                  <a:cubicBezTo>
                    <a:pt x="148" y="585"/>
                    <a:pt x="180" y="575"/>
                    <a:pt x="215" y="555"/>
                  </a:cubicBezTo>
                  <a:cubicBezTo>
                    <a:pt x="346" y="483"/>
                    <a:pt x="441" y="305"/>
                    <a:pt x="441" y="162"/>
                  </a:cubicBezTo>
                  <a:cubicBezTo>
                    <a:pt x="441" y="60"/>
                    <a:pt x="393"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2697282" y="1944513"/>
              <a:ext cx="14491" cy="18426"/>
            </a:xfrm>
            <a:custGeom>
              <a:avLst/>
              <a:gdLst/>
              <a:ahLst/>
              <a:cxnLst/>
              <a:rect l="l" t="t" r="r" b="b"/>
              <a:pathLst>
                <a:path w="453" h="576" extrusionOk="0">
                  <a:moveTo>
                    <a:pt x="324" y="1"/>
                  </a:moveTo>
                  <a:cubicBezTo>
                    <a:pt x="294" y="1"/>
                    <a:pt x="261" y="10"/>
                    <a:pt x="226" y="31"/>
                  </a:cubicBezTo>
                  <a:cubicBezTo>
                    <a:pt x="107" y="102"/>
                    <a:pt x="0" y="281"/>
                    <a:pt x="0" y="424"/>
                  </a:cubicBezTo>
                  <a:cubicBezTo>
                    <a:pt x="0" y="522"/>
                    <a:pt x="51" y="576"/>
                    <a:pt x="122" y="576"/>
                  </a:cubicBezTo>
                  <a:cubicBezTo>
                    <a:pt x="154" y="576"/>
                    <a:pt x="190" y="565"/>
                    <a:pt x="226" y="543"/>
                  </a:cubicBezTo>
                  <a:cubicBezTo>
                    <a:pt x="357" y="471"/>
                    <a:pt x="453" y="305"/>
                    <a:pt x="453" y="162"/>
                  </a:cubicBezTo>
                  <a:cubicBezTo>
                    <a:pt x="453" y="60"/>
                    <a:pt x="398" y="1"/>
                    <a:pt x="3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53"/>
          <p:cNvGrpSpPr/>
          <p:nvPr/>
        </p:nvGrpSpPr>
        <p:grpSpPr>
          <a:xfrm>
            <a:off x="1673125" y="2138800"/>
            <a:ext cx="579625" cy="557161"/>
            <a:chOff x="304275" y="275275"/>
            <a:chExt cx="579625" cy="557161"/>
          </a:xfrm>
        </p:grpSpPr>
        <p:sp>
          <p:nvSpPr>
            <p:cNvPr id="1984" name="Google Shape;1984;p53"/>
            <p:cNvSpPr/>
            <p:nvPr/>
          </p:nvSpPr>
          <p:spPr>
            <a:xfrm>
              <a:off x="304275"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28838"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753400"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304275"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304275" y="701936"/>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3"/>
          <p:cNvGrpSpPr/>
          <p:nvPr/>
        </p:nvGrpSpPr>
        <p:grpSpPr>
          <a:xfrm>
            <a:off x="4251600" y="2760113"/>
            <a:ext cx="355063" cy="343836"/>
            <a:chOff x="528838" y="275275"/>
            <a:chExt cx="355063" cy="343836"/>
          </a:xfrm>
        </p:grpSpPr>
        <p:sp>
          <p:nvSpPr>
            <p:cNvPr id="1994" name="Google Shape;1994;p53"/>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3"/>
          <p:cNvGrpSpPr/>
          <p:nvPr/>
        </p:nvGrpSpPr>
        <p:grpSpPr>
          <a:xfrm>
            <a:off x="7803838" y="1183936"/>
            <a:ext cx="355063" cy="343825"/>
            <a:chOff x="528838" y="488611"/>
            <a:chExt cx="355063" cy="343825"/>
          </a:xfrm>
        </p:grpSpPr>
        <p:sp>
          <p:nvSpPr>
            <p:cNvPr id="1999" name="Google Shape;1999;p53"/>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3" name="Google Shape;2003;p53"/>
          <p:cNvSpPr/>
          <p:nvPr/>
        </p:nvSpPr>
        <p:spPr>
          <a:xfrm>
            <a:off x="753375" y="2586922"/>
            <a:ext cx="326100" cy="370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4" name="Google Shape;2004;p53"/>
          <p:cNvGrpSpPr/>
          <p:nvPr/>
        </p:nvGrpSpPr>
        <p:grpSpPr>
          <a:xfrm>
            <a:off x="7096566" y="3103945"/>
            <a:ext cx="210300" cy="206100"/>
            <a:chOff x="6076419" y="960358"/>
            <a:chExt cx="210300" cy="206100"/>
          </a:xfrm>
        </p:grpSpPr>
        <p:cxnSp>
          <p:nvCxnSpPr>
            <p:cNvPr id="2005" name="Google Shape;2005;p53"/>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006" name="Google Shape;2006;p53"/>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007" name="Google Shape;2007;p53"/>
          <p:cNvGrpSpPr/>
          <p:nvPr/>
        </p:nvGrpSpPr>
        <p:grpSpPr>
          <a:xfrm>
            <a:off x="4724966" y="2160545"/>
            <a:ext cx="210300" cy="206100"/>
            <a:chOff x="6419319" y="960358"/>
            <a:chExt cx="210300" cy="206100"/>
          </a:xfrm>
        </p:grpSpPr>
        <p:cxnSp>
          <p:nvCxnSpPr>
            <p:cNvPr id="2008" name="Google Shape;2008;p53"/>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009" name="Google Shape;2009;p53"/>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sp>
        <p:nvSpPr>
          <p:cNvPr id="2010" name="Google Shape;2010;p53"/>
          <p:cNvSpPr/>
          <p:nvPr/>
        </p:nvSpPr>
        <p:spPr>
          <a:xfrm>
            <a:off x="753375" y="2325147"/>
            <a:ext cx="326100" cy="370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14"/>
        <p:cNvGrpSpPr/>
        <p:nvPr/>
      </p:nvGrpSpPr>
      <p:grpSpPr>
        <a:xfrm>
          <a:off x="0" y="0"/>
          <a:ext cx="0" cy="0"/>
          <a:chOff x="0" y="0"/>
          <a:chExt cx="0" cy="0"/>
        </a:xfrm>
      </p:grpSpPr>
      <p:sp>
        <p:nvSpPr>
          <p:cNvPr id="2015" name="Google Shape;2015;p54"/>
          <p:cNvSpPr/>
          <p:nvPr/>
        </p:nvSpPr>
        <p:spPr>
          <a:xfrm>
            <a:off x="4324625" y="3462700"/>
            <a:ext cx="2199000" cy="21990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4"/>
          <p:cNvSpPr/>
          <p:nvPr/>
        </p:nvSpPr>
        <p:spPr>
          <a:xfrm>
            <a:off x="5802598" y="2383250"/>
            <a:ext cx="3114600" cy="2581200"/>
          </a:xfrm>
          <a:prstGeom prst="plaque">
            <a:avLst>
              <a:gd name="adj" fmla="val 17325"/>
            </a:avLst>
          </a:prstGeom>
          <a:solidFill>
            <a:schemeClr val="lt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4"/>
          <p:cNvSpPr txBox="1">
            <a:spLocks noGrp="1"/>
          </p:cNvSpPr>
          <p:nvPr>
            <p:ph type="title"/>
          </p:nvPr>
        </p:nvSpPr>
        <p:spPr>
          <a:xfrm>
            <a:off x="6335023" y="2719550"/>
            <a:ext cx="2106000" cy="190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2018" name="Google Shape;2018;p54"/>
          <p:cNvGrpSpPr/>
          <p:nvPr/>
        </p:nvGrpSpPr>
        <p:grpSpPr>
          <a:xfrm>
            <a:off x="4953125" y="3979313"/>
            <a:ext cx="579625" cy="557161"/>
            <a:chOff x="304275" y="275275"/>
            <a:chExt cx="579625" cy="557161"/>
          </a:xfrm>
        </p:grpSpPr>
        <p:sp>
          <p:nvSpPr>
            <p:cNvPr id="2019" name="Google Shape;2019;p54"/>
            <p:cNvSpPr/>
            <p:nvPr/>
          </p:nvSpPr>
          <p:spPr>
            <a:xfrm>
              <a:off x="304275"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528838"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4"/>
            <p:cNvSpPr/>
            <p:nvPr/>
          </p:nvSpPr>
          <p:spPr>
            <a:xfrm>
              <a:off x="753400"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4"/>
            <p:cNvSpPr/>
            <p:nvPr/>
          </p:nvSpPr>
          <p:spPr>
            <a:xfrm>
              <a:off x="304275"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4"/>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4"/>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4"/>
            <p:cNvSpPr/>
            <p:nvPr/>
          </p:nvSpPr>
          <p:spPr>
            <a:xfrm>
              <a:off x="304275" y="701936"/>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4"/>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54"/>
          <p:cNvGrpSpPr/>
          <p:nvPr/>
        </p:nvGrpSpPr>
        <p:grpSpPr>
          <a:xfrm>
            <a:off x="8687850" y="2213074"/>
            <a:ext cx="355063" cy="343825"/>
            <a:chOff x="304275" y="488611"/>
            <a:chExt cx="355063" cy="343825"/>
          </a:xfrm>
        </p:grpSpPr>
        <p:sp>
          <p:nvSpPr>
            <p:cNvPr id="2029" name="Google Shape;2029;p54"/>
            <p:cNvSpPr/>
            <p:nvPr/>
          </p:nvSpPr>
          <p:spPr>
            <a:xfrm>
              <a:off x="304275"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4"/>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4"/>
            <p:cNvSpPr/>
            <p:nvPr/>
          </p:nvSpPr>
          <p:spPr>
            <a:xfrm>
              <a:off x="304275" y="701936"/>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3" name="Google Shape;2033;p54"/>
          <p:cNvSpPr/>
          <p:nvPr/>
        </p:nvSpPr>
        <p:spPr>
          <a:xfrm>
            <a:off x="8441020" y="953463"/>
            <a:ext cx="1124400" cy="11244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37"/>
        <p:cNvGrpSpPr/>
        <p:nvPr/>
      </p:nvGrpSpPr>
      <p:grpSpPr>
        <a:xfrm>
          <a:off x="0" y="0"/>
          <a:ext cx="0" cy="0"/>
          <a:chOff x="0" y="0"/>
          <a:chExt cx="0" cy="0"/>
        </a:xfrm>
      </p:grpSpPr>
      <p:pic>
        <p:nvPicPr>
          <p:cNvPr id="2038" name="Google Shape;2038;p55"/>
          <p:cNvPicPr preferRelativeResize="0"/>
          <p:nvPr/>
        </p:nvPicPr>
        <p:blipFill rotWithShape="1">
          <a:blip r:embed="rId3">
            <a:alphaModFix/>
          </a:blip>
          <a:srcRect b="10378"/>
          <a:stretch/>
        </p:blipFill>
        <p:spPr>
          <a:xfrm>
            <a:off x="1619100" y="539375"/>
            <a:ext cx="5907000" cy="2980500"/>
          </a:xfrm>
          <a:prstGeom prst="plaque">
            <a:avLst>
              <a:gd name="adj" fmla="val 16667"/>
            </a:avLst>
          </a:prstGeom>
          <a:noFill/>
          <a:ln w="28575" cap="flat" cmpd="sng">
            <a:solidFill>
              <a:schemeClr val="dk1"/>
            </a:solidFill>
            <a:prstDash val="solid"/>
            <a:round/>
            <a:headEnd type="none" w="sm" len="sm"/>
            <a:tailEnd type="none" w="sm" len="sm"/>
          </a:ln>
        </p:spPr>
      </p:pic>
      <p:sp>
        <p:nvSpPr>
          <p:cNvPr id="2039" name="Google Shape;2039;p55"/>
          <p:cNvSpPr txBox="1">
            <a:spLocks noGrp="1"/>
          </p:cNvSpPr>
          <p:nvPr>
            <p:ph type="title"/>
          </p:nvPr>
        </p:nvSpPr>
        <p:spPr>
          <a:xfrm>
            <a:off x="713400" y="3819000"/>
            <a:ext cx="32394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Sneak peek</a:t>
            </a:r>
            <a:endParaRPr/>
          </a:p>
        </p:txBody>
      </p:sp>
      <p:sp>
        <p:nvSpPr>
          <p:cNvPr id="2040" name="Google Shape;2040;p55"/>
          <p:cNvSpPr txBox="1">
            <a:spLocks noGrp="1"/>
          </p:cNvSpPr>
          <p:nvPr>
            <p:ph type="subTitle" idx="1"/>
          </p:nvPr>
        </p:nvSpPr>
        <p:spPr>
          <a:xfrm>
            <a:off x="4352925" y="3772800"/>
            <a:ext cx="4077600" cy="8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grpSp>
        <p:nvGrpSpPr>
          <p:cNvPr id="2041" name="Google Shape;2041;p55"/>
          <p:cNvGrpSpPr/>
          <p:nvPr/>
        </p:nvGrpSpPr>
        <p:grpSpPr>
          <a:xfrm>
            <a:off x="8154683" y="1289935"/>
            <a:ext cx="1354679" cy="2315347"/>
            <a:chOff x="1657875" y="610513"/>
            <a:chExt cx="478027" cy="817018"/>
          </a:xfrm>
        </p:grpSpPr>
        <p:sp>
          <p:nvSpPr>
            <p:cNvPr id="2042" name="Google Shape;2042;p55"/>
            <p:cNvSpPr/>
            <p:nvPr/>
          </p:nvSpPr>
          <p:spPr>
            <a:xfrm>
              <a:off x="1660914" y="1206960"/>
              <a:ext cx="471565" cy="220571"/>
            </a:xfrm>
            <a:custGeom>
              <a:avLst/>
              <a:gdLst/>
              <a:ahLst/>
              <a:cxnLst/>
              <a:rect l="l" t="t" r="r" b="b"/>
              <a:pathLst>
                <a:path w="14741" h="6895" extrusionOk="0">
                  <a:moveTo>
                    <a:pt x="14740" y="1"/>
                  </a:moveTo>
                  <a:lnTo>
                    <a:pt x="14740" y="4"/>
                  </a:lnTo>
                  <a:lnTo>
                    <a:pt x="14740" y="4"/>
                  </a:lnTo>
                  <a:cubicBezTo>
                    <a:pt x="14740" y="3"/>
                    <a:pt x="14740" y="2"/>
                    <a:pt x="14740" y="1"/>
                  </a:cubicBezTo>
                  <a:close/>
                  <a:moveTo>
                    <a:pt x="12" y="1"/>
                  </a:moveTo>
                  <a:lnTo>
                    <a:pt x="0" y="2620"/>
                  </a:lnTo>
                  <a:cubicBezTo>
                    <a:pt x="0" y="2775"/>
                    <a:pt x="96" y="2930"/>
                    <a:pt x="310" y="3049"/>
                  </a:cubicBezTo>
                  <a:lnTo>
                    <a:pt x="6656" y="6716"/>
                  </a:lnTo>
                  <a:cubicBezTo>
                    <a:pt x="6858" y="6835"/>
                    <a:pt x="7123" y="6894"/>
                    <a:pt x="7388" y="6894"/>
                  </a:cubicBezTo>
                  <a:cubicBezTo>
                    <a:pt x="7653" y="6894"/>
                    <a:pt x="7918" y="6835"/>
                    <a:pt x="8120" y="6716"/>
                  </a:cubicBezTo>
                  <a:lnTo>
                    <a:pt x="14431" y="3049"/>
                  </a:lnTo>
                  <a:cubicBezTo>
                    <a:pt x="14633" y="2941"/>
                    <a:pt x="14728" y="2787"/>
                    <a:pt x="14728" y="2632"/>
                  </a:cubicBezTo>
                  <a:lnTo>
                    <a:pt x="14740" y="4"/>
                  </a:lnTo>
                  <a:lnTo>
                    <a:pt x="14740" y="4"/>
                  </a:lnTo>
                  <a:cubicBezTo>
                    <a:pt x="14739" y="158"/>
                    <a:pt x="14643" y="311"/>
                    <a:pt x="14443" y="429"/>
                  </a:cubicBezTo>
                  <a:lnTo>
                    <a:pt x="8132" y="4096"/>
                  </a:lnTo>
                  <a:cubicBezTo>
                    <a:pt x="7930" y="4209"/>
                    <a:pt x="7665" y="4266"/>
                    <a:pt x="7400" y="4266"/>
                  </a:cubicBezTo>
                  <a:cubicBezTo>
                    <a:pt x="7135" y="4266"/>
                    <a:pt x="6870" y="4209"/>
                    <a:pt x="6668" y="4096"/>
                  </a:cubicBezTo>
                  <a:lnTo>
                    <a:pt x="322" y="429"/>
                  </a:lnTo>
                  <a:cubicBezTo>
                    <a:pt x="107" y="310"/>
                    <a:pt x="12" y="155"/>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1657875" y="1070620"/>
              <a:ext cx="478027" cy="272843"/>
            </a:xfrm>
            <a:custGeom>
              <a:avLst/>
              <a:gdLst/>
              <a:ahLst/>
              <a:cxnLst/>
              <a:rect l="l" t="t" r="r" b="b"/>
              <a:pathLst>
                <a:path w="14943" h="8529" extrusionOk="0">
                  <a:moveTo>
                    <a:pt x="7447" y="0"/>
                  </a:moveTo>
                  <a:cubicBezTo>
                    <a:pt x="7182" y="0"/>
                    <a:pt x="6918" y="60"/>
                    <a:pt x="6715" y="179"/>
                  </a:cubicBezTo>
                  <a:lnTo>
                    <a:pt x="405" y="3834"/>
                  </a:lnTo>
                  <a:cubicBezTo>
                    <a:pt x="0" y="4072"/>
                    <a:pt x="0" y="4453"/>
                    <a:pt x="417" y="4691"/>
                  </a:cubicBezTo>
                  <a:lnTo>
                    <a:pt x="6763" y="8358"/>
                  </a:lnTo>
                  <a:cubicBezTo>
                    <a:pt x="6965" y="8471"/>
                    <a:pt x="7230" y="8528"/>
                    <a:pt x="7495" y="8528"/>
                  </a:cubicBezTo>
                  <a:cubicBezTo>
                    <a:pt x="7760" y="8528"/>
                    <a:pt x="8025" y="8471"/>
                    <a:pt x="8227" y="8358"/>
                  </a:cubicBezTo>
                  <a:lnTo>
                    <a:pt x="14538" y="4691"/>
                  </a:lnTo>
                  <a:cubicBezTo>
                    <a:pt x="14942" y="4453"/>
                    <a:pt x="14942" y="4072"/>
                    <a:pt x="14526" y="3834"/>
                  </a:cubicBezTo>
                  <a:lnTo>
                    <a:pt x="8180" y="179"/>
                  </a:lnTo>
                  <a:cubicBezTo>
                    <a:pt x="7977" y="60"/>
                    <a:pt x="7712" y="0"/>
                    <a:pt x="7447"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1941239" y="1347458"/>
              <a:ext cx="14875" cy="19322"/>
            </a:xfrm>
            <a:custGeom>
              <a:avLst/>
              <a:gdLst/>
              <a:ahLst/>
              <a:cxnLst/>
              <a:rect l="l" t="t" r="r" b="b"/>
              <a:pathLst>
                <a:path w="465" h="604" extrusionOk="0">
                  <a:moveTo>
                    <a:pt x="338" y="0"/>
                  </a:moveTo>
                  <a:cubicBezTo>
                    <a:pt x="305" y="0"/>
                    <a:pt x="267" y="12"/>
                    <a:pt x="227" y="38"/>
                  </a:cubicBezTo>
                  <a:cubicBezTo>
                    <a:pt x="96" y="109"/>
                    <a:pt x="0" y="288"/>
                    <a:pt x="0" y="443"/>
                  </a:cubicBezTo>
                  <a:cubicBezTo>
                    <a:pt x="0" y="544"/>
                    <a:pt x="49" y="604"/>
                    <a:pt x="124" y="604"/>
                  </a:cubicBezTo>
                  <a:cubicBezTo>
                    <a:pt x="154" y="604"/>
                    <a:pt x="189" y="594"/>
                    <a:pt x="227" y="574"/>
                  </a:cubicBezTo>
                  <a:cubicBezTo>
                    <a:pt x="357" y="502"/>
                    <a:pt x="465" y="323"/>
                    <a:pt x="465" y="169"/>
                  </a:cubicBezTo>
                  <a:cubicBezTo>
                    <a:pt x="465" y="62"/>
                    <a:pt x="413" y="0"/>
                    <a:pt x="3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1985417" y="1324841"/>
              <a:ext cx="14875" cy="19482"/>
            </a:xfrm>
            <a:custGeom>
              <a:avLst/>
              <a:gdLst/>
              <a:ahLst/>
              <a:cxnLst/>
              <a:rect l="l" t="t" r="r" b="b"/>
              <a:pathLst>
                <a:path w="465" h="609" extrusionOk="0">
                  <a:moveTo>
                    <a:pt x="340" y="0"/>
                  </a:moveTo>
                  <a:cubicBezTo>
                    <a:pt x="310" y="0"/>
                    <a:pt x="276" y="10"/>
                    <a:pt x="239" y="30"/>
                  </a:cubicBezTo>
                  <a:cubicBezTo>
                    <a:pt x="108" y="114"/>
                    <a:pt x="0" y="292"/>
                    <a:pt x="0" y="447"/>
                  </a:cubicBezTo>
                  <a:cubicBezTo>
                    <a:pt x="0" y="549"/>
                    <a:pt x="55" y="608"/>
                    <a:pt x="133" y="608"/>
                  </a:cubicBezTo>
                  <a:cubicBezTo>
                    <a:pt x="165" y="608"/>
                    <a:pt x="201" y="599"/>
                    <a:pt x="239" y="578"/>
                  </a:cubicBezTo>
                  <a:cubicBezTo>
                    <a:pt x="370" y="507"/>
                    <a:pt x="465" y="316"/>
                    <a:pt x="465" y="173"/>
                  </a:cubicBezTo>
                  <a:cubicBezTo>
                    <a:pt x="465" y="62"/>
                    <a:pt x="416" y="0"/>
                    <a:pt x="3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2028827" y="1302321"/>
              <a:ext cx="16795" cy="19354"/>
            </a:xfrm>
            <a:custGeom>
              <a:avLst/>
              <a:gdLst/>
              <a:ahLst/>
              <a:cxnLst/>
              <a:rect l="l" t="t" r="r" b="b"/>
              <a:pathLst>
                <a:path w="525" h="605" extrusionOk="0">
                  <a:moveTo>
                    <a:pt x="361" y="1"/>
                  </a:moveTo>
                  <a:cubicBezTo>
                    <a:pt x="274" y="1"/>
                    <a:pt x="170" y="80"/>
                    <a:pt x="96" y="210"/>
                  </a:cubicBezTo>
                  <a:cubicBezTo>
                    <a:pt x="1" y="365"/>
                    <a:pt x="1" y="532"/>
                    <a:pt x="96" y="591"/>
                  </a:cubicBezTo>
                  <a:cubicBezTo>
                    <a:pt x="114" y="601"/>
                    <a:pt x="134" y="605"/>
                    <a:pt x="155" y="605"/>
                  </a:cubicBezTo>
                  <a:cubicBezTo>
                    <a:pt x="244" y="605"/>
                    <a:pt x="352" y="526"/>
                    <a:pt x="429" y="401"/>
                  </a:cubicBezTo>
                  <a:cubicBezTo>
                    <a:pt x="525" y="246"/>
                    <a:pt x="525" y="68"/>
                    <a:pt x="429" y="20"/>
                  </a:cubicBezTo>
                  <a:cubicBezTo>
                    <a:pt x="409" y="7"/>
                    <a:pt x="385" y="1"/>
                    <a:pt x="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2074156" y="1279896"/>
              <a:ext cx="14875" cy="19098"/>
            </a:xfrm>
            <a:custGeom>
              <a:avLst/>
              <a:gdLst/>
              <a:ahLst/>
              <a:cxnLst/>
              <a:rect l="l" t="t" r="r" b="b"/>
              <a:pathLst>
                <a:path w="465" h="597" extrusionOk="0">
                  <a:moveTo>
                    <a:pt x="332" y="0"/>
                  </a:moveTo>
                  <a:cubicBezTo>
                    <a:pt x="300" y="0"/>
                    <a:pt x="264" y="10"/>
                    <a:pt x="227" y="30"/>
                  </a:cubicBezTo>
                  <a:cubicBezTo>
                    <a:pt x="96" y="102"/>
                    <a:pt x="1" y="280"/>
                    <a:pt x="1" y="435"/>
                  </a:cubicBezTo>
                  <a:cubicBezTo>
                    <a:pt x="1" y="537"/>
                    <a:pt x="49" y="596"/>
                    <a:pt x="124" y="596"/>
                  </a:cubicBezTo>
                  <a:cubicBezTo>
                    <a:pt x="154" y="596"/>
                    <a:pt x="189" y="587"/>
                    <a:pt x="227" y="566"/>
                  </a:cubicBezTo>
                  <a:cubicBezTo>
                    <a:pt x="358" y="495"/>
                    <a:pt x="465" y="316"/>
                    <a:pt x="465" y="161"/>
                  </a:cubicBezTo>
                  <a:cubicBezTo>
                    <a:pt x="465" y="60"/>
                    <a:pt x="411"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1689097" y="1161630"/>
              <a:ext cx="414814" cy="140116"/>
            </a:xfrm>
            <a:custGeom>
              <a:avLst/>
              <a:gdLst/>
              <a:ahLst/>
              <a:cxnLst/>
              <a:rect l="l" t="t" r="r" b="b"/>
              <a:pathLst>
                <a:path w="12967" h="4380" extrusionOk="0">
                  <a:moveTo>
                    <a:pt x="12" y="1"/>
                  </a:moveTo>
                  <a:lnTo>
                    <a:pt x="0" y="632"/>
                  </a:lnTo>
                  <a:cubicBezTo>
                    <a:pt x="0" y="763"/>
                    <a:pt x="96" y="906"/>
                    <a:pt x="274" y="1001"/>
                  </a:cubicBezTo>
                  <a:lnTo>
                    <a:pt x="5858" y="4227"/>
                  </a:lnTo>
                  <a:cubicBezTo>
                    <a:pt x="6037" y="4329"/>
                    <a:pt x="6272" y="4379"/>
                    <a:pt x="6507" y="4379"/>
                  </a:cubicBezTo>
                  <a:cubicBezTo>
                    <a:pt x="6742" y="4379"/>
                    <a:pt x="6977" y="4329"/>
                    <a:pt x="7156" y="4227"/>
                  </a:cubicBezTo>
                  <a:lnTo>
                    <a:pt x="12692" y="1001"/>
                  </a:lnTo>
                  <a:cubicBezTo>
                    <a:pt x="12871" y="906"/>
                    <a:pt x="12966" y="775"/>
                    <a:pt x="12966" y="632"/>
                  </a:cubicBezTo>
                  <a:lnTo>
                    <a:pt x="12966" y="13"/>
                  </a:lnTo>
                  <a:cubicBezTo>
                    <a:pt x="12966" y="144"/>
                    <a:pt x="12883" y="275"/>
                    <a:pt x="12704" y="382"/>
                  </a:cubicBezTo>
                  <a:lnTo>
                    <a:pt x="7156" y="3608"/>
                  </a:lnTo>
                  <a:cubicBezTo>
                    <a:pt x="6983" y="3710"/>
                    <a:pt x="6751" y="3760"/>
                    <a:pt x="6518" y="3760"/>
                  </a:cubicBezTo>
                  <a:cubicBezTo>
                    <a:pt x="6284" y="3760"/>
                    <a:pt x="6049" y="3710"/>
                    <a:pt x="5870" y="3608"/>
                  </a:cubicBezTo>
                  <a:lnTo>
                    <a:pt x="286" y="382"/>
                  </a:lnTo>
                  <a:cubicBezTo>
                    <a:pt x="108" y="275"/>
                    <a:pt x="12" y="144"/>
                    <a:pt x="1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1686793" y="1041765"/>
              <a:ext cx="420157" cy="240181"/>
            </a:xfrm>
            <a:custGeom>
              <a:avLst/>
              <a:gdLst/>
              <a:ahLst/>
              <a:cxnLst/>
              <a:rect l="l" t="t" r="r" b="b"/>
              <a:pathLst>
                <a:path w="13134" h="7508" extrusionOk="0">
                  <a:moveTo>
                    <a:pt x="6543" y="0"/>
                  </a:moveTo>
                  <a:cubicBezTo>
                    <a:pt x="6308" y="0"/>
                    <a:pt x="6073" y="51"/>
                    <a:pt x="5895" y="152"/>
                  </a:cubicBezTo>
                  <a:lnTo>
                    <a:pt x="358" y="3379"/>
                  </a:lnTo>
                  <a:cubicBezTo>
                    <a:pt x="1" y="3593"/>
                    <a:pt x="1" y="3926"/>
                    <a:pt x="358" y="4129"/>
                  </a:cubicBezTo>
                  <a:lnTo>
                    <a:pt x="5942" y="7355"/>
                  </a:lnTo>
                  <a:cubicBezTo>
                    <a:pt x="6121" y="7457"/>
                    <a:pt x="6356" y="7507"/>
                    <a:pt x="6590" y="7507"/>
                  </a:cubicBezTo>
                  <a:cubicBezTo>
                    <a:pt x="6823" y="7507"/>
                    <a:pt x="7055" y="7457"/>
                    <a:pt x="7228" y="7355"/>
                  </a:cubicBezTo>
                  <a:lnTo>
                    <a:pt x="12776" y="4129"/>
                  </a:lnTo>
                  <a:cubicBezTo>
                    <a:pt x="13134" y="3926"/>
                    <a:pt x="13134" y="3581"/>
                    <a:pt x="12776" y="3379"/>
                  </a:cubicBezTo>
                  <a:lnTo>
                    <a:pt x="7192" y="152"/>
                  </a:lnTo>
                  <a:cubicBezTo>
                    <a:pt x="7014" y="51"/>
                    <a:pt x="6779" y="0"/>
                    <a:pt x="6543"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1689097" y="1122795"/>
              <a:ext cx="414814" cy="139988"/>
            </a:xfrm>
            <a:custGeom>
              <a:avLst/>
              <a:gdLst/>
              <a:ahLst/>
              <a:cxnLst/>
              <a:rect l="l" t="t" r="r" b="b"/>
              <a:pathLst>
                <a:path w="12967" h="4376" extrusionOk="0">
                  <a:moveTo>
                    <a:pt x="12" y="0"/>
                  </a:moveTo>
                  <a:lnTo>
                    <a:pt x="0" y="619"/>
                  </a:lnTo>
                  <a:cubicBezTo>
                    <a:pt x="0" y="750"/>
                    <a:pt x="96" y="893"/>
                    <a:pt x="274" y="1000"/>
                  </a:cubicBezTo>
                  <a:lnTo>
                    <a:pt x="5858" y="4215"/>
                  </a:lnTo>
                  <a:cubicBezTo>
                    <a:pt x="6037" y="4322"/>
                    <a:pt x="6272" y="4376"/>
                    <a:pt x="6507" y="4376"/>
                  </a:cubicBezTo>
                  <a:cubicBezTo>
                    <a:pt x="6742" y="4376"/>
                    <a:pt x="6977" y="4322"/>
                    <a:pt x="7156" y="4215"/>
                  </a:cubicBezTo>
                  <a:lnTo>
                    <a:pt x="12692" y="1000"/>
                  </a:lnTo>
                  <a:cubicBezTo>
                    <a:pt x="12871" y="893"/>
                    <a:pt x="12966" y="762"/>
                    <a:pt x="12966" y="619"/>
                  </a:cubicBezTo>
                  <a:lnTo>
                    <a:pt x="12966" y="0"/>
                  </a:lnTo>
                  <a:cubicBezTo>
                    <a:pt x="12966" y="131"/>
                    <a:pt x="12883" y="274"/>
                    <a:pt x="12704" y="369"/>
                  </a:cubicBezTo>
                  <a:lnTo>
                    <a:pt x="7156" y="3596"/>
                  </a:lnTo>
                  <a:cubicBezTo>
                    <a:pt x="6983" y="3697"/>
                    <a:pt x="6751" y="3748"/>
                    <a:pt x="6518" y="3748"/>
                  </a:cubicBezTo>
                  <a:cubicBezTo>
                    <a:pt x="6284" y="3748"/>
                    <a:pt x="6049" y="3697"/>
                    <a:pt x="5870" y="3596"/>
                  </a:cubicBezTo>
                  <a:lnTo>
                    <a:pt x="286" y="369"/>
                  </a:lnTo>
                  <a:cubicBezTo>
                    <a:pt x="108" y="274"/>
                    <a:pt x="12" y="131"/>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1686793" y="1002610"/>
              <a:ext cx="420157" cy="240085"/>
            </a:xfrm>
            <a:custGeom>
              <a:avLst/>
              <a:gdLst/>
              <a:ahLst/>
              <a:cxnLst/>
              <a:rect l="l" t="t" r="r" b="b"/>
              <a:pathLst>
                <a:path w="13134" h="7505" extrusionOk="0">
                  <a:moveTo>
                    <a:pt x="6543" y="1"/>
                  </a:moveTo>
                  <a:cubicBezTo>
                    <a:pt x="6308" y="1"/>
                    <a:pt x="6073" y="55"/>
                    <a:pt x="5895" y="162"/>
                  </a:cubicBezTo>
                  <a:lnTo>
                    <a:pt x="358" y="3376"/>
                  </a:lnTo>
                  <a:cubicBezTo>
                    <a:pt x="1" y="3591"/>
                    <a:pt x="1" y="3924"/>
                    <a:pt x="358" y="4126"/>
                  </a:cubicBezTo>
                  <a:lnTo>
                    <a:pt x="5942" y="7353"/>
                  </a:lnTo>
                  <a:cubicBezTo>
                    <a:pt x="6121" y="7454"/>
                    <a:pt x="6356" y="7505"/>
                    <a:pt x="6590" y="7505"/>
                  </a:cubicBezTo>
                  <a:cubicBezTo>
                    <a:pt x="6823" y="7505"/>
                    <a:pt x="7055" y="7454"/>
                    <a:pt x="7228" y="7353"/>
                  </a:cubicBezTo>
                  <a:lnTo>
                    <a:pt x="12776" y="4126"/>
                  </a:lnTo>
                  <a:cubicBezTo>
                    <a:pt x="13134" y="3924"/>
                    <a:pt x="13134" y="3591"/>
                    <a:pt x="12776" y="3376"/>
                  </a:cubicBezTo>
                  <a:lnTo>
                    <a:pt x="7192" y="162"/>
                  </a:lnTo>
                  <a:cubicBezTo>
                    <a:pt x="7014" y="55"/>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1689097" y="1083575"/>
              <a:ext cx="414814" cy="140084"/>
            </a:xfrm>
            <a:custGeom>
              <a:avLst/>
              <a:gdLst/>
              <a:ahLst/>
              <a:cxnLst/>
              <a:rect l="l" t="t" r="r" b="b"/>
              <a:pathLst>
                <a:path w="12967" h="4379" extrusionOk="0">
                  <a:moveTo>
                    <a:pt x="12" y="0"/>
                  </a:moveTo>
                  <a:lnTo>
                    <a:pt x="0" y="619"/>
                  </a:lnTo>
                  <a:cubicBezTo>
                    <a:pt x="0" y="762"/>
                    <a:pt x="96" y="893"/>
                    <a:pt x="274" y="1000"/>
                  </a:cubicBezTo>
                  <a:lnTo>
                    <a:pt x="5858" y="4227"/>
                  </a:lnTo>
                  <a:cubicBezTo>
                    <a:pt x="6037" y="4328"/>
                    <a:pt x="6272" y="4379"/>
                    <a:pt x="6507" y="4379"/>
                  </a:cubicBezTo>
                  <a:cubicBezTo>
                    <a:pt x="6742" y="4379"/>
                    <a:pt x="6977" y="4328"/>
                    <a:pt x="7156" y="4227"/>
                  </a:cubicBezTo>
                  <a:lnTo>
                    <a:pt x="12692" y="1000"/>
                  </a:lnTo>
                  <a:cubicBezTo>
                    <a:pt x="12871" y="893"/>
                    <a:pt x="12966" y="762"/>
                    <a:pt x="12966" y="631"/>
                  </a:cubicBezTo>
                  <a:lnTo>
                    <a:pt x="12966" y="0"/>
                  </a:lnTo>
                  <a:cubicBezTo>
                    <a:pt x="12966" y="143"/>
                    <a:pt x="12883" y="274"/>
                    <a:pt x="12704" y="381"/>
                  </a:cubicBezTo>
                  <a:lnTo>
                    <a:pt x="7156" y="3596"/>
                  </a:lnTo>
                  <a:cubicBezTo>
                    <a:pt x="6983" y="3703"/>
                    <a:pt x="6751" y="3756"/>
                    <a:pt x="6518" y="3756"/>
                  </a:cubicBezTo>
                  <a:cubicBezTo>
                    <a:pt x="6284" y="3756"/>
                    <a:pt x="6049" y="3703"/>
                    <a:pt x="5870" y="3596"/>
                  </a:cubicBezTo>
                  <a:lnTo>
                    <a:pt x="286" y="381"/>
                  </a:lnTo>
                  <a:cubicBezTo>
                    <a:pt x="108" y="274"/>
                    <a:pt x="12" y="131"/>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1686793" y="963678"/>
              <a:ext cx="420157" cy="240085"/>
            </a:xfrm>
            <a:custGeom>
              <a:avLst/>
              <a:gdLst/>
              <a:ahLst/>
              <a:cxnLst/>
              <a:rect l="l" t="t" r="r" b="b"/>
              <a:pathLst>
                <a:path w="13134" h="7505" extrusionOk="0">
                  <a:moveTo>
                    <a:pt x="6543" y="1"/>
                  </a:moveTo>
                  <a:cubicBezTo>
                    <a:pt x="6308" y="1"/>
                    <a:pt x="6073" y="51"/>
                    <a:pt x="5895" y="152"/>
                  </a:cubicBezTo>
                  <a:lnTo>
                    <a:pt x="358" y="3379"/>
                  </a:lnTo>
                  <a:cubicBezTo>
                    <a:pt x="1" y="3581"/>
                    <a:pt x="1" y="3915"/>
                    <a:pt x="358" y="4129"/>
                  </a:cubicBezTo>
                  <a:lnTo>
                    <a:pt x="5942" y="7344"/>
                  </a:lnTo>
                  <a:cubicBezTo>
                    <a:pt x="6121" y="7451"/>
                    <a:pt x="6356" y="7504"/>
                    <a:pt x="6590" y="7504"/>
                  </a:cubicBezTo>
                  <a:cubicBezTo>
                    <a:pt x="6823" y="7504"/>
                    <a:pt x="7055" y="7451"/>
                    <a:pt x="7228" y="7344"/>
                  </a:cubicBezTo>
                  <a:lnTo>
                    <a:pt x="12776" y="4129"/>
                  </a:lnTo>
                  <a:cubicBezTo>
                    <a:pt x="13134" y="3915"/>
                    <a:pt x="13134" y="3581"/>
                    <a:pt x="12776" y="3379"/>
                  </a:cubicBezTo>
                  <a:lnTo>
                    <a:pt x="7192" y="152"/>
                  </a:lnTo>
                  <a:cubicBezTo>
                    <a:pt x="7014" y="51"/>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1660914" y="976922"/>
              <a:ext cx="471565" cy="220539"/>
            </a:xfrm>
            <a:custGeom>
              <a:avLst/>
              <a:gdLst/>
              <a:ahLst/>
              <a:cxnLst/>
              <a:rect l="l" t="t" r="r" b="b"/>
              <a:pathLst>
                <a:path w="14741" h="6894" extrusionOk="0">
                  <a:moveTo>
                    <a:pt x="14740" y="12"/>
                  </a:moveTo>
                  <a:lnTo>
                    <a:pt x="14740" y="15"/>
                  </a:lnTo>
                  <a:lnTo>
                    <a:pt x="14740" y="15"/>
                  </a:lnTo>
                  <a:cubicBezTo>
                    <a:pt x="14740" y="14"/>
                    <a:pt x="14740" y="13"/>
                    <a:pt x="14740" y="12"/>
                  </a:cubicBezTo>
                  <a:close/>
                  <a:moveTo>
                    <a:pt x="12" y="0"/>
                  </a:moveTo>
                  <a:lnTo>
                    <a:pt x="0" y="2632"/>
                  </a:lnTo>
                  <a:cubicBezTo>
                    <a:pt x="0" y="2786"/>
                    <a:pt x="96" y="2941"/>
                    <a:pt x="310" y="3060"/>
                  </a:cubicBezTo>
                  <a:lnTo>
                    <a:pt x="6656" y="6715"/>
                  </a:lnTo>
                  <a:cubicBezTo>
                    <a:pt x="6858" y="6834"/>
                    <a:pt x="7123" y="6894"/>
                    <a:pt x="7388" y="6894"/>
                  </a:cubicBezTo>
                  <a:cubicBezTo>
                    <a:pt x="7653" y="6894"/>
                    <a:pt x="7918" y="6834"/>
                    <a:pt x="8120" y="6715"/>
                  </a:cubicBezTo>
                  <a:lnTo>
                    <a:pt x="14431" y="3060"/>
                  </a:lnTo>
                  <a:cubicBezTo>
                    <a:pt x="14633" y="2941"/>
                    <a:pt x="14728" y="2786"/>
                    <a:pt x="14728" y="2632"/>
                  </a:cubicBezTo>
                  <a:lnTo>
                    <a:pt x="14740" y="15"/>
                  </a:lnTo>
                  <a:lnTo>
                    <a:pt x="14740" y="15"/>
                  </a:lnTo>
                  <a:cubicBezTo>
                    <a:pt x="14739" y="157"/>
                    <a:pt x="14644" y="311"/>
                    <a:pt x="14443" y="429"/>
                  </a:cubicBezTo>
                  <a:lnTo>
                    <a:pt x="8132" y="4096"/>
                  </a:lnTo>
                  <a:cubicBezTo>
                    <a:pt x="7930" y="4215"/>
                    <a:pt x="7665" y="4275"/>
                    <a:pt x="7400" y="4275"/>
                  </a:cubicBezTo>
                  <a:cubicBezTo>
                    <a:pt x="7135" y="4275"/>
                    <a:pt x="6870" y="4215"/>
                    <a:pt x="6668" y="4096"/>
                  </a:cubicBezTo>
                  <a:lnTo>
                    <a:pt x="322" y="429"/>
                  </a:lnTo>
                  <a:cubicBezTo>
                    <a:pt x="107" y="310"/>
                    <a:pt x="12" y="155"/>
                    <a:pt x="1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1657875" y="840550"/>
              <a:ext cx="478027" cy="273131"/>
            </a:xfrm>
            <a:custGeom>
              <a:avLst/>
              <a:gdLst/>
              <a:ahLst/>
              <a:cxnLst/>
              <a:rect l="l" t="t" r="r" b="b"/>
              <a:pathLst>
                <a:path w="14943" h="8538" extrusionOk="0">
                  <a:moveTo>
                    <a:pt x="7447" y="1"/>
                  </a:moveTo>
                  <a:cubicBezTo>
                    <a:pt x="7182" y="1"/>
                    <a:pt x="6918" y="60"/>
                    <a:pt x="6715" y="179"/>
                  </a:cubicBezTo>
                  <a:lnTo>
                    <a:pt x="405" y="3835"/>
                  </a:lnTo>
                  <a:cubicBezTo>
                    <a:pt x="0" y="4073"/>
                    <a:pt x="0" y="4454"/>
                    <a:pt x="417" y="4692"/>
                  </a:cubicBezTo>
                  <a:lnTo>
                    <a:pt x="6763" y="8359"/>
                  </a:lnTo>
                  <a:cubicBezTo>
                    <a:pt x="6965" y="8478"/>
                    <a:pt x="7230" y="8538"/>
                    <a:pt x="7495" y="8538"/>
                  </a:cubicBezTo>
                  <a:cubicBezTo>
                    <a:pt x="7760" y="8538"/>
                    <a:pt x="8025" y="8478"/>
                    <a:pt x="8227" y="8359"/>
                  </a:cubicBezTo>
                  <a:lnTo>
                    <a:pt x="14538" y="4692"/>
                  </a:lnTo>
                  <a:cubicBezTo>
                    <a:pt x="14942" y="4454"/>
                    <a:pt x="14942" y="4073"/>
                    <a:pt x="14526" y="3835"/>
                  </a:cubicBezTo>
                  <a:lnTo>
                    <a:pt x="8180" y="179"/>
                  </a:lnTo>
                  <a:cubicBezTo>
                    <a:pt x="7977" y="60"/>
                    <a:pt x="7712" y="1"/>
                    <a:pt x="7447"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1941239" y="1117644"/>
              <a:ext cx="14875" cy="19322"/>
            </a:xfrm>
            <a:custGeom>
              <a:avLst/>
              <a:gdLst/>
              <a:ahLst/>
              <a:cxnLst/>
              <a:rect l="l" t="t" r="r" b="b"/>
              <a:pathLst>
                <a:path w="465" h="604" extrusionOk="0">
                  <a:moveTo>
                    <a:pt x="332" y="0"/>
                  </a:moveTo>
                  <a:cubicBezTo>
                    <a:pt x="300" y="0"/>
                    <a:pt x="264" y="10"/>
                    <a:pt x="227" y="30"/>
                  </a:cubicBezTo>
                  <a:cubicBezTo>
                    <a:pt x="96" y="102"/>
                    <a:pt x="0" y="292"/>
                    <a:pt x="0" y="435"/>
                  </a:cubicBezTo>
                  <a:cubicBezTo>
                    <a:pt x="0" y="542"/>
                    <a:pt x="46" y="604"/>
                    <a:pt x="118" y="604"/>
                  </a:cubicBezTo>
                  <a:cubicBezTo>
                    <a:pt x="149" y="604"/>
                    <a:pt x="186" y="592"/>
                    <a:pt x="227" y="566"/>
                  </a:cubicBezTo>
                  <a:cubicBezTo>
                    <a:pt x="357" y="495"/>
                    <a:pt x="465" y="316"/>
                    <a:pt x="465" y="161"/>
                  </a:cubicBezTo>
                  <a:cubicBezTo>
                    <a:pt x="465" y="60"/>
                    <a:pt x="410"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1985417" y="1094932"/>
              <a:ext cx="14875" cy="19322"/>
            </a:xfrm>
            <a:custGeom>
              <a:avLst/>
              <a:gdLst/>
              <a:ahLst/>
              <a:cxnLst/>
              <a:rect l="l" t="t" r="r" b="b"/>
              <a:pathLst>
                <a:path w="465" h="604" extrusionOk="0">
                  <a:moveTo>
                    <a:pt x="347" y="0"/>
                  </a:moveTo>
                  <a:cubicBezTo>
                    <a:pt x="316" y="0"/>
                    <a:pt x="279" y="12"/>
                    <a:pt x="239" y="38"/>
                  </a:cubicBezTo>
                  <a:cubicBezTo>
                    <a:pt x="108" y="109"/>
                    <a:pt x="0" y="288"/>
                    <a:pt x="0" y="443"/>
                  </a:cubicBezTo>
                  <a:cubicBezTo>
                    <a:pt x="0" y="544"/>
                    <a:pt x="55" y="604"/>
                    <a:pt x="133" y="604"/>
                  </a:cubicBezTo>
                  <a:cubicBezTo>
                    <a:pt x="165" y="604"/>
                    <a:pt x="201" y="594"/>
                    <a:pt x="239" y="574"/>
                  </a:cubicBezTo>
                  <a:cubicBezTo>
                    <a:pt x="370" y="502"/>
                    <a:pt x="465" y="312"/>
                    <a:pt x="465" y="169"/>
                  </a:cubicBezTo>
                  <a:cubicBezTo>
                    <a:pt x="465" y="62"/>
                    <a:pt x="419"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2029594" y="1072315"/>
              <a:ext cx="15259" cy="19482"/>
            </a:xfrm>
            <a:custGeom>
              <a:avLst/>
              <a:gdLst/>
              <a:ahLst/>
              <a:cxnLst/>
              <a:rect l="l" t="t" r="r" b="b"/>
              <a:pathLst>
                <a:path w="477" h="609" extrusionOk="0">
                  <a:moveTo>
                    <a:pt x="342" y="1"/>
                  </a:moveTo>
                  <a:cubicBezTo>
                    <a:pt x="311" y="1"/>
                    <a:pt x="276" y="10"/>
                    <a:pt x="239" y="31"/>
                  </a:cubicBezTo>
                  <a:cubicBezTo>
                    <a:pt x="108" y="114"/>
                    <a:pt x="1" y="292"/>
                    <a:pt x="1" y="435"/>
                  </a:cubicBezTo>
                  <a:cubicBezTo>
                    <a:pt x="1" y="546"/>
                    <a:pt x="56" y="608"/>
                    <a:pt x="135" y="608"/>
                  </a:cubicBezTo>
                  <a:cubicBezTo>
                    <a:pt x="166" y="608"/>
                    <a:pt x="202" y="598"/>
                    <a:pt x="239" y="578"/>
                  </a:cubicBezTo>
                  <a:cubicBezTo>
                    <a:pt x="370" y="495"/>
                    <a:pt x="477" y="316"/>
                    <a:pt x="477" y="173"/>
                  </a:cubicBezTo>
                  <a:cubicBezTo>
                    <a:pt x="477" y="63"/>
                    <a:pt x="422" y="1"/>
                    <a:pt x="3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2074156" y="1049826"/>
              <a:ext cx="14875" cy="19354"/>
            </a:xfrm>
            <a:custGeom>
              <a:avLst/>
              <a:gdLst/>
              <a:ahLst/>
              <a:cxnLst/>
              <a:rect l="l" t="t" r="r" b="b"/>
              <a:pathLst>
                <a:path w="465" h="605" extrusionOk="0">
                  <a:moveTo>
                    <a:pt x="332" y="1"/>
                  </a:moveTo>
                  <a:cubicBezTo>
                    <a:pt x="300" y="1"/>
                    <a:pt x="264" y="11"/>
                    <a:pt x="227" y="31"/>
                  </a:cubicBezTo>
                  <a:cubicBezTo>
                    <a:pt x="96" y="103"/>
                    <a:pt x="1" y="293"/>
                    <a:pt x="1" y="436"/>
                  </a:cubicBezTo>
                  <a:cubicBezTo>
                    <a:pt x="1" y="543"/>
                    <a:pt x="46" y="605"/>
                    <a:pt x="118" y="605"/>
                  </a:cubicBezTo>
                  <a:cubicBezTo>
                    <a:pt x="150" y="605"/>
                    <a:pt x="187" y="592"/>
                    <a:pt x="227" y="567"/>
                  </a:cubicBezTo>
                  <a:cubicBezTo>
                    <a:pt x="358" y="495"/>
                    <a:pt x="465" y="317"/>
                    <a:pt x="465" y="162"/>
                  </a:cubicBezTo>
                  <a:cubicBezTo>
                    <a:pt x="465" y="60"/>
                    <a:pt x="411" y="1"/>
                    <a:pt x="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1689097" y="931977"/>
              <a:ext cx="414814" cy="139988"/>
            </a:xfrm>
            <a:custGeom>
              <a:avLst/>
              <a:gdLst/>
              <a:ahLst/>
              <a:cxnLst/>
              <a:rect l="l" t="t" r="r" b="b"/>
              <a:pathLst>
                <a:path w="12967" h="4376" extrusionOk="0">
                  <a:moveTo>
                    <a:pt x="12" y="0"/>
                  </a:moveTo>
                  <a:lnTo>
                    <a:pt x="0" y="619"/>
                  </a:lnTo>
                  <a:cubicBezTo>
                    <a:pt x="0" y="750"/>
                    <a:pt x="96" y="893"/>
                    <a:pt x="274" y="1000"/>
                  </a:cubicBezTo>
                  <a:lnTo>
                    <a:pt x="5858" y="4215"/>
                  </a:lnTo>
                  <a:cubicBezTo>
                    <a:pt x="6037" y="4322"/>
                    <a:pt x="6272" y="4376"/>
                    <a:pt x="6507" y="4376"/>
                  </a:cubicBezTo>
                  <a:cubicBezTo>
                    <a:pt x="6742" y="4376"/>
                    <a:pt x="6977" y="4322"/>
                    <a:pt x="7156" y="4215"/>
                  </a:cubicBezTo>
                  <a:lnTo>
                    <a:pt x="12692" y="1000"/>
                  </a:lnTo>
                  <a:cubicBezTo>
                    <a:pt x="12871" y="893"/>
                    <a:pt x="12966" y="762"/>
                    <a:pt x="12966" y="619"/>
                  </a:cubicBezTo>
                  <a:lnTo>
                    <a:pt x="12966" y="0"/>
                  </a:lnTo>
                  <a:cubicBezTo>
                    <a:pt x="12966" y="131"/>
                    <a:pt x="12883" y="274"/>
                    <a:pt x="12704" y="369"/>
                  </a:cubicBezTo>
                  <a:lnTo>
                    <a:pt x="7156" y="3596"/>
                  </a:lnTo>
                  <a:cubicBezTo>
                    <a:pt x="6983" y="3697"/>
                    <a:pt x="6751" y="3748"/>
                    <a:pt x="6518" y="3748"/>
                  </a:cubicBezTo>
                  <a:cubicBezTo>
                    <a:pt x="6284" y="3748"/>
                    <a:pt x="6049" y="3697"/>
                    <a:pt x="5870" y="3596"/>
                  </a:cubicBezTo>
                  <a:lnTo>
                    <a:pt x="286" y="369"/>
                  </a:lnTo>
                  <a:cubicBezTo>
                    <a:pt x="108" y="274"/>
                    <a:pt x="12" y="131"/>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1686793" y="811791"/>
              <a:ext cx="420157" cy="240085"/>
            </a:xfrm>
            <a:custGeom>
              <a:avLst/>
              <a:gdLst/>
              <a:ahLst/>
              <a:cxnLst/>
              <a:rect l="l" t="t" r="r" b="b"/>
              <a:pathLst>
                <a:path w="13134" h="7505" extrusionOk="0">
                  <a:moveTo>
                    <a:pt x="6543" y="1"/>
                  </a:moveTo>
                  <a:cubicBezTo>
                    <a:pt x="6308" y="1"/>
                    <a:pt x="6073" y="55"/>
                    <a:pt x="5895" y="162"/>
                  </a:cubicBezTo>
                  <a:lnTo>
                    <a:pt x="358" y="3376"/>
                  </a:lnTo>
                  <a:cubicBezTo>
                    <a:pt x="1" y="3591"/>
                    <a:pt x="1" y="3924"/>
                    <a:pt x="358" y="4126"/>
                  </a:cubicBezTo>
                  <a:lnTo>
                    <a:pt x="5942" y="7353"/>
                  </a:lnTo>
                  <a:cubicBezTo>
                    <a:pt x="6121" y="7454"/>
                    <a:pt x="6356" y="7505"/>
                    <a:pt x="6590" y="7505"/>
                  </a:cubicBezTo>
                  <a:cubicBezTo>
                    <a:pt x="6823" y="7505"/>
                    <a:pt x="7055" y="7454"/>
                    <a:pt x="7228" y="7353"/>
                  </a:cubicBezTo>
                  <a:lnTo>
                    <a:pt x="12776" y="4126"/>
                  </a:lnTo>
                  <a:cubicBezTo>
                    <a:pt x="13134" y="3924"/>
                    <a:pt x="13134" y="3591"/>
                    <a:pt x="12776" y="3376"/>
                  </a:cubicBezTo>
                  <a:lnTo>
                    <a:pt x="7192" y="162"/>
                  </a:lnTo>
                  <a:cubicBezTo>
                    <a:pt x="7014" y="55"/>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1689097" y="892725"/>
              <a:ext cx="414814" cy="140020"/>
            </a:xfrm>
            <a:custGeom>
              <a:avLst/>
              <a:gdLst/>
              <a:ahLst/>
              <a:cxnLst/>
              <a:rect l="l" t="t" r="r" b="b"/>
              <a:pathLst>
                <a:path w="12967" h="4377" extrusionOk="0">
                  <a:moveTo>
                    <a:pt x="12" y="1"/>
                  </a:moveTo>
                  <a:lnTo>
                    <a:pt x="0" y="620"/>
                  </a:lnTo>
                  <a:cubicBezTo>
                    <a:pt x="0" y="763"/>
                    <a:pt x="96" y="894"/>
                    <a:pt x="274" y="1001"/>
                  </a:cubicBezTo>
                  <a:lnTo>
                    <a:pt x="5858" y="4216"/>
                  </a:lnTo>
                  <a:cubicBezTo>
                    <a:pt x="6037" y="4323"/>
                    <a:pt x="6272" y="4377"/>
                    <a:pt x="6507" y="4377"/>
                  </a:cubicBezTo>
                  <a:cubicBezTo>
                    <a:pt x="6742" y="4377"/>
                    <a:pt x="6977" y="4323"/>
                    <a:pt x="7156" y="4216"/>
                  </a:cubicBezTo>
                  <a:lnTo>
                    <a:pt x="12692" y="1001"/>
                  </a:lnTo>
                  <a:cubicBezTo>
                    <a:pt x="12871" y="894"/>
                    <a:pt x="12966" y="763"/>
                    <a:pt x="12966" y="632"/>
                  </a:cubicBezTo>
                  <a:lnTo>
                    <a:pt x="12966" y="1"/>
                  </a:lnTo>
                  <a:cubicBezTo>
                    <a:pt x="12966" y="144"/>
                    <a:pt x="12883" y="275"/>
                    <a:pt x="12704" y="382"/>
                  </a:cubicBezTo>
                  <a:lnTo>
                    <a:pt x="7156" y="3597"/>
                  </a:lnTo>
                  <a:cubicBezTo>
                    <a:pt x="6983" y="3698"/>
                    <a:pt x="6751" y="3748"/>
                    <a:pt x="6518" y="3748"/>
                  </a:cubicBezTo>
                  <a:cubicBezTo>
                    <a:pt x="6284" y="3748"/>
                    <a:pt x="6049" y="3698"/>
                    <a:pt x="5870" y="3597"/>
                  </a:cubicBezTo>
                  <a:lnTo>
                    <a:pt x="286" y="370"/>
                  </a:lnTo>
                  <a:cubicBezTo>
                    <a:pt x="108" y="275"/>
                    <a:pt x="12" y="132"/>
                    <a:pt x="1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1686793" y="772860"/>
              <a:ext cx="420157" cy="240085"/>
            </a:xfrm>
            <a:custGeom>
              <a:avLst/>
              <a:gdLst/>
              <a:ahLst/>
              <a:cxnLst/>
              <a:rect l="l" t="t" r="r" b="b"/>
              <a:pathLst>
                <a:path w="13134" h="7505" extrusionOk="0">
                  <a:moveTo>
                    <a:pt x="6543" y="1"/>
                  </a:moveTo>
                  <a:cubicBezTo>
                    <a:pt x="6308" y="1"/>
                    <a:pt x="6073" y="51"/>
                    <a:pt x="5895" y="152"/>
                  </a:cubicBezTo>
                  <a:lnTo>
                    <a:pt x="358" y="3379"/>
                  </a:lnTo>
                  <a:cubicBezTo>
                    <a:pt x="1" y="3581"/>
                    <a:pt x="1" y="3915"/>
                    <a:pt x="358" y="4129"/>
                  </a:cubicBezTo>
                  <a:lnTo>
                    <a:pt x="5942" y="7344"/>
                  </a:lnTo>
                  <a:cubicBezTo>
                    <a:pt x="6121" y="7451"/>
                    <a:pt x="6356" y="7504"/>
                    <a:pt x="6590" y="7504"/>
                  </a:cubicBezTo>
                  <a:cubicBezTo>
                    <a:pt x="6823" y="7504"/>
                    <a:pt x="7055" y="7451"/>
                    <a:pt x="7228" y="7344"/>
                  </a:cubicBezTo>
                  <a:lnTo>
                    <a:pt x="12776" y="4129"/>
                  </a:lnTo>
                  <a:cubicBezTo>
                    <a:pt x="13134" y="3915"/>
                    <a:pt x="13134" y="3581"/>
                    <a:pt x="12776" y="3379"/>
                  </a:cubicBezTo>
                  <a:lnTo>
                    <a:pt x="7192" y="152"/>
                  </a:lnTo>
                  <a:cubicBezTo>
                    <a:pt x="7014" y="51"/>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1689097" y="853506"/>
              <a:ext cx="414814" cy="140116"/>
            </a:xfrm>
            <a:custGeom>
              <a:avLst/>
              <a:gdLst/>
              <a:ahLst/>
              <a:cxnLst/>
              <a:rect l="l" t="t" r="r" b="b"/>
              <a:pathLst>
                <a:path w="12967" h="4380" extrusionOk="0">
                  <a:moveTo>
                    <a:pt x="12" y="1"/>
                  </a:moveTo>
                  <a:lnTo>
                    <a:pt x="0" y="620"/>
                  </a:lnTo>
                  <a:cubicBezTo>
                    <a:pt x="0" y="763"/>
                    <a:pt x="96" y="894"/>
                    <a:pt x="274" y="1001"/>
                  </a:cubicBezTo>
                  <a:lnTo>
                    <a:pt x="5858" y="4227"/>
                  </a:lnTo>
                  <a:cubicBezTo>
                    <a:pt x="6037" y="4329"/>
                    <a:pt x="6272" y="4379"/>
                    <a:pt x="6507" y="4379"/>
                  </a:cubicBezTo>
                  <a:cubicBezTo>
                    <a:pt x="6742" y="4379"/>
                    <a:pt x="6977" y="4329"/>
                    <a:pt x="7156" y="4227"/>
                  </a:cubicBezTo>
                  <a:lnTo>
                    <a:pt x="12692" y="1001"/>
                  </a:lnTo>
                  <a:cubicBezTo>
                    <a:pt x="12871" y="894"/>
                    <a:pt x="12966" y="763"/>
                    <a:pt x="12966" y="632"/>
                  </a:cubicBezTo>
                  <a:lnTo>
                    <a:pt x="12966" y="1"/>
                  </a:lnTo>
                  <a:cubicBezTo>
                    <a:pt x="12966" y="144"/>
                    <a:pt x="12883" y="274"/>
                    <a:pt x="12704" y="382"/>
                  </a:cubicBezTo>
                  <a:lnTo>
                    <a:pt x="7156" y="3596"/>
                  </a:lnTo>
                  <a:cubicBezTo>
                    <a:pt x="6983" y="3703"/>
                    <a:pt x="6751" y="3757"/>
                    <a:pt x="6518" y="3757"/>
                  </a:cubicBezTo>
                  <a:cubicBezTo>
                    <a:pt x="6284" y="3757"/>
                    <a:pt x="6049" y="3703"/>
                    <a:pt x="5870" y="3596"/>
                  </a:cubicBezTo>
                  <a:lnTo>
                    <a:pt x="286" y="382"/>
                  </a:lnTo>
                  <a:cubicBezTo>
                    <a:pt x="108" y="274"/>
                    <a:pt x="12" y="132"/>
                    <a:pt x="1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1686793" y="733641"/>
              <a:ext cx="420157" cy="240085"/>
            </a:xfrm>
            <a:custGeom>
              <a:avLst/>
              <a:gdLst/>
              <a:ahLst/>
              <a:cxnLst/>
              <a:rect l="l" t="t" r="r" b="b"/>
              <a:pathLst>
                <a:path w="13134" h="7505" extrusionOk="0">
                  <a:moveTo>
                    <a:pt x="6543" y="0"/>
                  </a:moveTo>
                  <a:cubicBezTo>
                    <a:pt x="6308" y="0"/>
                    <a:pt x="6073" y="51"/>
                    <a:pt x="5895" y="152"/>
                  </a:cubicBezTo>
                  <a:lnTo>
                    <a:pt x="358" y="3379"/>
                  </a:lnTo>
                  <a:cubicBezTo>
                    <a:pt x="1" y="3581"/>
                    <a:pt x="1" y="3914"/>
                    <a:pt x="358" y="4129"/>
                  </a:cubicBezTo>
                  <a:lnTo>
                    <a:pt x="5942" y="7343"/>
                  </a:lnTo>
                  <a:cubicBezTo>
                    <a:pt x="6121" y="7450"/>
                    <a:pt x="6356" y="7504"/>
                    <a:pt x="6590" y="7504"/>
                  </a:cubicBezTo>
                  <a:cubicBezTo>
                    <a:pt x="6823" y="7504"/>
                    <a:pt x="7055" y="7450"/>
                    <a:pt x="7228" y="7343"/>
                  </a:cubicBezTo>
                  <a:lnTo>
                    <a:pt x="12776" y="4129"/>
                  </a:lnTo>
                  <a:cubicBezTo>
                    <a:pt x="13134" y="3914"/>
                    <a:pt x="13134" y="3581"/>
                    <a:pt x="12776" y="3379"/>
                  </a:cubicBezTo>
                  <a:lnTo>
                    <a:pt x="7192" y="152"/>
                  </a:lnTo>
                  <a:cubicBezTo>
                    <a:pt x="7014" y="51"/>
                    <a:pt x="6779" y="0"/>
                    <a:pt x="6543"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1660914" y="746852"/>
              <a:ext cx="471565" cy="220571"/>
            </a:xfrm>
            <a:custGeom>
              <a:avLst/>
              <a:gdLst/>
              <a:ahLst/>
              <a:cxnLst/>
              <a:rect l="l" t="t" r="r" b="b"/>
              <a:pathLst>
                <a:path w="14741" h="6895" extrusionOk="0">
                  <a:moveTo>
                    <a:pt x="14740" y="13"/>
                  </a:moveTo>
                  <a:lnTo>
                    <a:pt x="14740" y="16"/>
                  </a:lnTo>
                  <a:lnTo>
                    <a:pt x="14740" y="16"/>
                  </a:lnTo>
                  <a:cubicBezTo>
                    <a:pt x="14740" y="15"/>
                    <a:pt x="14740" y="14"/>
                    <a:pt x="14740" y="13"/>
                  </a:cubicBezTo>
                  <a:close/>
                  <a:moveTo>
                    <a:pt x="12" y="1"/>
                  </a:moveTo>
                  <a:lnTo>
                    <a:pt x="0" y="2632"/>
                  </a:lnTo>
                  <a:cubicBezTo>
                    <a:pt x="0" y="2787"/>
                    <a:pt x="96" y="2942"/>
                    <a:pt x="310" y="3061"/>
                  </a:cubicBezTo>
                  <a:lnTo>
                    <a:pt x="6656" y="6716"/>
                  </a:lnTo>
                  <a:cubicBezTo>
                    <a:pt x="6858" y="6835"/>
                    <a:pt x="7123" y="6895"/>
                    <a:pt x="7388" y="6895"/>
                  </a:cubicBezTo>
                  <a:cubicBezTo>
                    <a:pt x="7653" y="6895"/>
                    <a:pt x="7918" y="6835"/>
                    <a:pt x="8120" y="6716"/>
                  </a:cubicBezTo>
                  <a:lnTo>
                    <a:pt x="14431" y="3061"/>
                  </a:lnTo>
                  <a:cubicBezTo>
                    <a:pt x="14633" y="2942"/>
                    <a:pt x="14728" y="2787"/>
                    <a:pt x="14728" y="2632"/>
                  </a:cubicBezTo>
                  <a:lnTo>
                    <a:pt x="14740" y="16"/>
                  </a:lnTo>
                  <a:lnTo>
                    <a:pt x="14740" y="16"/>
                  </a:lnTo>
                  <a:cubicBezTo>
                    <a:pt x="14739" y="170"/>
                    <a:pt x="14643" y="311"/>
                    <a:pt x="14443" y="430"/>
                  </a:cubicBezTo>
                  <a:lnTo>
                    <a:pt x="8132" y="4097"/>
                  </a:lnTo>
                  <a:cubicBezTo>
                    <a:pt x="7930" y="4216"/>
                    <a:pt x="7665" y="4275"/>
                    <a:pt x="7400" y="4275"/>
                  </a:cubicBezTo>
                  <a:cubicBezTo>
                    <a:pt x="7135" y="4275"/>
                    <a:pt x="6870" y="4216"/>
                    <a:pt x="6668" y="4097"/>
                  </a:cubicBezTo>
                  <a:lnTo>
                    <a:pt x="322" y="430"/>
                  </a:lnTo>
                  <a:cubicBezTo>
                    <a:pt x="107" y="310"/>
                    <a:pt x="12" y="156"/>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1657875" y="610513"/>
              <a:ext cx="478027" cy="273131"/>
            </a:xfrm>
            <a:custGeom>
              <a:avLst/>
              <a:gdLst/>
              <a:ahLst/>
              <a:cxnLst/>
              <a:rect l="l" t="t" r="r" b="b"/>
              <a:pathLst>
                <a:path w="14943" h="8538" extrusionOk="0">
                  <a:moveTo>
                    <a:pt x="7447" y="0"/>
                  </a:moveTo>
                  <a:cubicBezTo>
                    <a:pt x="7182" y="0"/>
                    <a:pt x="6918" y="60"/>
                    <a:pt x="6715" y="179"/>
                  </a:cubicBezTo>
                  <a:lnTo>
                    <a:pt x="405" y="3846"/>
                  </a:lnTo>
                  <a:cubicBezTo>
                    <a:pt x="0" y="4084"/>
                    <a:pt x="0" y="4465"/>
                    <a:pt x="417" y="4692"/>
                  </a:cubicBezTo>
                  <a:lnTo>
                    <a:pt x="6763" y="8359"/>
                  </a:lnTo>
                  <a:cubicBezTo>
                    <a:pt x="6965" y="8478"/>
                    <a:pt x="7230" y="8537"/>
                    <a:pt x="7495" y="8537"/>
                  </a:cubicBezTo>
                  <a:cubicBezTo>
                    <a:pt x="7760" y="8537"/>
                    <a:pt x="8025" y="8478"/>
                    <a:pt x="8227" y="8359"/>
                  </a:cubicBezTo>
                  <a:lnTo>
                    <a:pt x="14538" y="4692"/>
                  </a:lnTo>
                  <a:cubicBezTo>
                    <a:pt x="14942" y="4465"/>
                    <a:pt x="14942" y="4072"/>
                    <a:pt x="14526" y="3846"/>
                  </a:cubicBezTo>
                  <a:lnTo>
                    <a:pt x="8180" y="179"/>
                  </a:lnTo>
                  <a:cubicBezTo>
                    <a:pt x="7977" y="60"/>
                    <a:pt x="7712" y="0"/>
                    <a:pt x="7447"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1941239" y="887575"/>
              <a:ext cx="14875" cy="19482"/>
            </a:xfrm>
            <a:custGeom>
              <a:avLst/>
              <a:gdLst/>
              <a:ahLst/>
              <a:cxnLst/>
              <a:rect l="l" t="t" r="r" b="b"/>
              <a:pathLst>
                <a:path w="465" h="609" extrusionOk="0">
                  <a:moveTo>
                    <a:pt x="332" y="1"/>
                  </a:moveTo>
                  <a:cubicBezTo>
                    <a:pt x="300" y="1"/>
                    <a:pt x="264" y="10"/>
                    <a:pt x="227" y="31"/>
                  </a:cubicBezTo>
                  <a:cubicBezTo>
                    <a:pt x="96" y="102"/>
                    <a:pt x="0" y="293"/>
                    <a:pt x="0" y="436"/>
                  </a:cubicBezTo>
                  <a:cubicBezTo>
                    <a:pt x="0" y="547"/>
                    <a:pt x="49" y="609"/>
                    <a:pt x="125" y="609"/>
                  </a:cubicBezTo>
                  <a:cubicBezTo>
                    <a:pt x="155" y="609"/>
                    <a:pt x="189" y="599"/>
                    <a:pt x="227" y="579"/>
                  </a:cubicBezTo>
                  <a:cubicBezTo>
                    <a:pt x="357" y="495"/>
                    <a:pt x="465" y="317"/>
                    <a:pt x="465" y="162"/>
                  </a:cubicBezTo>
                  <a:cubicBezTo>
                    <a:pt x="465" y="60"/>
                    <a:pt x="410" y="1"/>
                    <a:pt x="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1985417" y="865118"/>
              <a:ext cx="14875" cy="19098"/>
            </a:xfrm>
            <a:custGeom>
              <a:avLst/>
              <a:gdLst/>
              <a:ahLst/>
              <a:cxnLst/>
              <a:rect l="l" t="t" r="r" b="b"/>
              <a:pathLst>
                <a:path w="465" h="597" extrusionOk="0">
                  <a:moveTo>
                    <a:pt x="341" y="0"/>
                  </a:moveTo>
                  <a:cubicBezTo>
                    <a:pt x="311" y="0"/>
                    <a:pt x="276" y="10"/>
                    <a:pt x="239" y="31"/>
                  </a:cubicBezTo>
                  <a:cubicBezTo>
                    <a:pt x="108" y="102"/>
                    <a:pt x="0" y="281"/>
                    <a:pt x="0" y="435"/>
                  </a:cubicBezTo>
                  <a:cubicBezTo>
                    <a:pt x="0" y="537"/>
                    <a:pt x="55" y="597"/>
                    <a:pt x="133" y="597"/>
                  </a:cubicBezTo>
                  <a:cubicBezTo>
                    <a:pt x="165" y="597"/>
                    <a:pt x="201" y="587"/>
                    <a:pt x="239" y="566"/>
                  </a:cubicBezTo>
                  <a:cubicBezTo>
                    <a:pt x="370" y="495"/>
                    <a:pt x="465" y="316"/>
                    <a:pt x="465" y="162"/>
                  </a:cubicBezTo>
                  <a:cubicBezTo>
                    <a:pt x="465" y="60"/>
                    <a:pt x="416" y="0"/>
                    <a:pt x="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2029594" y="842406"/>
              <a:ext cx="15259" cy="19354"/>
            </a:xfrm>
            <a:custGeom>
              <a:avLst/>
              <a:gdLst/>
              <a:ahLst/>
              <a:cxnLst/>
              <a:rect l="l" t="t" r="r" b="b"/>
              <a:pathLst>
                <a:path w="477" h="605" extrusionOk="0">
                  <a:moveTo>
                    <a:pt x="350" y="0"/>
                  </a:moveTo>
                  <a:cubicBezTo>
                    <a:pt x="317" y="0"/>
                    <a:pt x="279" y="12"/>
                    <a:pt x="239" y="38"/>
                  </a:cubicBezTo>
                  <a:cubicBezTo>
                    <a:pt x="108" y="110"/>
                    <a:pt x="1" y="288"/>
                    <a:pt x="1" y="443"/>
                  </a:cubicBezTo>
                  <a:cubicBezTo>
                    <a:pt x="1" y="545"/>
                    <a:pt x="55" y="604"/>
                    <a:pt x="133" y="604"/>
                  </a:cubicBezTo>
                  <a:cubicBezTo>
                    <a:pt x="165" y="604"/>
                    <a:pt x="201" y="594"/>
                    <a:pt x="239" y="574"/>
                  </a:cubicBezTo>
                  <a:cubicBezTo>
                    <a:pt x="370" y="502"/>
                    <a:pt x="477" y="312"/>
                    <a:pt x="477" y="169"/>
                  </a:cubicBezTo>
                  <a:cubicBezTo>
                    <a:pt x="477" y="62"/>
                    <a:pt x="425" y="0"/>
                    <a:pt x="3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2074156" y="819789"/>
              <a:ext cx="14875" cy="19482"/>
            </a:xfrm>
            <a:custGeom>
              <a:avLst/>
              <a:gdLst/>
              <a:ahLst/>
              <a:cxnLst/>
              <a:rect l="l" t="t" r="r" b="b"/>
              <a:pathLst>
                <a:path w="465" h="609" extrusionOk="0">
                  <a:moveTo>
                    <a:pt x="332" y="0"/>
                  </a:moveTo>
                  <a:cubicBezTo>
                    <a:pt x="300" y="0"/>
                    <a:pt x="264" y="10"/>
                    <a:pt x="227" y="31"/>
                  </a:cubicBezTo>
                  <a:cubicBezTo>
                    <a:pt x="96" y="102"/>
                    <a:pt x="1" y="293"/>
                    <a:pt x="1" y="436"/>
                  </a:cubicBezTo>
                  <a:cubicBezTo>
                    <a:pt x="1" y="546"/>
                    <a:pt x="49" y="608"/>
                    <a:pt x="125" y="608"/>
                  </a:cubicBezTo>
                  <a:cubicBezTo>
                    <a:pt x="155" y="608"/>
                    <a:pt x="190" y="599"/>
                    <a:pt x="227" y="578"/>
                  </a:cubicBezTo>
                  <a:cubicBezTo>
                    <a:pt x="358" y="495"/>
                    <a:pt x="465" y="316"/>
                    <a:pt x="465" y="162"/>
                  </a:cubicBezTo>
                  <a:cubicBezTo>
                    <a:pt x="465" y="60"/>
                    <a:pt x="411"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1897061" y="721357"/>
              <a:ext cx="142835" cy="112381"/>
            </a:xfrm>
            <a:custGeom>
              <a:avLst/>
              <a:gdLst/>
              <a:ahLst/>
              <a:cxnLst/>
              <a:rect l="l" t="t" r="r" b="b"/>
              <a:pathLst>
                <a:path w="4465" h="3513" extrusionOk="0">
                  <a:moveTo>
                    <a:pt x="4465" y="0"/>
                  </a:moveTo>
                  <a:lnTo>
                    <a:pt x="0" y="2584"/>
                  </a:lnTo>
                  <a:lnTo>
                    <a:pt x="0" y="3513"/>
                  </a:lnTo>
                  <a:lnTo>
                    <a:pt x="4453" y="917"/>
                  </a:lnTo>
                  <a:lnTo>
                    <a:pt x="4465"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1753460" y="721357"/>
              <a:ext cx="143635" cy="112381"/>
            </a:xfrm>
            <a:custGeom>
              <a:avLst/>
              <a:gdLst/>
              <a:ahLst/>
              <a:cxnLst/>
              <a:rect l="l" t="t" r="r" b="b"/>
              <a:pathLst>
                <a:path w="4490" h="3513" extrusionOk="0">
                  <a:moveTo>
                    <a:pt x="12" y="0"/>
                  </a:moveTo>
                  <a:lnTo>
                    <a:pt x="1" y="917"/>
                  </a:lnTo>
                  <a:lnTo>
                    <a:pt x="4489" y="3513"/>
                  </a:lnTo>
                  <a:lnTo>
                    <a:pt x="4489" y="2584"/>
                  </a:lnTo>
                  <a:lnTo>
                    <a:pt x="12"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1753844" y="638312"/>
              <a:ext cx="286055" cy="165708"/>
            </a:xfrm>
            <a:custGeom>
              <a:avLst/>
              <a:gdLst/>
              <a:ahLst/>
              <a:cxnLst/>
              <a:rect l="l" t="t" r="r" b="b"/>
              <a:pathLst>
                <a:path w="8942" h="5180" extrusionOk="0">
                  <a:moveTo>
                    <a:pt x="4453" y="1"/>
                  </a:moveTo>
                  <a:lnTo>
                    <a:pt x="0" y="2596"/>
                  </a:lnTo>
                  <a:lnTo>
                    <a:pt x="4477" y="5180"/>
                  </a:lnTo>
                  <a:lnTo>
                    <a:pt x="8942" y="2596"/>
                  </a:lnTo>
                  <a:lnTo>
                    <a:pt x="44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1806787" y="675675"/>
              <a:ext cx="179816" cy="94466"/>
            </a:xfrm>
            <a:custGeom>
              <a:avLst/>
              <a:gdLst/>
              <a:ahLst/>
              <a:cxnLst/>
              <a:rect l="l" t="t" r="r" b="b"/>
              <a:pathLst>
                <a:path w="5621" h="2953" extrusionOk="0">
                  <a:moveTo>
                    <a:pt x="2790" y="1"/>
                  </a:moveTo>
                  <a:cubicBezTo>
                    <a:pt x="2140" y="1"/>
                    <a:pt x="1492" y="144"/>
                    <a:pt x="1001" y="428"/>
                  </a:cubicBezTo>
                  <a:cubicBezTo>
                    <a:pt x="0" y="1000"/>
                    <a:pt x="0" y="1940"/>
                    <a:pt x="1001" y="2524"/>
                  </a:cubicBezTo>
                  <a:cubicBezTo>
                    <a:pt x="1507" y="2809"/>
                    <a:pt x="2164" y="2952"/>
                    <a:pt x="2819" y="2952"/>
                  </a:cubicBezTo>
                  <a:cubicBezTo>
                    <a:pt x="3474" y="2952"/>
                    <a:pt x="4126" y="2809"/>
                    <a:pt x="4620" y="2524"/>
                  </a:cubicBezTo>
                  <a:cubicBezTo>
                    <a:pt x="5620" y="1952"/>
                    <a:pt x="5608" y="1011"/>
                    <a:pt x="4608" y="440"/>
                  </a:cubicBezTo>
                  <a:cubicBezTo>
                    <a:pt x="4105" y="147"/>
                    <a:pt x="3446" y="1"/>
                    <a:pt x="2790"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55"/>
          <p:cNvGrpSpPr/>
          <p:nvPr/>
        </p:nvGrpSpPr>
        <p:grpSpPr>
          <a:xfrm>
            <a:off x="312872" y="1905922"/>
            <a:ext cx="1057202" cy="1083387"/>
            <a:chOff x="3164235" y="1734149"/>
            <a:chExt cx="373675" cy="382917"/>
          </a:xfrm>
        </p:grpSpPr>
        <p:sp>
          <p:nvSpPr>
            <p:cNvPr id="2077" name="Google Shape;2077;p55"/>
            <p:cNvSpPr/>
            <p:nvPr/>
          </p:nvSpPr>
          <p:spPr>
            <a:xfrm>
              <a:off x="3277351" y="1961243"/>
              <a:ext cx="110877" cy="82918"/>
            </a:xfrm>
            <a:custGeom>
              <a:avLst/>
              <a:gdLst/>
              <a:ahLst/>
              <a:cxnLst/>
              <a:rect l="l" t="t" r="r" b="b"/>
              <a:pathLst>
                <a:path w="3466" h="2592" extrusionOk="0">
                  <a:moveTo>
                    <a:pt x="635" y="1"/>
                  </a:moveTo>
                  <a:cubicBezTo>
                    <a:pt x="405" y="1"/>
                    <a:pt x="191" y="53"/>
                    <a:pt x="0" y="163"/>
                  </a:cubicBezTo>
                  <a:lnTo>
                    <a:pt x="739" y="1449"/>
                  </a:lnTo>
                  <a:cubicBezTo>
                    <a:pt x="847" y="1387"/>
                    <a:pt x="969" y="1358"/>
                    <a:pt x="1099" y="1358"/>
                  </a:cubicBezTo>
                  <a:cubicBezTo>
                    <a:pt x="1297" y="1358"/>
                    <a:pt x="1516" y="1426"/>
                    <a:pt x="1739" y="1556"/>
                  </a:cubicBezTo>
                  <a:cubicBezTo>
                    <a:pt x="2096" y="1758"/>
                    <a:pt x="2453" y="2127"/>
                    <a:pt x="2715" y="2592"/>
                  </a:cubicBezTo>
                  <a:lnTo>
                    <a:pt x="3465" y="2163"/>
                  </a:lnTo>
                  <a:cubicBezTo>
                    <a:pt x="2989" y="1341"/>
                    <a:pt x="2370" y="698"/>
                    <a:pt x="1739" y="341"/>
                  </a:cubicBezTo>
                  <a:cubicBezTo>
                    <a:pt x="1360" y="120"/>
                    <a:pt x="981" y="1"/>
                    <a:pt x="635"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277351" y="1940418"/>
              <a:ext cx="147058" cy="90020"/>
            </a:xfrm>
            <a:custGeom>
              <a:avLst/>
              <a:gdLst/>
              <a:ahLst/>
              <a:cxnLst/>
              <a:rect l="l" t="t" r="r" b="b"/>
              <a:pathLst>
                <a:path w="4597" h="2814" extrusionOk="0">
                  <a:moveTo>
                    <a:pt x="1744" y="0"/>
                  </a:moveTo>
                  <a:cubicBezTo>
                    <a:pt x="1518" y="0"/>
                    <a:pt x="1307" y="51"/>
                    <a:pt x="1120" y="159"/>
                  </a:cubicBezTo>
                  <a:lnTo>
                    <a:pt x="0" y="814"/>
                  </a:lnTo>
                  <a:cubicBezTo>
                    <a:pt x="191" y="704"/>
                    <a:pt x="405" y="652"/>
                    <a:pt x="635" y="652"/>
                  </a:cubicBezTo>
                  <a:cubicBezTo>
                    <a:pt x="981" y="652"/>
                    <a:pt x="1360" y="771"/>
                    <a:pt x="1739" y="992"/>
                  </a:cubicBezTo>
                  <a:cubicBezTo>
                    <a:pt x="2358" y="1349"/>
                    <a:pt x="2989" y="1992"/>
                    <a:pt x="3465" y="2814"/>
                  </a:cubicBezTo>
                  <a:lnTo>
                    <a:pt x="4596" y="2171"/>
                  </a:lnTo>
                  <a:cubicBezTo>
                    <a:pt x="4120" y="1338"/>
                    <a:pt x="3489" y="706"/>
                    <a:pt x="2858" y="337"/>
                  </a:cubicBezTo>
                  <a:cubicBezTo>
                    <a:pt x="2475" y="121"/>
                    <a:pt x="2092" y="0"/>
                    <a:pt x="1744"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220601" y="1858301"/>
              <a:ext cx="224762" cy="153488"/>
            </a:xfrm>
            <a:custGeom>
              <a:avLst/>
              <a:gdLst/>
              <a:ahLst/>
              <a:cxnLst/>
              <a:rect l="l" t="t" r="r" b="b"/>
              <a:pathLst>
                <a:path w="7026" h="4798" extrusionOk="0">
                  <a:moveTo>
                    <a:pt x="1282" y="1"/>
                  </a:moveTo>
                  <a:cubicBezTo>
                    <a:pt x="821" y="1"/>
                    <a:pt x="387" y="104"/>
                    <a:pt x="0" y="321"/>
                  </a:cubicBezTo>
                  <a:lnTo>
                    <a:pt x="750" y="1607"/>
                  </a:lnTo>
                  <a:cubicBezTo>
                    <a:pt x="1051" y="1438"/>
                    <a:pt x="1389" y="1357"/>
                    <a:pt x="1749" y="1357"/>
                  </a:cubicBezTo>
                  <a:cubicBezTo>
                    <a:pt x="2301" y="1357"/>
                    <a:pt x="2907" y="1546"/>
                    <a:pt x="3513" y="1892"/>
                  </a:cubicBezTo>
                  <a:cubicBezTo>
                    <a:pt x="4513" y="2476"/>
                    <a:pt x="5513" y="3488"/>
                    <a:pt x="6275" y="4797"/>
                  </a:cubicBezTo>
                  <a:lnTo>
                    <a:pt x="7025" y="4369"/>
                  </a:lnTo>
                  <a:cubicBezTo>
                    <a:pt x="6061" y="2702"/>
                    <a:pt x="4787" y="1416"/>
                    <a:pt x="3513" y="678"/>
                  </a:cubicBezTo>
                  <a:cubicBezTo>
                    <a:pt x="2751" y="240"/>
                    <a:pt x="1985" y="1"/>
                    <a:pt x="128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220601" y="1837347"/>
              <a:ext cx="260559" cy="160718"/>
            </a:xfrm>
            <a:custGeom>
              <a:avLst/>
              <a:gdLst/>
              <a:ahLst/>
              <a:cxnLst/>
              <a:rect l="l" t="t" r="r" b="b"/>
              <a:pathLst>
                <a:path w="8145" h="5024" extrusionOk="0">
                  <a:moveTo>
                    <a:pt x="2405" y="1"/>
                  </a:moveTo>
                  <a:cubicBezTo>
                    <a:pt x="1945" y="1"/>
                    <a:pt x="1514" y="104"/>
                    <a:pt x="1131" y="321"/>
                  </a:cubicBezTo>
                  <a:lnTo>
                    <a:pt x="0" y="976"/>
                  </a:lnTo>
                  <a:cubicBezTo>
                    <a:pt x="387" y="759"/>
                    <a:pt x="821" y="656"/>
                    <a:pt x="1282" y="656"/>
                  </a:cubicBezTo>
                  <a:cubicBezTo>
                    <a:pt x="1985" y="656"/>
                    <a:pt x="2751" y="895"/>
                    <a:pt x="3513" y="1333"/>
                  </a:cubicBezTo>
                  <a:cubicBezTo>
                    <a:pt x="4787" y="2071"/>
                    <a:pt x="6061" y="3357"/>
                    <a:pt x="7025" y="5024"/>
                  </a:cubicBezTo>
                  <a:lnTo>
                    <a:pt x="8144" y="4369"/>
                  </a:lnTo>
                  <a:cubicBezTo>
                    <a:pt x="7180" y="2702"/>
                    <a:pt x="5918" y="1416"/>
                    <a:pt x="4644" y="678"/>
                  </a:cubicBezTo>
                  <a:cubicBezTo>
                    <a:pt x="3875" y="240"/>
                    <a:pt x="3106" y="1"/>
                    <a:pt x="240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164235" y="1755070"/>
              <a:ext cx="337878" cy="224346"/>
            </a:xfrm>
            <a:custGeom>
              <a:avLst/>
              <a:gdLst/>
              <a:ahLst/>
              <a:cxnLst/>
              <a:rect l="l" t="t" r="r" b="b"/>
              <a:pathLst>
                <a:path w="10562" h="7013" extrusionOk="0">
                  <a:moveTo>
                    <a:pt x="1927" y="1"/>
                  </a:moveTo>
                  <a:cubicBezTo>
                    <a:pt x="1233" y="1"/>
                    <a:pt x="581" y="157"/>
                    <a:pt x="0" y="488"/>
                  </a:cubicBezTo>
                  <a:lnTo>
                    <a:pt x="738" y="1774"/>
                  </a:lnTo>
                  <a:cubicBezTo>
                    <a:pt x="1238" y="1491"/>
                    <a:pt x="1796" y="1358"/>
                    <a:pt x="2391" y="1358"/>
                  </a:cubicBezTo>
                  <a:cubicBezTo>
                    <a:pt x="3300" y="1358"/>
                    <a:pt x="4293" y="1670"/>
                    <a:pt x="5287" y="2238"/>
                  </a:cubicBezTo>
                  <a:cubicBezTo>
                    <a:pt x="6930" y="3191"/>
                    <a:pt x="8561" y="4857"/>
                    <a:pt x="9811" y="7012"/>
                  </a:cubicBezTo>
                  <a:lnTo>
                    <a:pt x="10561" y="6584"/>
                  </a:lnTo>
                  <a:cubicBezTo>
                    <a:pt x="9109" y="4072"/>
                    <a:pt x="7204" y="2131"/>
                    <a:pt x="5287" y="1024"/>
                  </a:cubicBezTo>
                  <a:cubicBezTo>
                    <a:pt x="4137" y="363"/>
                    <a:pt x="2984" y="1"/>
                    <a:pt x="1927"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64235" y="1734149"/>
              <a:ext cx="373675" cy="231544"/>
            </a:xfrm>
            <a:custGeom>
              <a:avLst/>
              <a:gdLst/>
              <a:ahLst/>
              <a:cxnLst/>
              <a:rect l="l" t="t" r="r" b="b"/>
              <a:pathLst>
                <a:path w="11681" h="7238" extrusionOk="0">
                  <a:moveTo>
                    <a:pt x="3045" y="1"/>
                  </a:moveTo>
                  <a:cubicBezTo>
                    <a:pt x="2354" y="1"/>
                    <a:pt x="1706" y="157"/>
                    <a:pt x="1131" y="487"/>
                  </a:cubicBezTo>
                  <a:lnTo>
                    <a:pt x="0" y="1142"/>
                  </a:lnTo>
                  <a:cubicBezTo>
                    <a:pt x="581" y="811"/>
                    <a:pt x="1231" y="655"/>
                    <a:pt x="1924" y="655"/>
                  </a:cubicBezTo>
                  <a:cubicBezTo>
                    <a:pt x="2978" y="655"/>
                    <a:pt x="4130" y="1017"/>
                    <a:pt x="5287" y="1678"/>
                  </a:cubicBezTo>
                  <a:cubicBezTo>
                    <a:pt x="7204" y="2785"/>
                    <a:pt x="9109" y="4726"/>
                    <a:pt x="10561" y="7238"/>
                  </a:cubicBezTo>
                  <a:lnTo>
                    <a:pt x="11680" y="6583"/>
                  </a:lnTo>
                  <a:cubicBezTo>
                    <a:pt x="10240" y="4071"/>
                    <a:pt x="8323" y="2130"/>
                    <a:pt x="6418" y="1035"/>
                  </a:cubicBezTo>
                  <a:cubicBezTo>
                    <a:pt x="5259" y="366"/>
                    <a:pt x="4101" y="1"/>
                    <a:pt x="304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305533" y="2035299"/>
              <a:ext cx="64780" cy="79719"/>
            </a:xfrm>
            <a:custGeom>
              <a:avLst/>
              <a:gdLst/>
              <a:ahLst/>
              <a:cxnLst/>
              <a:rect l="l" t="t" r="r" b="b"/>
              <a:pathLst>
                <a:path w="2025" h="2492" extrusionOk="0">
                  <a:moveTo>
                    <a:pt x="22" y="347"/>
                  </a:moveTo>
                  <a:cubicBezTo>
                    <a:pt x="15" y="351"/>
                    <a:pt x="8" y="355"/>
                    <a:pt x="0" y="360"/>
                  </a:cubicBezTo>
                  <a:lnTo>
                    <a:pt x="22" y="347"/>
                  </a:lnTo>
                  <a:close/>
                  <a:moveTo>
                    <a:pt x="755" y="1"/>
                  </a:moveTo>
                  <a:cubicBezTo>
                    <a:pt x="669" y="1"/>
                    <a:pt x="590" y="22"/>
                    <a:pt x="524" y="62"/>
                  </a:cubicBezTo>
                  <a:lnTo>
                    <a:pt x="22" y="347"/>
                  </a:lnTo>
                  <a:lnTo>
                    <a:pt x="22" y="347"/>
                  </a:lnTo>
                  <a:cubicBezTo>
                    <a:pt x="81" y="317"/>
                    <a:pt x="148" y="302"/>
                    <a:pt x="222" y="302"/>
                  </a:cubicBezTo>
                  <a:cubicBezTo>
                    <a:pt x="342" y="302"/>
                    <a:pt x="479" y="342"/>
                    <a:pt x="620" y="419"/>
                  </a:cubicBezTo>
                  <a:cubicBezTo>
                    <a:pt x="1108" y="705"/>
                    <a:pt x="1501" y="1384"/>
                    <a:pt x="1501" y="1931"/>
                  </a:cubicBezTo>
                  <a:cubicBezTo>
                    <a:pt x="1501" y="2197"/>
                    <a:pt x="1400" y="2395"/>
                    <a:pt x="1253" y="2483"/>
                  </a:cubicBezTo>
                  <a:lnTo>
                    <a:pt x="1253" y="2483"/>
                  </a:lnTo>
                  <a:lnTo>
                    <a:pt x="1763" y="2193"/>
                  </a:lnTo>
                  <a:cubicBezTo>
                    <a:pt x="1917" y="2098"/>
                    <a:pt x="2013" y="1908"/>
                    <a:pt x="2013" y="1634"/>
                  </a:cubicBezTo>
                  <a:cubicBezTo>
                    <a:pt x="2025" y="1074"/>
                    <a:pt x="1632" y="396"/>
                    <a:pt x="1143" y="122"/>
                  </a:cubicBezTo>
                  <a:cubicBezTo>
                    <a:pt x="1006" y="39"/>
                    <a:pt x="873" y="1"/>
                    <a:pt x="755" y="1"/>
                  </a:cubicBezTo>
                  <a:close/>
                  <a:moveTo>
                    <a:pt x="1253" y="2483"/>
                  </a:moveTo>
                  <a:lnTo>
                    <a:pt x="1239" y="2491"/>
                  </a:lnTo>
                  <a:cubicBezTo>
                    <a:pt x="1244" y="2488"/>
                    <a:pt x="1248" y="2486"/>
                    <a:pt x="1253" y="2483"/>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297152" y="2044960"/>
              <a:ext cx="56398" cy="72105"/>
            </a:xfrm>
            <a:custGeom>
              <a:avLst/>
              <a:gdLst/>
              <a:ahLst/>
              <a:cxnLst/>
              <a:rect l="l" t="t" r="r" b="b"/>
              <a:pathLst>
                <a:path w="1763" h="2254" extrusionOk="0">
                  <a:moveTo>
                    <a:pt x="497" y="1"/>
                  </a:moveTo>
                  <a:cubicBezTo>
                    <a:pt x="211" y="1"/>
                    <a:pt x="12" y="228"/>
                    <a:pt x="12" y="617"/>
                  </a:cubicBezTo>
                  <a:cubicBezTo>
                    <a:pt x="1" y="1177"/>
                    <a:pt x="393" y="1856"/>
                    <a:pt x="882" y="2130"/>
                  </a:cubicBezTo>
                  <a:cubicBezTo>
                    <a:pt x="1022" y="2214"/>
                    <a:pt x="1155" y="2253"/>
                    <a:pt x="1273" y="2253"/>
                  </a:cubicBezTo>
                  <a:cubicBezTo>
                    <a:pt x="1556" y="2253"/>
                    <a:pt x="1754" y="2024"/>
                    <a:pt x="1763" y="1629"/>
                  </a:cubicBezTo>
                  <a:cubicBezTo>
                    <a:pt x="1763" y="1082"/>
                    <a:pt x="1370" y="403"/>
                    <a:pt x="882" y="117"/>
                  </a:cubicBezTo>
                  <a:cubicBezTo>
                    <a:pt x="744" y="38"/>
                    <a:pt x="614"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55"/>
          <p:cNvGrpSpPr/>
          <p:nvPr/>
        </p:nvGrpSpPr>
        <p:grpSpPr>
          <a:xfrm>
            <a:off x="7556019" y="3354974"/>
            <a:ext cx="355063" cy="343825"/>
            <a:chOff x="528838" y="488611"/>
            <a:chExt cx="355063" cy="343825"/>
          </a:xfrm>
        </p:grpSpPr>
        <p:sp>
          <p:nvSpPr>
            <p:cNvPr id="2086" name="Google Shape;2086;p55"/>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5"/>
          <p:cNvGrpSpPr/>
          <p:nvPr/>
        </p:nvGrpSpPr>
        <p:grpSpPr>
          <a:xfrm>
            <a:off x="1232919" y="3354963"/>
            <a:ext cx="355063" cy="343836"/>
            <a:chOff x="528838" y="275275"/>
            <a:chExt cx="355063" cy="343836"/>
          </a:xfrm>
        </p:grpSpPr>
        <p:sp>
          <p:nvSpPr>
            <p:cNvPr id="2091" name="Google Shape;2091;p55"/>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4" name="Google Shape;2094;p55"/>
          <p:cNvSpPr/>
          <p:nvPr/>
        </p:nvSpPr>
        <p:spPr>
          <a:xfrm>
            <a:off x="4120200" y="1577225"/>
            <a:ext cx="904800" cy="904800"/>
          </a:xfrm>
          <a:prstGeom prst="ellipse">
            <a:avLst/>
          </a:pr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rot="5400000">
            <a:off x="4423875" y="1905875"/>
            <a:ext cx="354600" cy="247500"/>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99"/>
        <p:cNvGrpSpPr/>
        <p:nvPr/>
      </p:nvGrpSpPr>
      <p:grpSpPr>
        <a:xfrm>
          <a:off x="0" y="0"/>
          <a:ext cx="0" cy="0"/>
          <a:chOff x="0" y="0"/>
          <a:chExt cx="0" cy="0"/>
        </a:xfrm>
      </p:grpSpPr>
      <p:sp>
        <p:nvSpPr>
          <p:cNvPr id="2100" name="Google Shape;2100;p56"/>
          <p:cNvSpPr/>
          <p:nvPr/>
        </p:nvSpPr>
        <p:spPr>
          <a:xfrm>
            <a:off x="3695697" y="3858975"/>
            <a:ext cx="1752600" cy="17526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txBox="1">
            <a:spLocks noGrp="1"/>
          </p:cNvSpPr>
          <p:nvPr>
            <p:ph type="title"/>
          </p:nvPr>
        </p:nvSpPr>
        <p:spPr>
          <a:xfrm>
            <a:off x="5176325" y="1956000"/>
            <a:ext cx="3148500" cy="7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Sneak peek</a:t>
            </a:r>
            <a:endParaRPr/>
          </a:p>
        </p:txBody>
      </p:sp>
      <p:sp>
        <p:nvSpPr>
          <p:cNvPr id="2102" name="Google Shape;2102;p56"/>
          <p:cNvSpPr txBox="1">
            <a:spLocks noGrp="1"/>
          </p:cNvSpPr>
          <p:nvPr>
            <p:ph type="subTitle" idx="1"/>
          </p:nvPr>
        </p:nvSpPr>
        <p:spPr>
          <a:xfrm>
            <a:off x="5176325" y="2694900"/>
            <a:ext cx="3148500" cy="104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a:t>
            </a:r>
            <a:endParaRPr/>
          </a:p>
          <a:p>
            <a:pPr marL="0" lvl="0" indent="0" algn="l" rtl="0">
              <a:spcBef>
                <a:spcPts val="0"/>
              </a:spcBef>
              <a:spcAft>
                <a:spcPts val="0"/>
              </a:spcAft>
              <a:buNone/>
            </a:pPr>
            <a:r>
              <a:rPr lang="en"/>
              <a:t>“Replace image”</a:t>
            </a:r>
            <a:endParaRPr/>
          </a:p>
        </p:txBody>
      </p:sp>
      <p:grpSp>
        <p:nvGrpSpPr>
          <p:cNvPr id="2103" name="Google Shape;2103;p56"/>
          <p:cNvGrpSpPr/>
          <p:nvPr/>
        </p:nvGrpSpPr>
        <p:grpSpPr>
          <a:xfrm>
            <a:off x="-220324" y="334284"/>
            <a:ext cx="2251463" cy="4474937"/>
            <a:chOff x="3336600" y="3468450"/>
            <a:chExt cx="336250" cy="668300"/>
          </a:xfrm>
        </p:grpSpPr>
        <p:sp>
          <p:nvSpPr>
            <p:cNvPr id="2104" name="Google Shape;2104;p56"/>
            <p:cNvSpPr/>
            <p:nvPr/>
          </p:nvSpPr>
          <p:spPr>
            <a:xfrm>
              <a:off x="3336600" y="3468450"/>
              <a:ext cx="336250" cy="668300"/>
            </a:xfrm>
            <a:custGeom>
              <a:avLst/>
              <a:gdLst/>
              <a:ahLst/>
              <a:cxnLst/>
              <a:rect l="l" t="t" r="r" b="b"/>
              <a:pathLst>
                <a:path w="13450" h="26732" extrusionOk="0">
                  <a:moveTo>
                    <a:pt x="12354" y="461"/>
                  </a:moveTo>
                  <a:cubicBezTo>
                    <a:pt x="12730" y="461"/>
                    <a:pt x="13031" y="762"/>
                    <a:pt x="13031" y="1139"/>
                  </a:cubicBezTo>
                  <a:lnTo>
                    <a:pt x="13031" y="24221"/>
                  </a:lnTo>
                  <a:cubicBezTo>
                    <a:pt x="13031" y="24598"/>
                    <a:pt x="12730" y="24899"/>
                    <a:pt x="12354" y="24899"/>
                  </a:cubicBezTo>
                  <a:lnTo>
                    <a:pt x="1097" y="24899"/>
                  </a:lnTo>
                  <a:cubicBezTo>
                    <a:pt x="720" y="24899"/>
                    <a:pt x="419" y="24598"/>
                    <a:pt x="419" y="24221"/>
                  </a:cubicBezTo>
                  <a:lnTo>
                    <a:pt x="419" y="1139"/>
                  </a:lnTo>
                  <a:cubicBezTo>
                    <a:pt x="419" y="762"/>
                    <a:pt x="720" y="461"/>
                    <a:pt x="1097" y="461"/>
                  </a:cubicBezTo>
                  <a:close/>
                  <a:moveTo>
                    <a:pt x="1022" y="0"/>
                  </a:moveTo>
                  <a:cubicBezTo>
                    <a:pt x="461" y="0"/>
                    <a:pt x="1" y="452"/>
                    <a:pt x="1" y="1021"/>
                  </a:cubicBezTo>
                  <a:lnTo>
                    <a:pt x="1" y="25711"/>
                  </a:lnTo>
                  <a:cubicBezTo>
                    <a:pt x="1" y="26280"/>
                    <a:pt x="461" y="26732"/>
                    <a:pt x="1022" y="26732"/>
                  </a:cubicBezTo>
                  <a:lnTo>
                    <a:pt x="12429" y="26732"/>
                  </a:lnTo>
                  <a:cubicBezTo>
                    <a:pt x="12998" y="26732"/>
                    <a:pt x="13450" y="26271"/>
                    <a:pt x="13450" y="25711"/>
                  </a:cubicBezTo>
                  <a:lnTo>
                    <a:pt x="13450" y="1021"/>
                  </a:lnTo>
                  <a:cubicBezTo>
                    <a:pt x="13450" y="452"/>
                    <a:pt x="12998" y="0"/>
                    <a:pt x="12429" y="0"/>
                  </a:cubicBezTo>
                  <a:close/>
                </a:path>
              </a:pathLst>
            </a:cu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3490375" y="4105350"/>
              <a:ext cx="18250" cy="18225"/>
            </a:xfrm>
            <a:custGeom>
              <a:avLst/>
              <a:gdLst/>
              <a:ahLst/>
              <a:cxnLst/>
              <a:rect l="l" t="t" r="r" b="b"/>
              <a:pathLst>
                <a:path w="730" h="729" extrusionOk="0">
                  <a:moveTo>
                    <a:pt x="511" y="84"/>
                  </a:moveTo>
                  <a:cubicBezTo>
                    <a:pt x="587" y="84"/>
                    <a:pt x="645" y="143"/>
                    <a:pt x="645" y="218"/>
                  </a:cubicBezTo>
                  <a:lnTo>
                    <a:pt x="645" y="511"/>
                  </a:lnTo>
                  <a:cubicBezTo>
                    <a:pt x="645" y="586"/>
                    <a:pt x="587" y="653"/>
                    <a:pt x="511" y="653"/>
                  </a:cubicBezTo>
                  <a:lnTo>
                    <a:pt x="219" y="653"/>
                  </a:lnTo>
                  <a:cubicBezTo>
                    <a:pt x="143" y="653"/>
                    <a:pt x="76" y="586"/>
                    <a:pt x="76" y="511"/>
                  </a:cubicBezTo>
                  <a:lnTo>
                    <a:pt x="76" y="218"/>
                  </a:lnTo>
                  <a:cubicBezTo>
                    <a:pt x="76" y="143"/>
                    <a:pt x="143" y="84"/>
                    <a:pt x="219" y="84"/>
                  </a:cubicBezTo>
                  <a:close/>
                  <a:moveTo>
                    <a:pt x="219" y="0"/>
                  </a:moveTo>
                  <a:cubicBezTo>
                    <a:pt x="101" y="0"/>
                    <a:pt x="1" y="101"/>
                    <a:pt x="1" y="218"/>
                  </a:cubicBezTo>
                  <a:lnTo>
                    <a:pt x="1" y="511"/>
                  </a:lnTo>
                  <a:cubicBezTo>
                    <a:pt x="1" y="628"/>
                    <a:pt x="101" y="729"/>
                    <a:pt x="219" y="729"/>
                  </a:cubicBezTo>
                  <a:lnTo>
                    <a:pt x="511" y="729"/>
                  </a:lnTo>
                  <a:cubicBezTo>
                    <a:pt x="629" y="729"/>
                    <a:pt x="729" y="628"/>
                    <a:pt x="729" y="511"/>
                  </a:cubicBezTo>
                  <a:lnTo>
                    <a:pt x="729" y="218"/>
                  </a:lnTo>
                  <a:cubicBezTo>
                    <a:pt x="729" y="101"/>
                    <a:pt x="629" y="0"/>
                    <a:pt x="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6" name="Google Shape;2106;p56"/>
          <p:cNvSpPr/>
          <p:nvPr/>
        </p:nvSpPr>
        <p:spPr>
          <a:xfrm>
            <a:off x="4832525" y="-333375"/>
            <a:ext cx="4644900" cy="1752600"/>
          </a:xfrm>
          <a:prstGeom prst="roundRect">
            <a:avLst>
              <a:gd name="adj" fmla="val 16667"/>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56"/>
          <p:cNvGrpSpPr/>
          <p:nvPr/>
        </p:nvGrpSpPr>
        <p:grpSpPr>
          <a:xfrm>
            <a:off x="5319042" y="1156202"/>
            <a:ext cx="805934" cy="600338"/>
            <a:chOff x="3594624" y="2142017"/>
            <a:chExt cx="370988" cy="276360"/>
          </a:xfrm>
        </p:grpSpPr>
        <p:sp>
          <p:nvSpPr>
            <p:cNvPr id="2108" name="Google Shape;2108;p56"/>
            <p:cNvSpPr/>
            <p:nvPr/>
          </p:nvSpPr>
          <p:spPr>
            <a:xfrm>
              <a:off x="3594624" y="2249054"/>
              <a:ext cx="370988" cy="169323"/>
            </a:xfrm>
            <a:custGeom>
              <a:avLst/>
              <a:gdLst/>
              <a:ahLst/>
              <a:cxnLst/>
              <a:rect l="l" t="t" r="r" b="b"/>
              <a:pathLst>
                <a:path w="11597" h="5293" extrusionOk="0">
                  <a:moveTo>
                    <a:pt x="11597" y="24"/>
                  </a:moveTo>
                  <a:lnTo>
                    <a:pt x="11597" y="48"/>
                  </a:lnTo>
                  <a:lnTo>
                    <a:pt x="11597" y="48"/>
                  </a:lnTo>
                  <a:cubicBezTo>
                    <a:pt x="11597" y="40"/>
                    <a:pt x="11597" y="32"/>
                    <a:pt x="11597" y="24"/>
                  </a:cubicBezTo>
                  <a:close/>
                  <a:moveTo>
                    <a:pt x="12" y="0"/>
                  </a:moveTo>
                  <a:lnTo>
                    <a:pt x="0" y="1929"/>
                  </a:lnTo>
                  <a:cubicBezTo>
                    <a:pt x="0" y="2786"/>
                    <a:pt x="572" y="3655"/>
                    <a:pt x="1715" y="4310"/>
                  </a:cubicBezTo>
                  <a:cubicBezTo>
                    <a:pt x="2852" y="4965"/>
                    <a:pt x="4337" y="5292"/>
                    <a:pt x="5819" y="5292"/>
                  </a:cubicBezTo>
                  <a:cubicBezTo>
                    <a:pt x="7302" y="5292"/>
                    <a:pt x="8781" y="4965"/>
                    <a:pt x="9906" y="4310"/>
                  </a:cubicBezTo>
                  <a:cubicBezTo>
                    <a:pt x="11026" y="3667"/>
                    <a:pt x="11585" y="2810"/>
                    <a:pt x="11585" y="1953"/>
                  </a:cubicBezTo>
                  <a:lnTo>
                    <a:pt x="11597" y="48"/>
                  </a:lnTo>
                  <a:lnTo>
                    <a:pt x="11597" y="48"/>
                  </a:lnTo>
                  <a:cubicBezTo>
                    <a:pt x="11586" y="897"/>
                    <a:pt x="11015" y="1744"/>
                    <a:pt x="9906" y="2381"/>
                  </a:cubicBezTo>
                  <a:cubicBezTo>
                    <a:pt x="8781" y="3036"/>
                    <a:pt x="7302" y="3364"/>
                    <a:pt x="5819" y="3364"/>
                  </a:cubicBezTo>
                  <a:cubicBezTo>
                    <a:pt x="4337" y="3364"/>
                    <a:pt x="2852" y="3036"/>
                    <a:pt x="1715" y="2381"/>
                  </a:cubicBezTo>
                  <a:cubicBezTo>
                    <a:pt x="584" y="1726"/>
                    <a:pt x="12" y="857"/>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3594624" y="2142017"/>
              <a:ext cx="370988" cy="214845"/>
            </a:xfrm>
            <a:custGeom>
              <a:avLst/>
              <a:gdLst/>
              <a:ahLst/>
              <a:cxnLst/>
              <a:rect l="l" t="t" r="r" b="b"/>
              <a:pathLst>
                <a:path w="11597" h="6716" extrusionOk="0">
                  <a:moveTo>
                    <a:pt x="5773" y="0"/>
                  </a:moveTo>
                  <a:cubicBezTo>
                    <a:pt x="2587" y="0"/>
                    <a:pt x="12" y="1496"/>
                    <a:pt x="12" y="3346"/>
                  </a:cubicBezTo>
                  <a:cubicBezTo>
                    <a:pt x="0" y="5192"/>
                    <a:pt x="2596" y="6704"/>
                    <a:pt x="5799" y="6716"/>
                  </a:cubicBezTo>
                  <a:cubicBezTo>
                    <a:pt x="8990" y="6716"/>
                    <a:pt x="11585" y="5227"/>
                    <a:pt x="11597" y="3370"/>
                  </a:cubicBezTo>
                  <a:cubicBezTo>
                    <a:pt x="11597" y="1524"/>
                    <a:pt x="9013" y="12"/>
                    <a:pt x="5811" y="0"/>
                  </a:cubicBezTo>
                  <a:cubicBezTo>
                    <a:pt x="5798" y="0"/>
                    <a:pt x="5785" y="0"/>
                    <a:pt x="5773"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3673830" y="2178293"/>
              <a:ext cx="199906" cy="126808"/>
            </a:xfrm>
            <a:custGeom>
              <a:avLst/>
              <a:gdLst/>
              <a:ahLst/>
              <a:cxnLst/>
              <a:rect l="l" t="t" r="r" b="b"/>
              <a:pathLst>
                <a:path w="6249" h="3964" extrusionOk="0">
                  <a:moveTo>
                    <a:pt x="5464" y="1"/>
                  </a:moveTo>
                  <a:cubicBezTo>
                    <a:pt x="5430" y="1"/>
                    <a:pt x="5394" y="4"/>
                    <a:pt x="5359" y="9"/>
                  </a:cubicBezTo>
                  <a:lnTo>
                    <a:pt x="763" y="712"/>
                  </a:lnTo>
                  <a:cubicBezTo>
                    <a:pt x="156" y="807"/>
                    <a:pt x="1" y="1617"/>
                    <a:pt x="537" y="1926"/>
                  </a:cubicBezTo>
                  <a:lnTo>
                    <a:pt x="3906" y="3879"/>
                  </a:lnTo>
                  <a:cubicBezTo>
                    <a:pt x="4007" y="3937"/>
                    <a:pt x="4117" y="3964"/>
                    <a:pt x="4226" y="3964"/>
                  </a:cubicBezTo>
                  <a:cubicBezTo>
                    <a:pt x="4476" y="3964"/>
                    <a:pt x="4719" y="3822"/>
                    <a:pt x="4835" y="3581"/>
                  </a:cubicBezTo>
                  <a:lnTo>
                    <a:pt x="6049" y="926"/>
                  </a:lnTo>
                  <a:cubicBezTo>
                    <a:pt x="6248" y="494"/>
                    <a:pt x="5923" y="1"/>
                    <a:pt x="5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56"/>
          <p:cNvGrpSpPr/>
          <p:nvPr/>
        </p:nvGrpSpPr>
        <p:grpSpPr>
          <a:xfrm>
            <a:off x="8140913" y="447463"/>
            <a:ext cx="579625" cy="557161"/>
            <a:chOff x="304275" y="275275"/>
            <a:chExt cx="579625" cy="557161"/>
          </a:xfrm>
        </p:grpSpPr>
        <p:sp>
          <p:nvSpPr>
            <p:cNvPr id="2112" name="Google Shape;2112;p56"/>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21" name="Google Shape;2121;p56"/>
          <p:cNvPicPr preferRelativeResize="0"/>
          <p:nvPr/>
        </p:nvPicPr>
        <p:blipFill rotWithShape="1">
          <a:blip r:embed="rId3">
            <a:alphaModFix/>
          </a:blip>
          <a:srcRect r="22336"/>
          <a:stretch/>
        </p:blipFill>
        <p:spPr>
          <a:xfrm>
            <a:off x="2409932" y="409375"/>
            <a:ext cx="2134450" cy="4120400"/>
          </a:xfrm>
          <a:prstGeom prst="rect">
            <a:avLst/>
          </a:prstGeom>
          <a:noFill/>
          <a:ln>
            <a:noFill/>
          </a:ln>
        </p:spPr>
      </p:pic>
      <p:grpSp>
        <p:nvGrpSpPr>
          <p:cNvPr id="2122" name="Google Shape;2122;p56"/>
          <p:cNvGrpSpPr/>
          <p:nvPr/>
        </p:nvGrpSpPr>
        <p:grpSpPr>
          <a:xfrm>
            <a:off x="2351426" y="334284"/>
            <a:ext cx="2251463" cy="4474937"/>
            <a:chOff x="3336600" y="3468450"/>
            <a:chExt cx="336250" cy="668300"/>
          </a:xfrm>
        </p:grpSpPr>
        <p:sp>
          <p:nvSpPr>
            <p:cNvPr id="2123" name="Google Shape;2123;p56"/>
            <p:cNvSpPr/>
            <p:nvPr/>
          </p:nvSpPr>
          <p:spPr>
            <a:xfrm>
              <a:off x="3336600" y="3468450"/>
              <a:ext cx="336250" cy="668300"/>
            </a:xfrm>
            <a:custGeom>
              <a:avLst/>
              <a:gdLst/>
              <a:ahLst/>
              <a:cxnLst/>
              <a:rect l="l" t="t" r="r" b="b"/>
              <a:pathLst>
                <a:path w="13450" h="26732" extrusionOk="0">
                  <a:moveTo>
                    <a:pt x="12354" y="461"/>
                  </a:moveTo>
                  <a:cubicBezTo>
                    <a:pt x="12730" y="461"/>
                    <a:pt x="13031" y="762"/>
                    <a:pt x="13031" y="1139"/>
                  </a:cubicBezTo>
                  <a:lnTo>
                    <a:pt x="13031" y="24221"/>
                  </a:lnTo>
                  <a:cubicBezTo>
                    <a:pt x="13031" y="24598"/>
                    <a:pt x="12730" y="24899"/>
                    <a:pt x="12354" y="24899"/>
                  </a:cubicBezTo>
                  <a:lnTo>
                    <a:pt x="1097" y="24899"/>
                  </a:lnTo>
                  <a:cubicBezTo>
                    <a:pt x="720" y="24899"/>
                    <a:pt x="419" y="24598"/>
                    <a:pt x="419" y="24221"/>
                  </a:cubicBezTo>
                  <a:lnTo>
                    <a:pt x="419" y="1139"/>
                  </a:lnTo>
                  <a:cubicBezTo>
                    <a:pt x="419" y="762"/>
                    <a:pt x="720" y="461"/>
                    <a:pt x="1097" y="461"/>
                  </a:cubicBezTo>
                  <a:close/>
                  <a:moveTo>
                    <a:pt x="1022" y="0"/>
                  </a:moveTo>
                  <a:cubicBezTo>
                    <a:pt x="461" y="0"/>
                    <a:pt x="1" y="452"/>
                    <a:pt x="1" y="1021"/>
                  </a:cubicBezTo>
                  <a:lnTo>
                    <a:pt x="1" y="25711"/>
                  </a:lnTo>
                  <a:cubicBezTo>
                    <a:pt x="1" y="26280"/>
                    <a:pt x="461" y="26732"/>
                    <a:pt x="1022" y="26732"/>
                  </a:cubicBezTo>
                  <a:lnTo>
                    <a:pt x="12429" y="26732"/>
                  </a:lnTo>
                  <a:cubicBezTo>
                    <a:pt x="12998" y="26732"/>
                    <a:pt x="13450" y="26271"/>
                    <a:pt x="13450" y="25711"/>
                  </a:cubicBezTo>
                  <a:lnTo>
                    <a:pt x="13450" y="1021"/>
                  </a:lnTo>
                  <a:cubicBezTo>
                    <a:pt x="13450" y="452"/>
                    <a:pt x="12998" y="0"/>
                    <a:pt x="12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3490375" y="4105350"/>
              <a:ext cx="18250" cy="18225"/>
            </a:xfrm>
            <a:custGeom>
              <a:avLst/>
              <a:gdLst/>
              <a:ahLst/>
              <a:cxnLst/>
              <a:rect l="l" t="t" r="r" b="b"/>
              <a:pathLst>
                <a:path w="730" h="729" extrusionOk="0">
                  <a:moveTo>
                    <a:pt x="511" y="84"/>
                  </a:moveTo>
                  <a:cubicBezTo>
                    <a:pt x="587" y="84"/>
                    <a:pt x="645" y="143"/>
                    <a:pt x="645" y="218"/>
                  </a:cubicBezTo>
                  <a:lnTo>
                    <a:pt x="645" y="511"/>
                  </a:lnTo>
                  <a:cubicBezTo>
                    <a:pt x="645" y="586"/>
                    <a:pt x="587" y="653"/>
                    <a:pt x="511" y="653"/>
                  </a:cubicBezTo>
                  <a:lnTo>
                    <a:pt x="219" y="653"/>
                  </a:lnTo>
                  <a:cubicBezTo>
                    <a:pt x="143" y="653"/>
                    <a:pt x="76" y="586"/>
                    <a:pt x="76" y="511"/>
                  </a:cubicBezTo>
                  <a:lnTo>
                    <a:pt x="76" y="218"/>
                  </a:lnTo>
                  <a:cubicBezTo>
                    <a:pt x="76" y="143"/>
                    <a:pt x="143" y="84"/>
                    <a:pt x="219" y="84"/>
                  </a:cubicBezTo>
                  <a:close/>
                  <a:moveTo>
                    <a:pt x="219" y="0"/>
                  </a:moveTo>
                  <a:cubicBezTo>
                    <a:pt x="101" y="0"/>
                    <a:pt x="1" y="101"/>
                    <a:pt x="1" y="218"/>
                  </a:cubicBezTo>
                  <a:lnTo>
                    <a:pt x="1" y="511"/>
                  </a:lnTo>
                  <a:cubicBezTo>
                    <a:pt x="1" y="628"/>
                    <a:pt x="101" y="729"/>
                    <a:pt x="219" y="729"/>
                  </a:cubicBezTo>
                  <a:lnTo>
                    <a:pt x="511" y="729"/>
                  </a:lnTo>
                  <a:cubicBezTo>
                    <a:pt x="629" y="729"/>
                    <a:pt x="729" y="628"/>
                    <a:pt x="729" y="511"/>
                  </a:cubicBezTo>
                  <a:lnTo>
                    <a:pt x="729" y="218"/>
                  </a:lnTo>
                  <a:cubicBezTo>
                    <a:pt x="729" y="101"/>
                    <a:pt x="629"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5" name="Google Shape;2125;p56"/>
          <p:cNvSpPr/>
          <p:nvPr/>
        </p:nvSpPr>
        <p:spPr>
          <a:xfrm>
            <a:off x="281538" y="2029950"/>
            <a:ext cx="2376600" cy="23766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6" name="Google Shape;2126;p56"/>
          <p:cNvGrpSpPr/>
          <p:nvPr/>
        </p:nvGrpSpPr>
        <p:grpSpPr>
          <a:xfrm>
            <a:off x="1180607" y="2520675"/>
            <a:ext cx="578493" cy="1395150"/>
            <a:chOff x="1889064" y="1625288"/>
            <a:chExt cx="188933" cy="455633"/>
          </a:xfrm>
        </p:grpSpPr>
        <p:sp>
          <p:nvSpPr>
            <p:cNvPr id="2127" name="Google Shape;2127;p56"/>
            <p:cNvSpPr/>
            <p:nvPr/>
          </p:nvSpPr>
          <p:spPr>
            <a:xfrm>
              <a:off x="1889064" y="1625288"/>
              <a:ext cx="183591" cy="454674"/>
            </a:xfrm>
            <a:custGeom>
              <a:avLst/>
              <a:gdLst/>
              <a:ahLst/>
              <a:cxnLst/>
              <a:rect l="l" t="t" r="r" b="b"/>
              <a:pathLst>
                <a:path w="5739" h="14213" extrusionOk="0">
                  <a:moveTo>
                    <a:pt x="5716" y="331"/>
                  </a:moveTo>
                  <a:lnTo>
                    <a:pt x="5739" y="342"/>
                  </a:lnTo>
                  <a:cubicBezTo>
                    <a:pt x="5732" y="338"/>
                    <a:pt x="5724" y="334"/>
                    <a:pt x="5716" y="331"/>
                  </a:cubicBezTo>
                  <a:close/>
                  <a:moveTo>
                    <a:pt x="4982" y="0"/>
                  </a:moveTo>
                  <a:cubicBezTo>
                    <a:pt x="4920" y="0"/>
                    <a:pt x="4849" y="21"/>
                    <a:pt x="4775" y="68"/>
                  </a:cubicBezTo>
                  <a:lnTo>
                    <a:pt x="464" y="2557"/>
                  </a:lnTo>
                  <a:cubicBezTo>
                    <a:pt x="203" y="2699"/>
                    <a:pt x="0" y="3068"/>
                    <a:pt x="0" y="3366"/>
                  </a:cubicBezTo>
                  <a:lnTo>
                    <a:pt x="24" y="13594"/>
                  </a:lnTo>
                  <a:cubicBezTo>
                    <a:pt x="24" y="13736"/>
                    <a:pt x="72" y="13844"/>
                    <a:pt x="155" y="13891"/>
                  </a:cubicBezTo>
                  <a:lnTo>
                    <a:pt x="786" y="14213"/>
                  </a:lnTo>
                  <a:cubicBezTo>
                    <a:pt x="703" y="14153"/>
                    <a:pt x="655" y="14058"/>
                    <a:pt x="655" y="13903"/>
                  </a:cubicBezTo>
                  <a:lnTo>
                    <a:pt x="631" y="3688"/>
                  </a:lnTo>
                  <a:cubicBezTo>
                    <a:pt x="631" y="3378"/>
                    <a:pt x="834" y="3021"/>
                    <a:pt x="1096" y="2866"/>
                  </a:cubicBezTo>
                  <a:lnTo>
                    <a:pt x="5406" y="378"/>
                  </a:lnTo>
                  <a:cubicBezTo>
                    <a:pt x="5484" y="335"/>
                    <a:pt x="5558" y="313"/>
                    <a:pt x="5623" y="313"/>
                  </a:cubicBezTo>
                  <a:cubicBezTo>
                    <a:pt x="5657" y="313"/>
                    <a:pt x="5688" y="319"/>
                    <a:pt x="5716" y="331"/>
                  </a:cubicBezTo>
                  <a:lnTo>
                    <a:pt x="5716" y="331"/>
                  </a:lnTo>
                  <a:lnTo>
                    <a:pt x="5108" y="32"/>
                  </a:lnTo>
                  <a:cubicBezTo>
                    <a:pt x="5072" y="12"/>
                    <a:pt x="5030" y="0"/>
                    <a:pt x="498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1909249" y="1635269"/>
              <a:ext cx="168747" cy="445653"/>
            </a:xfrm>
            <a:custGeom>
              <a:avLst/>
              <a:gdLst/>
              <a:ahLst/>
              <a:cxnLst/>
              <a:rect l="l" t="t" r="r" b="b"/>
              <a:pathLst>
                <a:path w="5275" h="13931" extrusionOk="0">
                  <a:moveTo>
                    <a:pt x="4985" y="0"/>
                  </a:moveTo>
                  <a:cubicBezTo>
                    <a:pt x="4922" y="0"/>
                    <a:pt x="4850" y="21"/>
                    <a:pt x="4775" y="66"/>
                  </a:cubicBezTo>
                  <a:lnTo>
                    <a:pt x="476" y="2554"/>
                  </a:lnTo>
                  <a:cubicBezTo>
                    <a:pt x="214" y="2709"/>
                    <a:pt x="0" y="3066"/>
                    <a:pt x="0" y="3376"/>
                  </a:cubicBezTo>
                  <a:lnTo>
                    <a:pt x="24" y="13591"/>
                  </a:lnTo>
                  <a:cubicBezTo>
                    <a:pt x="24" y="13803"/>
                    <a:pt x="133" y="13930"/>
                    <a:pt x="290" y="13930"/>
                  </a:cubicBezTo>
                  <a:cubicBezTo>
                    <a:pt x="353" y="13930"/>
                    <a:pt x="425" y="13910"/>
                    <a:pt x="500" y="13865"/>
                  </a:cubicBezTo>
                  <a:lnTo>
                    <a:pt x="4798" y="11377"/>
                  </a:lnTo>
                  <a:cubicBezTo>
                    <a:pt x="5060" y="11222"/>
                    <a:pt x="5275" y="10865"/>
                    <a:pt x="5275" y="10555"/>
                  </a:cubicBezTo>
                  <a:lnTo>
                    <a:pt x="5251" y="340"/>
                  </a:lnTo>
                  <a:cubicBezTo>
                    <a:pt x="5251" y="128"/>
                    <a:pt x="5142" y="0"/>
                    <a:pt x="4985"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1915711" y="1641923"/>
              <a:ext cx="155823" cy="432345"/>
            </a:xfrm>
            <a:custGeom>
              <a:avLst/>
              <a:gdLst/>
              <a:ahLst/>
              <a:cxnLst/>
              <a:rect l="l" t="t" r="r" b="b"/>
              <a:pathLst>
                <a:path w="4871" h="13515" extrusionOk="0">
                  <a:moveTo>
                    <a:pt x="4787" y="1"/>
                  </a:moveTo>
                  <a:cubicBezTo>
                    <a:pt x="4775" y="1"/>
                    <a:pt x="4739" y="12"/>
                    <a:pt x="4680" y="36"/>
                  </a:cubicBezTo>
                  <a:lnTo>
                    <a:pt x="3465" y="751"/>
                  </a:lnTo>
                  <a:lnTo>
                    <a:pt x="3465" y="1084"/>
                  </a:lnTo>
                  <a:lnTo>
                    <a:pt x="1322" y="2322"/>
                  </a:lnTo>
                  <a:lnTo>
                    <a:pt x="1322" y="1977"/>
                  </a:lnTo>
                  <a:lnTo>
                    <a:pt x="370" y="2525"/>
                  </a:lnTo>
                  <a:cubicBezTo>
                    <a:pt x="179" y="2644"/>
                    <a:pt x="1" y="2941"/>
                    <a:pt x="1" y="3168"/>
                  </a:cubicBezTo>
                  <a:lnTo>
                    <a:pt x="24" y="13383"/>
                  </a:lnTo>
                  <a:cubicBezTo>
                    <a:pt x="24" y="13419"/>
                    <a:pt x="36" y="13514"/>
                    <a:pt x="84" y="13514"/>
                  </a:cubicBezTo>
                  <a:cubicBezTo>
                    <a:pt x="96" y="13514"/>
                    <a:pt x="132" y="13514"/>
                    <a:pt x="191" y="13478"/>
                  </a:cubicBezTo>
                  <a:lnTo>
                    <a:pt x="4501" y="10990"/>
                  </a:lnTo>
                  <a:cubicBezTo>
                    <a:pt x="4692" y="10883"/>
                    <a:pt x="4870" y="10585"/>
                    <a:pt x="4870" y="10359"/>
                  </a:cubicBezTo>
                  <a:lnTo>
                    <a:pt x="4846" y="132"/>
                  </a:lnTo>
                  <a:cubicBezTo>
                    <a:pt x="4846" y="96"/>
                    <a:pt x="4835" y="1"/>
                    <a:pt x="4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1963696" y="1669050"/>
              <a:ext cx="57166" cy="36437"/>
            </a:xfrm>
            <a:custGeom>
              <a:avLst/>
              <a:gdLst/>
              <a:ahLst/>
              <a:cxnLst/>
              <a:rect l="l" t="t" r="r" b="b"/>
              <a:pathLst>
                <a:path w="1787" h="1139" extrusionOk="0">
                  <a:moveTo>
                    <a:pt x="1753" y="0"/>
                  </a:moveTo>
                  <a:cubicBezTo>
                    <a:pt x="1745" y="0"/>
                    <a:pt x="1737" y="3"/>
                    <a:pt x="1727" y="10"/>
                  </a:cubicBezTo>
                  <a:lnTo>
                    <a:pt x="72" y="962"/>
                  </a:lnTo>
                  <a:cubicBezTo>
                    <a:pt x="36" y="986"/>
                    <a:pt x="1" y="1034"/>
                    <a:pt x="1" y="1081"/>
                  </a:cubicBezTo>
                  <a:cubicBezTo>
                    <a:pt x="1" y="1116"/>
                    <a:pt x="20" y="1138"/>
                    <a:pt x="44" y="1138"/>
                  </a:cubicBezTo>
                  <a:cubicBezTo>
                    <a:pt x="53" y="1138"/>
                    <a:pt x="63" y="1135"/>
                    <a:pt x="72" y="1129"/>
                  </a:cubicBezTo>
                  <a:lnTo>
                    <a:pt x="1727" y="176"/>
                  </a:lnTo>
                  <a:cubicBezTo>
                    <a:pt x="1763" y="153"/>
                    <a:pt x="1787" y="105"/>
                    <a:pt x="1787" y="57"/>
                  </a:cubicBezTo>
                  <a:cubicBezTo>
                    <a:pt x="1787" y="23"/>
                    <a:pt x="1774" y="0"/>
                    <a:pt x="1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 name="Google Shape;2131;p56"/>
          <p:cNvGrpSpPr/>
          <p:nvPr/>
        </p:nvGrpSpPr>
        <p:grpSpPr>
          <a:xfrm>
            <a:off x="1292313" y="771349"/>
            <a:ext cx="355063" cy="343825"/>
            <a:chOff x="528838" y="488611"/>
            <a:chExt cx="355063" cy="343825"/>
          </a:xfrm>
        </p:grpSpPr>
        <p:sp>
          <p:nvSpPr>
            <p:cNvPr id="2132" name="Google Shape;2132;p56"/>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56"/>
          <p:cNvGrpSpPr/>
          <p:nvPr/>
        </p:nvGrpSpPr>
        <p:grpSpPr>
          <a:xfrm>
            <a:off x="7244816" y="4144170"/>
            <a:ext cx="896100" cy="206100"/>
            <a:chOff x="5733519" y="960358"/>
            <a:chExt cx="896100" cy="206100"/>
          </a:xfrm>
        </p:grpSpPr>
        <p:grpSp>
          <p:nvGrpSpPr>
            <p:cNvPr id="2137" name="Google Shape;2137;p56"/>
            <p:cNvGrpSpPr/>
            <p:nvPr/>
          </p:nvGrpSpPr>
          <p:grpSpPr>
            <a:xfrm>
              <a:off x="5733519" y="960358"/>
              <a:ext cx="210300" cy="206100"/>
              <a:chOff x="5733519" y="960358"/>
              <a:chExt cx="210300" cy="206100"/>
            </a:xfrm>
          </p:grpSpPr>
          <p:cxnSp>
            <p:nvCxnSpPr>
              <p:cNvPr id="2138" name="Google Shape;2138;p56"/>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139" name="Google Shape;2139;p56"/>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140" name="Google Shape;2140;p56"/>
            <p:cNvGrpSpPr/>
            <p:nvPr/>
          </p:nvGrpSpPr>
          <p:grpSpPr>
            <a:xfrm>
              <a:off x="6076419" y="960358"/>
              <a:ext cx="210300" cy="206100"/>
              <a:chOff x="6076419" y="960358"/>
              <a:chExt cx="210300" cy="206100"/>
            </a:xfrm>
          </p:grpSpPr>
          <p:cxnSp>
            <p:nvCxnSpPr>
              <p:cNvPr id="2141" name="Google Shape;2141;p56"/>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142" name="Google Shape;2142;p56"/>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143" name="Google Shape;2143;p56"/>
            <p:cNvGrpSpPr/>
            <p:nvPr/>
          </p:nvGrpSpPr>
          <p:grpSpPr>
            <a:xfrm>
              <a:off x="6419319" y="960358"/>
              <a:ext cx="210300" cy="206100"/>
              <a:chOff x="6419319" y="960358"/>
              <a:chExt cx="210300" cy="206100"/>
            </a:xfrm>
          </p:grpSpPr>
          <p:cxnSp>
            <p:nvCxnSpPr>
              <p:cNvPr id="2144" name="Google Shape;2144;p56"/>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145" name="Google Shape;2145;p56"/>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49"/>
        <p:cNvGrpSpPr/>
        <p:nvPr/>
      </p:nvGrpSpPr>
      <p:grpSpPr>
        <a:xfrm>
          <a:off x="0" y="0"/>
          <a:ext cx="0" cy="0"/>
          <a:chOff x="0" y="0"/>
          <a:chExt cx="0" cy="0"/>
        </a:xfrm>
      </p:grpSpPr>
      <p:sp>
        <p:nvSpPr>
          <p:cNvPr id="2150" name="Google Shape;2150;p57"/>
          <p:cNvSpPr/>
          <p:nvPr/>
        </p:nvSpPr>
        <p:spPr>
          <a:xfrm>
            <a:off x="7658313" y="-1035925"/>
            <a:ext cx="2376600" cy="23766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stages</a:t>
            </a:r>
            <a:endParaRPr/>
          </a:p>
        </p:txBody>
      </p:sp>
      <p:sp>
        <p:nvSpPr>
          <p:cNvPr id="2152" name="Google Shape;2152;p57"/>
          <p:cNvSpPr txBox="1">
            <a:spLocks noGrp="1"/>
          </p:cNvSpPr>
          <p:nvPr>
            <p:ph type="title" idx="2"/>
          </p:nvPr>
        </p:nvSpPr>
        <p:spPr>
          <a:xfrm>
            <a:off x="713400" y="3343250"/>
            <a:ext cx="2405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Stage 4</a:t>
            </a:r>
            <a:endParaRPr/>
          </a:p>
        </p:txBody>
      </p:sp>
      <p:sp>
        <p:nvSpPr>
          <p:cNvPr id="2153" name="Google Shape;2153;p57"/>
          <p:cNvSpPr txBox="1">
            <a:spLocks noGrp="1"/>
          </p:cNvSpPr>
          <p:nvPr>
            <p:ph type="subTitle" idx="1"/>
          </p:nvPr>
        </p:nvSpPr>
        <p:spPr>
          <a:xfrm>
            <a:off x="713400" y="3772799"/>
            <a:ext cx="24054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2154" name="Google Shape;2154;p57"/>
          <p:cNvSpPr txBox="1">
            <a:spLocks noGrp="1"/>
          </p:cNvSpPr>
          <p:nvPr>
            <p:ph type="title" idx="3"/>
          </p:nvPr>
        </p:nvSpPr>
        <p:spPr>
          <a:xfrm>
            <a:off x="3369386" y="3343250"/>
            <a:ext cx="2405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Stage 5</a:t>
            </a:r>
            <a:endParaRPr/>
          </a:p>
        </p:txBody>
      </p:sp>
      <p:sp>
        <p:nvSpPr>
          <p:cNvPr id="2155" name="Google Shape;2155;p57"/>
          <p:cNvSpPr txBox="1">
            <a:spLocks noGrp="1"/>
          </p:cNvSpPr>
          <p:nvPr>
            <p:ph type="subTitle" idx="4"/>
          </p:nvPr>
        </p:nvSpPr>
        <p:spPr>
          <a:xfrm>
            <a:off x="3369375" y="3772800"/>
            <a:ext cx="24054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2156" name="Google Shape;2156;p57"/>
          <p:cNvSpPr txBox="1">
            <a:spLocks noGrp="1"/>
          </p:cNvSpPr>
          <p:nvPr>
            <p:ph type="title" idx="5"/>
          </p:nvPr>
        </p:nvSpPr>
        <p:spPr>
          <a:xfrm>
            <a:off x="6025372" y="3343250"/>
            <a:ext cx="2405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Stage 6</a:t>
            </a:r>
            <a:endParaRPr/>
          </a:p>
        </p:txBody>
      </p:sp>
      <p:sp>
        <p:nvSpPr>
          <p:cNvPr id="2157" name="Google Shape;2157;p57"/>
          <p:cNvSpPr txBox="1">
            <a:spLocks noGrp="1"/>
          </p:cNvSpPr>
          <p:nvPr>
            <p:ph type="subTitle" idx="6"/>
          </p:nvPr>
        </p:nvSpPr>
        <p:spPr>
          <a:xfrm>
            <a:off x="6025372" y="3772800"/>
            <a:ext cx="24054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2158" name="Google Shape;2158;p57"/>
          <p:cNvSpPr txBox="1">
            <a:spLocks noGrp="1"/>
          </p:cNvSpPr>
          <p:nvPr>
            <p:ph type="title" idx="7"/>
          </p:nvPr>
        </p:nvSpPr>
        <p:spPr>
          <a:xfrm>
            <a:off x="713400" y="1689375"/>
            <a:ext cx="2405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Stage 1</a:t>
            </a:r>
            <a:endParaRPr/>
          </a:p>
        </p:txBody>
      </p:sp>
      <p:sp>
        <p:nvSpPr>
          <p:cNvPr id="2159" name="Google Shape;2159;p57"/>
          <p:cNvSpPr txBox="1">
            <a:spLocks noGrp="1"/>
          </p:cNvSpPr>
          <p:nvPr>
            <p:ph type="subTitle" idx="8"/>
          </p:nvPr>
        </p:nvSpPr>
        <p:spPr>
          <a:xfrm>
            <a:off x="713400" y="2118924"/>
            <a:ext cx="24054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2160" name="Google Shape;2160;p57"/>
          <p:cNvSpPr txBox="1">
            <a:spLocks noGrp="1"/>
          </p:cNvSpPr>
          <p:nvPr>
            <p:ph type="title" idx="9"/>
          </p:nvPr>
        </p:nvSpPr>
        <p:spPr>
          <a:xfrm>
            <a:off x="3369386" y="1689375"/>
            <a:ext cx="2405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Stage 2</a:t>
            </a:r>
            <a:endParaRPr/>
          </a:p>
        </p:txBody>
      </p:sp>
      <p:sp>
        <p:nvSpPr>
          <p:cNvPr id="2161" name="Google Shape;2161;p57"/>
          <p:cNvSpPr txBox="1">
            <a:spLocks noGrp="1"/>
          </p:cNvSpPr>
          <p:nvPr>
            <p:ph type="subTitle" idx="13"/>
          </p:nvPr>
        </p:nvSpPr>
        <p:spPr>
          <a:xfrm>
            <a:off x="3369375" y="2118925"/>
            <a:ext cx="24054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2162" name="Google Shape;2162;p57"/>
          <p:cNvSpPr txBox="1">
            <a:spLocks noGrp="1"/>
          </p:cNvSpPr>
          <p:nvPr>
            <p:ph type="title" idx="14"/>
          </p:nvPr>
        </p:nvSpPr>
        <p:spPr>
          <a:xfrm>
            <a:off x="6025372" y="1689375"/>
            <a:ext cx="24054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Stage 3</a:t>
            </a:r>
            <a:endParaRPr/>
          </a:p>
        </p:txBody>
      </p:sp>
      <p:sp>
        <p:nvSpPr>
          <p:cNvPr id="2163" name="Google Shape;2163;p57"/>
          <p:cNvSpPr txBox="1">
            <a:spLocks noGrp="1"/>
          </p:cNvSpPr>
          <p:nvPr>
            <p:ph type="subTitle" idx="15"/>
          </p:nvPr>
        </p:nvSpPr>
        <p:spPr>
          <a:xfrm>
            <a:off x="6025372" y="2118925"/>
            <a:ext cx="24054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grpSp>
        <p:nvGrpSpPr>
          <p:cNvPr id="2164" name="Google Shape;2164;p57"/>
          <p:cNvGrpSpPr/>
          <p:nvPr/>
        </p:nvGrpSpPr>
        <p:grpSpPr>
          <a:xfrm>
            <a:off x="4389414" y="1449578"/>
            <a:ext cx="365344" cy="289753"/>
            <a:chOff x="-62882850" y="1999375"/>
            <a:chExt cx="315850" cy="250500"/>
          </a:xfrm>
        </p:grpSpPr>
        <p:sp>
          <p:nvSpPr>
            <p:cNvPr id="2165" name="Google Shape;2165;p5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7" name="Google Shape;2167;p57"/>
          <p:cNvGrpSpPr/>
          <p:nvPr/>
        </p:nvGrpSpPr>
        <p:grpSpPr>
          <a:xfrm>
            <a:off x="1732965" y="1373063"/>
            <a:ext cx="366269" cy="366269"/>
            <a:chOff x="-61783350" y="2297100"/>
            <a:chExt cx="316650" cy="316650"/>
          </a:xfrm>
        </p:grpSpPr>
        <p:sp>
          <p:nvSpPr>
            <p:cNvPr id="2168" name="Google Shape;2168;p5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0" name="Google Shape;2170;p57"/>
          <p:cNvSpPr/>
          <p:nvPr/>
        </p:nvSpPr>
        <p:spPr>
          <a:xfrm>
            <a:off x="7048413" y="1382893"/>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7042210" y="3026938"/>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2" name="Google Shape;2172;p57"/>
          <p:cNvGrpSpPr/>
          <p:nvPr/>
        </p:nvGrpSpPr>
        <p:grpSpPr>
          <a:xfrm>
            <a:off x="1736978" y="3026937"/>
            <a:ext cx="358229" cy="358199"/>
            <a:chOff x="-46401050" y="2333325"/>
            <a:chExt cx="300125" cy="300100"/>
          </a:xfrm>
        </p:grpSpPr>
        <p:sp>
          <p:nvSpPr>
            <p:cNvPr id="2173" name="Google Shape;2173;p5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7" name="Google Shape;2177;p57"/>
          <p:cNvSpPr/>
          <p:nvPr/>
        </p:nvSpPr>
        <p:spPr>
          <a:xfrm>
            <a:off x="4414605" y="3026938"/>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8" name="Google Shape;2178;p57"/>
          <p:cNvGrpSpPr/>
          <p:nvPr/>
        </p:nvGrpSpPr>
        <p:grpSpPr>
          <a:xfrm>
            <a:off x="843163" y="1076124"/>
            <a:ext cx="355063" cy="343825"/>
            <a:chOff x="528838" y="488611"/>
            <a:chExt cx="355063" cy="343825"/>
          </a:xfrm>
        </p:grpSpPr>
        <p:sp>
          <p:nvSpPr>
            <p:cNvPr id="2179" name="Google Shape;2179;p57"/>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57"/>
          <p:cNvGrpSpPr/>
          <p:nvPr/>
        </p:nvGrpSpPr>
        <p:grpSpPr>
          <a:xfrm>
            <a:off x="3162300" y="2973636"/>
            <a:ext cx="355063" cy="130500"/>
            <a:chOff x="304275" y="701936"/>
            <a:chExt cx="355063" cy="130500"/>
          </a:xfrm>
        </p:grpSpPr>
        <p:sp>
          <p:nvSpPr>
            <p:cNvPr id="2184" name="Google Shape;2184;p57"/>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 name="Google Shape;2186;p57"/>
          <p:cNvGrpSpPr/>
          <p:nvPr/>
        </p:nvGrpSpPr>
        <p:grpSpPr>
          <a:xfrm>
            <a:off x="5774763" y="2866963"/>
            <a:ext cx="355063" cy="343836"/>
            <a:chOff x="528838" y="275275"/>
            <a:chExt cx="355063" cy="343836"/>
          </a:xfrm>
        </p:grpSpPr>
        <p:sp>
          <p:nvSpPr>
            <p:cNvPr id="2187" name="Google Shape;2187;p57"/>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7"/>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93"/>
        <p:cNvGrpSpPr/>
        <p:nvPr/>
      </p:nvGrpSpPr>
      <p:grpSpPr>
        <a:xfrm>
          <a:off x="0" y="0"/>
          <a:ext cx="0" cy="0"/>
          <a:chOff x="0" y="0"/>
          <a:chExt cx="0" cy="0"/>
        </a:xfrm>
      </p:grpSpPr>
      <p:sp>
        <p:nvSpPr>
          <p:cNvPr id="2194" name="Google Shape;2194;p58"/>
          <p:cNvSpPr/>
          <p:nvPr/>
        </p:nvSpPr>
        <p:spPr>
          <a:xfrm>
            <a:off x="834825" y="1339613"/>
            <a:ext cx="1518000" cy="15180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8"/>
          <p:cNvSpPr/>
          <p:nvPr/>
        </p:nvSpPr>
        <p:spPr>
          <a:xfrm>
            <a:off x="2818975" y="1339538"/>
            <a:ext cx="1518000" cy="15180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8"/>
          <p:cNvSpPr/>
          <p:nvPr/>
        </p:nvSpPr>
        <p:spPr>
          <a:xfrm>
            <a:off x="4803187" y="1339538"/>
            <a:ext cx="1518000" cy="15180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8"/>
          <p:cNvSpPr/>
          <p:nvPr/>
        </p:nvSpPr>
        <p:spPr>
          <a:xfrm>
            <a:off x="6787624" y="1339613"/>
            <a:ext cx="1518000" cy="15180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8"/>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cxnSp>
        <p:nvCxnSpPr>
          <p:cNvPr id="2199" name="Google Shape;2199;p58"/>
          <p:cNvCxnSpPr>
            <a:endCxn id="2194" idx="2"/>
          </p:cNvCxnSpPr>
          <p:nvPr/>
        </p:nvCxnSpPr>
        <p:spPr>
          <a:xfrm>
            <a:off x="-9675" y="2098613"/>
            <a:ext cx="844500" cy="0"/>
          </a:xfrm>
          <a:prstGeom prst="straightConnector1">
            <a:avLst/>
          </a:prstGeom>
          <a:noFill/>
          <a:ln w="19050" cap="flat" cmpd="sng">
            <a:solidFill>
              <a:srgbClr val="F3F3F3"/>
            </a:solidFill>
            <a:prstDash val="dot"/>
            <a:round/>
            <a:headEnd type="none" w="med" len="med"/>
            <a:tailEnd type="none" w="med" len="med"/>
          </a:ln>
        </p:spPr>
      </p:cxnSp>
      <p:sp>
        <p:nvSpPr>
          <p:cNvPr id="2200" name="Google Shape;2200;p58"/>
          <p:cNvSpPr txBox="1"/>
          <p:nvPr/>
        </p:nvSpPr>
        <p:spPr>
          <a:xfrm>
            <a:off x="619950" y="3230050"/>
            <a:ext cx="1947600" cy="554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Fahkwang"/>
                <a:ea typeface="Fahkwang"/>
                <a:cs typeface="Fahkwang"/>
                <a:sym typeface="Fahkwang"/>
              </a:rPr>
              <a:t>Mars</a:t>
            </a:r>
            <a:endParaRPr sz="2400" b="1">
              <a:solidFill>
                <a:schemeClr val="dk1"/>
              </a:solidFill>
              <a:latin typeface="Fahkwang"/>
              <a:ea typeface="Fahkwang"/>
              <a:cs typeface="Fahkwang"/>
              <a:sym typeface="Fahkwang"/>
            </a:endParaRPr>
          </a:p>
        </p:txBody>
      </p:sp>
      <p:sp>
        <p:nvSpPr>
          <p:cNvPr id="2201" name="Google Shape;2201;p58"/>
          <p:cNvSpPr txBox="1"/>
          <p:nvPr/>
        </p:nvSpPr>
        <p:spPr>
          <a:xfrm>
            <a:off x="623850" y="3679375"/>
            <a:ext cx="1943700" cy="83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3F3F3"/>
                </a:solidFill>
                <a:latin typeface="Chivo"/>
                <a:ea typeface="Chivo"/>
                <a:cs typeface="Chivo"/>
                <a:sym typeface="Chivo"/>
              </a:rPr>
              <a:t>Despite being red, Mars is actually a cold place</a:t>
            </a:r>
            <a:endParaRPr>
              <a:solidFill>
                <a:srgbClr val="F3F3F3"/>
              </a:solidFill>
              <a:latin typeface="Chivo"/>
              <a:ea typeface="Chivo"/>
              <a:cs typeface="Chivo"/>
              <a:sym typeface="Chivo"/>
            </a:endParaRPr>
          </a:p>
        </p:txBody>
      </p:sp>
      <p:sp>
        <p:nvSpPr>
          <p:cNvPr id="2202" name="Google Shape;2202;p58"/>
          <p:cNvSpPr txBox="1"/>
          <p:nvPr/>
        </p:nvSpPr>
        <p:spPr>
          <a:xfrm>
            <a:off x="2604325" y="3230050"/>
            <a:ext cx="1947300" cy="554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Fahkwang"/>
                <a:ea typeface="Fahkwang"/>
                <a:cs typeface="Fahkwang"/>
                <a:sym typeface="Fahkwang"/>
              </a:rPr>
              <a:t>Mercury</a:t>
            </a:r>
            <a:endParaRPr sz="2400" b="1">
              <a:solidFill>
                <a:schemeClr val="dk1"/>
              </a:solidFill>
              <a:latin typeface="Fahkwang"/>
              <a:ea typeface="Fahkwang"/>
              <a:cs typeface="Fahkwang"/>
              <a:sym typeface="Fahkwang"/>
            </a:endParaRPr>
          </a:p>
        </p:txBody>
      </p:sp>
      <p:sp>
        <p:nvSpPr>
          <p:cNvPr id="2203" name="Google Shape;2203;p58"/>
          <p:cNvSpPr txBox="1"/>
          <p:nvPr/>
        </p:nvSpPr>
        <p:spPr>
          <a:xfrm>
            <a:off x="2606875" y="3679375"/>
            <a:ext cx="1944900" cy="83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3F3F3"/>
                </a:solidFill>
                <a:latin typeface="Chivo"/>
                <a:ea typeface="Chivo"/>
                <a:cs typeface="Chivo"/>
                <a:sym typeface="Chivo"/>
              </a:rPr>
              <a:t>Mercury is actually the closest planet to the Sun</a:t>
            </a:r>
            <a:endParaRPr>
              <a:solidFill>
                <a:srgbClr val="F3F3F3"/>
              </a:solidFill>
              <a:latin typeface="Chivo"/>
              <a:ea typeface="Chivo"/>
              <a:cs typeface="Chivo"/>
              <a:sym typeface="Chivo"/>
            </a:endParaRPr>
          </a:p>
        </p:txBody>
      </p:sp>
      <p:sp>
        <p:nvSpPr>
          <p:cNvPr id="2204" name="Google Shape;2204;p58"/>
          <p:cNvSpPr txBox="1"/>
          <p:nvPr/>
        </p:nvSpPr>
        <p:spPr>
          <a:xfrm>
            <a:off x="4588389" y="3230050"/>
            <a:ext cx="1947600" cy="554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Fahkwang"/>
                <a:ea typeface="Fahkwang"/>
                <a:cs typeface="Fahkwang"/>
                <a:sym typeface="Fahkwang"/>
              </a:rPr>
              <a:t>Saturn</a:t>
            </a:r>
            <a:endParaRPr sz="2400" b="1">
              <a:solidFill>
                <a:schemeClr val="dk1"/>
              </a:solidFill>
              <a:latin typeface="Fahkwang"/>
              <a:ea typeface="Fahkwang"/>
              <a:cs typeface="Fahkwang"/>
              <a:sym typeface="Fahkwang"/>
            </a:endParaRPr>
          </a:p>
        </p:txBody>
      </p:sp>
      <p:sp>
        <p:nvSpPr>
          <p:cNvPr id="2205" name="Google Shape;2205;p58"/>
          <p:cNvSpPr txBox="1"/>
          <p:nvPr/>
        </p:nvSpPr>
        <p:spPr>
          <a:xfrm>
            <a:off x="4589000" y="3679375"/>
            <a:ext cx="1947600" cy="83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3F3F3"/>
                </a:solidFill>
                <a:latin typeface="Chivo"/>
                <a:ea typeface="Chivo"/>
                <a:cs typeface="Chivo"/>
                <a:sym typeface="Chivo"/>
              </a:rPr>
              <a:t>Saturn is composed mostly of hydrogen and helium</a:t>
            </a:r>
            <a:endParaRPr>
              <a:solidFill>
                <a:srgbClr val="F3F3F3"/>
              </a:solidFill>
              <a:latin typeface="Chivo"/>
              <a:ea typeface="Chivo"/>
              <a:cs typeface="Chivo"/>
              <a:sym typeface="Chivo"/>
            </a:endParaRPr>
          </a:p>
        </p:txBody>
      </p:sp>
      <p:sp>
        <p:nvSpPr>
          <p:cNvPr id="2206" name="Google Shape;2206;p58"/>
          <p:cNvSpPr txBox="1"/>
          <p:nvPr/>
        </p:nvSpPr>
        <p:spPr>
          <a:xfrm>
            <a:off x="6572753" y="3230050"/>
            <a:ext cx="1947600" cy="554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400" b="1">
                <a:solidFill>
                  <a:schemeClr val="dk1"/>
                </a:solidFill>
                <a:latin typeface="Fahkwang"/>
                <a:ea typeface="Fahkwang"/>
                <a:cs typeface="Fahkwang"/>
                <a:sym typeface="Fahkwang"/>
              </a:rPr>
              <a:t>Venus</a:t>
            </a:r>
            <a:endParaRPr sz="2400" b="1">
              <a:solidFill>
                <a:schemeClr val="dk1"/>
              </a:solidFill>
              <a:latin typeface="Fahkwang"/>
              <a:ea typeface="Fahkwang"/>
              <a:cs typeface="Fahkwang"/>
              <a:sym typeface="Fahkwang"/>
            </a:endParaRPr>
          </a:p>
        </p:txBody>
      </p:sp>
      <p:sp>
        <p:nvSpPr>
          <p:cNvPr id="2207" name="Google Shape;2207;p58"/>
          <p:cNvSpPr txBox="1"/>
          <p:nvPr/>
        </p:nvSpPr>
        <p:spPr>
          <a:xfrm>
            <a:off x="6572350" y="3679375"/>
            <a:ext cx="1947900" cy="83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3F3F3"/>
                </a:solidFill>
                <a:latin typeface="Chivo"/>
                <a:ea typeface="Chivo"/>
                <a:cs typeface="Chivo"/>
                <a:sym typeface="Chivo"/>
              </a:rPr>
              <a:t>Venus has a beautiful name, but it’s terribly hot</a:t>
            </a:r>
            <a:endParaRPr>
              <a:solidFill>
                <a:srgbClr val="F3F3F3"/>
              </a:solidFill>
              <a:latin typeface="Chivo"/>
              <a:ea typeface="Chivo"/>
              <a:cs typeface="Chivo"/>
              <a:sym typeface="Chivo"/>
            </a:endParaRPr>
          </a:p>
        </p:txBody>
      </p:sp>
      <p:sp>
        <p:nvSpPr>
          <p:cNvPr id="2208" name="Google Shape;2208;p58"/>
          <p:cNvSpPr txBox="1"/>
          <p:nvPr/>
        </p:nvSpPr>
        <p:spPr>
          <a:xfrm>
            <a:off x="6931050" y="1819275"/>
            <a:ext cx="1230600" cy="55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2"/>
                </a:solidFill>
                <a:latin typeface="Fahkwang"/>
                <a:ea typeface="Fahkwang"/>
                <a:cs typeface="Fahkwang"/>
                <a:sym typeface="Fahkwang"/>
              </a:rPr>
              <a:t>2021</a:t>
            </a:r>
            <a:endParaRPr sz="2400" b="1">
              <a:solidFill>
                <a:schemeClr val="accent2"/>
              </a:solidFill>
              <a:latin typeface="Fahkwang"/>
              <a:ea typeface="Fahkwang"/>
              <a:cs typeface="Fahkwang"/>
              <a:sym typeface="Fahkwang"/>
            </a:endParaRPr>
          </a:p>
        </p:txBody>
      </p:sp>
      <p:sp>
        <p:nvSpPr>
          <p:cNvPr id="2209" name="Google Shape;2209;p58"/>
          <p:cNvSpPr txBox="1"/>
          <p:nvPr/>
        </p:nvSpPr>
        <p:spPr>
          <a:xfrm>
            <a:off x="980400" y="1819275"/>
            <a:ext cx="1230600" cy="55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2"/>
                </a:solidFill>
                <a:latin typeface="Fahkwang"/>
                <a:ea typeface="Fahkwang"/>
                <a:cs typeface="Fahkwang"/>
                <a:sym typeface="Fahkwang"/>
              </a:rPr>
              <a:t>2018</a:t>
            </a:r>
            <a:endParaRPr sz="2400" b="1">
              <a:solidFill>
                <a:schemeClr val="accent2"/>
              </a:solidFill>
              <a:latin typeface="Fahkwang"/>
              <a:ea typeface="Fahkwang"/>
              <a:cs typeface="Fahkwang"/>
              <a:sym typeface="Fahkwang"/>
            </a:endParaRPr>
          </a:p>
        </p:txBody>
      </p:sp>
      <p:sp>
        <p:nvSpPr>
          <p:cNvPr id="2210" name="Google Shape;2210;p58"/>
          <p:cNvSpPr txBox="1"/>
          <p:nvPr/>
        </p:nvSpPr>
        <p:spPr>
          <a:xfrm>
            <a:off x="2963950" y="1819275"/>
            <a:ext cx="1230600" cy="55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2"/>
                </a:solidFill>
                <a:latin typeface="Fahkwang"/>
                <a:ea typeface="Fahkwang"/>
                <a:cs typeface="Fahkwang"/>
                <a:sym typeface="Fahkwang"/>
              </a:rPr>
              <a:t>2019</a:t>
            </a:r>
            <a:endParaRPr sz="2400" b="1">
              <a:solidFill>
                <a:schemeClr val="accent2"/>
              </a:solidFill>
              <a:latin typeface="Fahkwang"/>
              <a:ea typeface="Fahkwang"/>
              <a:cs typeface="Fahkwang"/>
              <a:sym typeface="Fahkwang"/>
            </a:endParaRPr>
          </a:p>
        </p:txBody>
      </p:sp>
      <p:sp>
        <p:nvSpPr>
          <p:cNvPr id="2211" name="Google Shape;2211;p58"/>
          <p:cNvSpPr txBox="1"/>
          <p:nvPr/>
        </p:nvSpPr>
        <p:spPr>
          <a:xfrm>
            <a:off x="4957300" y="1819275"/>
            <a:ext cx="1230600" cy="55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2"/>
                </a:solidFill>
                <a:latin typeface="Fahkwang"/>
                <a:ea typeface="Fahkwang"/>
                <a:cs typeface="Fahkwang"/>
                <a:sym typeface="Fahkwang"/>
              </a:rPr>
              <a:t>2020</a:t>
            </a:r>
            <a:endParaRPr sz="2400" b="1">
              <a:solidFill>
                <a:schemeClr val="accent2"/>
              </a:solidFill>
              <a:latin typeface="Fahkwang"/>
              <a:ea typeface="Fahkwang"/>
              <a:cs typeface="Fahkwang"/>
              <a:sym typeface="Fahkwang"/>
            </a:endParaRPr>
          </a:p>
        </p:txBody>
      </p:sp>
      <p:cxnSp>
        <p:nvCxnSpPr>
          <p:cNvPr id="2212" name="Google Shape;2212;p58"/>
          <p:cNvCxnSpPr/>
          <p:nvPr/>
        </p:nvCxnSpPr>
        <p:spPr>
          <a:xfrm>
            <a:off x="8305625" y="2098613"/>
            <a:ext cx="844500" cy="0"/>
          </a:xfrm>
          <a:prstGeom prst="straightConnector1">
            <a:avLst/>
          </a:prstGeom>
          <a:noFill/>
          <a:ln w="19050" cap="flat" cmpd="sng">
            <a:solidFill>
              <a:srgbClr val="F3F3F3"/>
            </a:solidFill>
            <a:prstDash val="dot"/>
            <a:round/>
            <a:headEnd type="none" w="med" len="med"/>
            <a:tailEnd type="none" w="med" len="med"/>
          </a:ln>
        </p:spPr>
      </p:cxnSp>
      <p:cxnSp>
        <p:nvCxnSpPr>
          <p:cNvPr id="2213" name="Google Shape;2213;p58"/>
          <p:cNvCxnSpPr>
            <a:stCxn id="2194" idx="6"/>
            <a:endCxn id="2195" idx="2"/>
          </p:cNvCxnSpPr>
          <p:nvPr/>
        </p:nvCxnSpPr>
        <p:spPr>
          <a:xfrm>
            <a:off x="2352825" y="2098613"/>
            <a:ext cx="466200" cy="0"/>
          </a:xfrm>
          <a:prstGeom prst="straightConnector1">
            <a:avLst/>
          </a:prstGeom>
          <a:noFill/>
          <a:ln w="19050" cap="flat" cmpd="sng">
            <a:solidFill>
              <a:srgbClr val="F3F3F3"/>
            </a:solidFill>
            <a:prstDash val="dot"/>
            <a:round/>
            <a:headEnd type="none" w="med" len="med"/>
            <a:tailEnd type="none" w="med" len="med"/>
          </a:ln>
        </p:spPr>
      </p:cxnSp>
      <p:cxnSp>
        <p:nvCxnSpPr>
          <p:cNvPr id="2214" name="Google Shape;2214;p58"/>
          <p:cNvCxnSpPr>
            <a:stCxn id="2195" idx="6"/>
            <a:endCxn id="2196" idx="2"/>
          </p:cNvCxnSpPr>
          <p:nvPr/>
        </p:nvCxnSpPr>
        <p:spPr>
          <a:xfrm>
            <a:off x="4336975" y="2098538"/>
            <a:ext cx="466200" cy="0"/>
          </a:xfrm>
          <a:prstGeom prst="straightConnector1">
            <a:avLst/>
          </a:prstGeom>
          <a:noFill/>
          <a:ln w="19050" cap="flat" cmpd="sng">
            <a:solidFill>
              <a:srgbClr val="F3F3F3"/>
            </a:solidFill>
            <a:prstDash val="dot"/>
            <a:round/>
            <a:headEnd type="none" w="med" len="med"/>
            <a:tailEnd type="none" w="med" len="med"/>
          </a:ln>
        </p:spPr>
      </p:cxnSp>
      <p:cxnSp>
        <p:nvCxnSpPr>
          <p:cNvPr id="2215" name="Google Shape;2215;p58"/>
          <p:cNvCxnSpPr>
            <a:stCxn id="2196" idx="6"/>
            <a:endCxn id="2197" idx="2"/>
          </p:cNvCxnSpPr>
          <p:nvPr/>
        </p:nvCxnSpPr>
        <p:spPr>
          <a:xfrm>
            <a:off x="6321187" y="2098538"/>
            <a:ext cx="466500" cy="0"/>
          </a:xfrm>
          <a:prstGeom prst="straightConnector1">
            <a:avLst/>
          </a:prstGeom>
          <a:noFill/>
          <a:ln w="19050" cap="flat" cmpd="sng">
            <a:solidFill>
              <a:srgbClr val="F3F3F3"/>
            </a:solidFill>
            <a:prstDash val="dot"/>
            <a:round/>
            <a:headEnd type="none" w="med" len="med"/>
            <a:tailEnd type="none" w="med" len="med"/>
          </a:ln>
        </p:spPr>
      </p:cxnSp>
      <p:grpSp>
        <p:nvGrpSpPr>
          <p:cNvPr id="2216" name="Google Shape;2216;p58"/>
          <p:cNvGrpSpPr/>
          <p:nvPr/>
        </p:nvGrpSpPr>
        <p:grpSpPr>
          <a:xfrm>
            <a:off x="1305888" y="3099538"/>
            <a:ext cx="579625" cy="130500"/>
            <a:chOff x="304275" y="275275"/>
            <a:chExt cx="579625" cy="130500"/>
          </a:xfrm>
        </p:grpSpPr>
        <p:sp>
          <p:nvSpPr>
            <p:cNvPr id="2217" name="Google Shape;2217;p58"/>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8"/>
            <p:cNvSpPr/>
            <p:nvPr/>
          </p:nvSpPr>
          <p:spPr>
            <a:xfrm>
              <a:off x="528838" y="275275"/>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8"/>
            <p:cNvSpPr/>
            <p:nvPr/>
          </p:nvSpPr>
          <p:spPr>
            <a:xfrm>
              <a:off x="753400" y="275275"/>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8"/>
          <p:cNvGrpSpPr/>
          <p:nvPr/>
        </p:nvGrpSpPr>
        <p:grpSpPr>
          <a:xfrm>
            <a:off x="3289513" y="3099538"/>
            <a:ext cx="579625" cy="130500"/>
            <a:chOff x="304275" y="275275"/>
            <a:chExt cx="579625" cy="130500"/>
          </a:xfrm>
        </p:grpSpPr>
        <p:sp>
          <p:nvSpPr>
            <p:cNvPr id="2221" name="Google Shape;2221;p58"/>
            <p:cNvSpPr/>
            <p:nvPr/>
          </p:nvSpPr>
          <p:spPr>
            <a:xfrm>
              <a:off x="304275" y="275275"/>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8"/>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8"/>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58"/>
          <p:cNvGrpSpPr/>
          <p:nvPr/>
        </p:nvGrpSpPr>
        <p:grpSpPr>
          <a:xfrm>
            <a:off x="5272988" y="3099538"/>
            <a:ext cx="579625" cy="130500"/>
            <a:chOff x="304275" y="275275"/>
            <a:chExt cx="579625" cy="130500"/>
          </a:xfrm>
        </p:grpSpPr>
        <p:sp>
          <p:nvSpPr>
            <p:cNvPr id="2225" name="Google Shape;2225;p58"/>
            <p:cNvSpPr/>
            <p:nvPr/>
          </p:nvSpPr>
          <p:spPr>
            <a:xfrm>
              <a:off x="304275" y="275275"/>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8"/>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8"/>
            <p:cNvSpPr/>
            <p:nvPr/>
          </p:nvSpPr>
          <p:spPr>
            <a:xfrm>
              <a:off x="753400" y="275275"/>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58"/>
          <p:cNvGrpSpPr/>
          <p:nvPr/>
        </p:nvGrpSpPr>
        <p:grpSpPr>
          <a:xfrm>
            <a:off x="7256488" y="3099538"/>
            <a:ext cx="579625" cy="130500"/>
            <a:chOff x="304275" y="275275"/>
            <a:chExt cx="579625" cy="130500"/>
          </a:xfrm>
        </p:grpSpPr>
        <p:sp>
          <p:nvSpPr>
            <p:cNvPr id="2229" name="Google Shape;2229;p58"/>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8"/>
            <p:cNvSpPr/>
            <p:nvPr/>
          </p:nvSpPr>
          <p:spPr>
            <a:xfrm>
              <a:off x="528838" y="275275"/>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8"/>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35"/>
        <p:cNvGrpSpPr/>
        <p:nvPr/>
      </p:nvGrpSpPr>
      <p:grpSpPr>
        <a:xfrm>
          <a:off x="0" y="0"/>
          <a:ext cx="0" cy="0"/>
          <a:chOff x="0" y="0"/>
          <a:chExt cx="0" cy="0"/>
        </a:xfrm>
      </p:grpSpPr>
      <p:sp>
        <p:nvSpPr>
          <p:cNvPr id="2236" name="Google Shape;2236;p59"/>
          <p:cNvSpPr/>
          <p:nvPr/>
        </p:nvSpPr>
        <p:spPr>
          <a:xfrm>
            <a:off x="713400" y="543325"/>
            <a:ext cx="3168900" cy="4100400"/>
          </a:xfrm>
          <a:prstGeom prst="plaque">
            <a:avLst>
              <a:gd name="adj" fmla="val 16667"/>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9"/>
          <p:cNvSpPr txBox="1">
            <a:spLocks noGrp="1"/>
          </p:cNvSpPr>
          <p:nvPr>
            <p:ph type="title"/>
          </p:nvPr>
        </p:nvSpPr>
        <p:spPr>
          <a:xfrm>
            <a:off x="823800" y="1925250"/>
            <a:ext cx="2948100" cy="129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238" name="Google Shape;2238;p59"/>
          <p:cNvSpPr txBox="1">
            <a:spLocks noGrp="1"/>
          </p:cNvSpPr>
          <p:nvPr>
            <p:ph type="title" idx="2"/>
          </p:nvPr>
        </p:nvSpPr>
        <p:spPr>
          <a:xfrm>
            <a:off x="4392750" y="1277450"/>
            <a:ext cx="19221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2239" name="Google Shape;2239;p59"/>
          <p:cNvSpPr txBox="1">
            <a:spLocks noGrp="1"/>
          </p:cNvSpPr>
          <p:nvPr>
            <p:ph type="subTitle" idx="1"/>
          </p:nvPr>
        </p:nvSpPr>
        <p:spPr>
          <a:xfrm>
            <a:off x="4392750" y="1706997"/>
            <a:ext cx="1922100" cy="6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2240" name="Google Shape;2240;p59"/>
          <p:cNvSpPr txBox="1">
            <a:spLocks noGrp="1"/>
          </p:cNvSpPr>
          <p:nvPr>
            <p:ph type="title" idx="3"/>
          </p:nvPr>
        </p:nvSpPr>
        <p:spPr>
          <a:xfrm>
            <a:off x="6508612" y="1277450"/>
            <a:ext cx="19221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2241" name="Google Shape;2241;p59"/>
          <p:cNvSpPr txBox="1">
            <a:spLocks noGrp="1"/>
          </p:cNvSpPr>
          <p:nvPr>
            <p:ph type="subTitle" idx="4"/>
          </p:nvPr>
        </p:nvSpPr>
        <p:spPr>
          <a:xfrm>
            <a:off x="6508613" y="1706998"/>
            <a:ext cx="1922100" cy="6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very far away from the Sun</a:t>
            </a:r>
            <a:endParaRPr/>
          </a:p>
        </p:txBody>
      </p:sp>
      <p:sp>
        <p:nvSpPr>
          <p:cNvPr id="2242" name="Google Shape;2242;p59"/>
          <p:cNvSpPr txBox="1">
            <a:spLocks noGrp="1"/>
          </p:cNvSpPr>
          <p:nvPr>
            <p:ph type="title" idx="5"/>
          </p:nvPr>
        </p:nvSpPr>
        <p:spPr>
          <a:xfrm>
            <a:off x="4392750" y="3261928"/>
            <a:ext cx="19221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2243" name="Google Shape;2243;p59"/>
          <p:cNvSpPr txBox="1">
            <a:spLocks noGrp="1"/>
          </p:cNvSpPr>
          <p:nvPr>
            <p:ph type="subTitle" idx="6"/>
          </p:nvPr>
        </p:nvSpPr>
        <p:spPr>
          <a:xfrm>
            <a:off x="4392750" y="3691475"/>
            <a:ext cx="1922100" cy="6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2244" name="Google Shape;2244;p59"/>
          <p:cNvSpPr txBox="1">
            <a:spLocks noGrp="1"/>
          </p:cNvSpPr>
          <p:nvPr>
            <p:ph type="title" idx="7"/>
          </p:nvPr>
        </p:nvSpPr>
        <p:spPr>
          <a:xfrm>
            <a:off x="6508612" y="3261927"/>
            <a:ext cx="19221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2245" name="Google Shape;2245;p59"/>
          <p:cNvSpPr txBox="1">
            <a:spLocks noGrp="1"/>
          </p:cNvSpPr>
          <p:nvPr>
            <p:ph type="subTitle" idx="8"/>
          </p:nvPr>
        </p:nvSpPr>
        <p:spPr>
          <a:xfrm>
            <a:off x="6508613" y="3691475"/>
            <a:ext cx="1922100" cy="6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a gas giant and has several rings</a:t>
            </a:r>
            <a:endParaRPr/>
          </a:p>
        </p:txBody>
      </p:sp>
      <p:sp>
        <p:nvSpPr>
          <p:cNvPr id="2246" name="Google Shape;2246;p59"/>
          <p:cNvSpPr/>
          <p:nvPr/>
        </p:nvSpPr>
        <p:spPr>
          <a:xfrm>
            <a:off x="4480925" y="828536"/>
            <a:ext cx="738818" cy="448906"/>
          </a:xfrm>
          <a:custGeom>
            <a:avLst/>
            <a:gdLst/>
            <a:ahLst/>
            <a:cxnLst/>
            <a:rect l="l" t="t" r="r" b="b"/>
            <a:pathLst>
              <a:path w="47459" h="28730" extrusionOk="0">
                <a:moveTo>
                  <a:pt x="17443" y="26742"/>
                </a:moveTo>
                <a:cubicBezTo>
                  <a:pt x="16669" y="26742"/>
                  <a:pt x="16050" y="26110"/>
                  <a:pt x="16050" y="25348"/>
                </a:cubicBezTo>
                <a:cubicBezTo>
                  <a:pt x="16050" y="24575"/>
                  <a:pt x="16669" y="23944"/>
                  <a:pt x="17443" y="23944"/>
                </a:cubicBezTo>
                <a:cubicBezTo>
                  <a:pt x="18217" y="23944"/>
                  <a:pt x="18836" y="24575"/>
                  <a:pt x="18836" y="25348"/>
                </a:cubicBezTo>
                <a:cubicBezTo>
                  <a:pt x="18836" y="26110"/>
                  <a:pt x="18217" y="26742"/>
                  <a:pt x="17443" y="26742"/>
                </a:cubicBezTo>
                <a:close/>
                <a:moveTo>
                  <a:pt x="46458" y="2322"/>
                </a:moveTo>
                <a:lnTo>
                  <a:pt x="36778" y="2322"/>
                </a:lnTo>
                <a:cubicBezTo>
                  <a:pt x="36409" y="2322"/>
                  <a:pt x="36064" y="2524"/>
                  <a:pt x="35897" y="2858"/>
                </a:cubicBezTo>
                <a:lnTo>
                  <a:pt x="24706" y="24348"/>
                </a:lnTo>
                <a:lnTo>
                  <a:pt x="20669" y="24348"/>
                </a:lnTo>
                <a:cubicBezTo>
                  <a:pt x="20253" y="22967"/>
                  <a:pt x="18967" y="21967"/>
                  <a:pt x="17443" y="21967"/>
                </a:cubicBezTo>
                <a:cubicBezTo>
                  <a:pt x="15573" y="21967"/>
                  <a:pt x="14061" y="23479"/>
                  <a:pt x="14061" y="25348"/>
                </a:cubicBezTo>
                <a:cubicBezTo>
                  <a:pt x="14061" y="27206"/>
                  <a:pt x="15573" y="28730"/>
                  <a:pt x="17443" y="28730"/>
                </a:cubicBezTo>
                <a:cubicBezTo>
                  <a:pt x="18967" y="28730"/>
                  <a:pt x="20253" y="27718"/>
                  <a:pt x="20669" y="26337"/>
                </a:cubicBezTo>
                <a:lnTo>
                  <a:pt x="25301" y="26337"/>
                </a:lnTo>
                <a:cubicBezTo>
                  <a:pt x="25670" y="26337"/>
                  <a:pt x="26015" y="26134"/>
                  <a:pt x="26182" y="25801"/>
                </a:cubicBezTo>
                <a:lnTo>
                  <a:pt x="37374" y="4298"/>
                </a:lnTo>
                <a:lnTo>
                  <a:pt x="45470" y="4298"/>
                </a:lnTo>
                <a:lnTo>
                  <a:pt x="45470" y="24348"/>
                </a:lnTo>
                <a:lnTo>
                  <a:pt x="30075" y="24348"/>
                </a:lnTo>
                <a:cubicBezTo>
                  <a:pt x="29528" y="24348"/>
                  <a:pt x="29087" y="24801"/>
                  <a:pt x="29087" y="25348"/>
                </a:cubicBezTo>
                <a:cubicBezTo>
                  <a:pt x="29087" y="25896"/>
                  <a:pt x="29528" y="26337"/>
                  <a:pt x="30075" y="26337"/>
                </a:cubicBezTo>
                <a:lnTo>
                  <a:pt x="46458" y="26337"/>
                </a:lnTo>
                <a:cubicBezTo>
                  <a:pt x="47006" y="26337"/>
                  <a:pt x="47458" y="25896"/>
                  <a:pt x="47458" y="25348"/>
                </a:cubicBezTo>
                <a:lnTo>
                  <a:pt x="47458" y="3310"/>
                </a:lnTo>
                <a:cubicBezTo>
                  <a:pt x="47458" y="2762"/>
                  <a:pt x="47006" y="2322"/>
                  <a:pt x="46458" y="2322"/>
                </a:cubicBezTo>
                <a:close/>
                <a:moveTo>
                  <a:pt x="30016" y="1988"/>
                </a:moveTo>
                <a:cubicBezTo>
                  <a:pt x="30790" y="1988"/>
                  <a:pt x="31409" y="2608"/>
                  <a:pt x="31409" y="3381"/>
                </a:cubicBezTo>
                <a:cubicBezTo>
                  <a:pt x="31409" y="4155"/>
                  <a:pt x="30790" y="4786"/>
                  <a:pt x="30016" y="4786"/>
                </a:cubicBezTo>
                <a:cubicBezTo>
                  <a:pt x="29242" y="4786"/>
                  <a:pt x="28623" y="4155"/>
                  <a:pt x="28623" y="3381"/>
                </a:cubicBezTo>
                <a:cubicBezTo>
                  <a:pt x="28623" y="2608"/>
                  <a:pt x="29242" y="1988"/>
                  <a:pt x="30016" y="1988"/>
                </a:cubicBezTo>
                <a:close/>
                <a:moveTo>
                  <a:pt x="26789" y="4370"/>
                </a:moveTo>
                <a:cubicBezTo>
                  <a:pt x="27206" y="5763"/>
                  <a:pt x="28492" y="6763"/>
                  <a:pt x="30016" y="6763"/>
                </a:cubicBezTo>
                <a:cubicBezTo>
                  <a:pt x="31873" y="6763"/>
                  <a:pt x="33397" y="5251"/>
                  <a:pt x="33397" y="3381"/>
                </a:cubicBezTo>
                <a:cubicBezTo>
                  <a:pt x="33397" y="1524"/>
                  <a:pt x="31873" y="0"/>
                  <a:pt x="30016" y="0"/>
                </a:cubicBezTo>
                <a:cubicBezTo>
                  <a:pt x="28492" y="0"/>
                  <a:pt x="27206" y="1012"/>
                  <a:pt x="26789" y="2393"/>
                </a:cubicBezTo>
                <a:lnTo>
                  <a:pt x="22158" y="2393"/>
                </a:lnTo>
                <a:cubicBezTo>
                  <a:pt x="21788" y="2393"/>
                  <a:pt x="21443" y="2596"/>
                  <a:pt x="21277" y="2929"/>
                </a:cubicBezTo>
                <a:lnTo>
                  <a:pt x="10085" y="24432"/>
                </a:lnTo>
                <a:lnTo>
                  <a:pt x="1988" y="24432"/>
                </a:lnTo>
                <a:lnTo>
                  <a:pt x="1988" y="4370"/>
                </a:lnTo>
                <a:lnTo>
                  <a:pt x="17383" y="4370"/>
                </a:lnTo>
                <a:cubicBezTo>
                  <a:pt x="17931" y="4370"/>
                  <a:pt x="18371" y="3929"/>
                  <a:pt x="18371" y="3381"/>
                </a:cubicBezTo>
                <a:cubicBezTo>
                  <a:pt x="18371" y="2834"/>
                  <a:pt x="17931" y="2393"/>
                  <a:pt x="17383" y="2393"/>
                </a:cubicBezTo>
                <a:lnTo>
                  <a:pt x="988" y="2393"/>
                </a:lnTo>
                <a:cubicBezTo>
                  <a:pt x="441" y="2393"/>
                  <a:pt x="0" y="2834"/>
                  <a:pt x="0" y="3381"/>
                </a:cubicBezTo>
                <a:lnTo>
                  <a:pt x="0" y="25420"/>
                </a:lnTo>
                <a:cubicBezTo>
                  <a:pt x="0" y="25968"/>
                  <a:pt x="441" y="26408"/>
                  <a:pt x="988" y="26408"/>
                </a:cubicBezTo>
                <a:lnTo>
                  <a:pt x="10680" y="26408"/>
                </a:lnTo>
                <a:cubicBezTo>
                  <a:pt x="11049" y="26408"/>
                  <a:pt x="11394" y="26206"/>
                  <a:pt x="11561" y="25872"/>
                </a:cubicBezTo>
                <a:lnTo>
                  <a:pt x="22753" y="4370"/>
                </a:lnTo>
                <a:close/>
                <a:moveTo>
                  <a:pt x="26003" y="8049"/>
                </a:moveTo>
                <a:lnTo>
                  <a:pt x="20086" y="19419"/>
                </a:lnTo>
                <a:cubicBezTo>
                  <a:pt x="19836" y="19895"/>
                  <a:pt x="20026" y="20503"/>
                  <a:pt x="20515" y="20753"/>
                </a:cubicBezTo>
                <a:cubicBezTo>
                  <a:pt x="20657" y="20824"/>
                  <a:pt x="20812" y="20860"/>
                  <a:pt x="20967" y="20860"/>
                </a:cubicBezTo>
                <a:cubicBezTo>
                  <a:pt x="21324" y="20860"/>
                  <a:pt x="21669" y="20669"/>
                  <a:pt x="21848" y="20336"/>
                </a:cubicBezTo>
                <a:lnTo>
                  <a:pt x="27765" y="8966"/>
                </a:lnTo>
                <a:cubicBezTo>
                  <a:pt x="28015" y="8477"/>
                  <a:pt x="27837" y="7882"/>
                  <a:pt x="27349" y="7620"/>
                </a:cubicBezTo>
                <a:cubicBezTo>
                  <a:pt x="26861" y="7370"/>
                  <a:pt x="26265" y="7561"/>
                  <a:pt x="26003" y="80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9"/>
          <p:cNvSpPr/>
          <p:nvPr/>
        </p:nvSpPr>
        <p:spPr>
          <a:xfrm>
            <a:off x="4480925" y="2622908"/>
            <a:ext cx="681710" cy="653966"/>
          </a:xfrm>
          <a:custGeom>
            <a:avLst/>
            <a:gdLst/>
            <a:ahLst/>
            <a:cxnLst/>
            <a:rect l="l" t="t" r="r" b="b"/>
            <a:pathLst>
              <a:path w="40077" h="38446" extrusionOk="0">
                <a:moveTo>
                  <a:pt x="29814" y="5525"/>
                </a:moveTo>
                <a:cubicBezTo>
                  <a:pt x="29599" y="5894"/>
                  <a:pt x="29254" y="6156"/>
                  <a:pt x="28837" y="6275"/>
                </a:cubicBezTo>
                <a:cubicBezTo>
                  <a:pt x="28432" y="6382"/>
                  <a:pt x="28004" y="6323"/>
                  <a:pt x="27635" y="6109"/>
                </a:cubicBezTo>
                <a:cubicBezTo>
                  <a:pt x="26873" y="5668"/>
                  <a:pt x="26611" y="4692"/>
                  <a:pt x="27051" y="3942"/>
                </a:cubicBezTo>
                <a:cubicBezTo>
                  <a:pt x="27349" y="3430"/>
                  <a:pt x="27885" y="3144"/>
                  <a:pt x="28432" y="3144"/>
                </a:cubicBezTo>
                <a:cubicBezTo>
                  <a:pt x="28706" y="3144"/>
                  <a:pt x="28980" y="3203"/>
                  <a:pt x="29230" y="3358"/>
                </a:cubicBezTo>
                <a:cubicBezTo>
                  <a:pt x="29992" y="3787"/>
                  <a:pt x="30254" y="4763"/>
                  <a:pt x="29814" y="5525"/>
                </a:cubicBezTo>
                <a:close/>
                <a:moveTo>
                  <a:pt x="36481" y="30814"/>
                </a:moveTo>
                <a:lnTo>
                  <a:pt x="35243" y="29885"/>
                </a:lnTo>
                <a:cubicBezTo>
                  <a:pt x="35338" y="29730"/>
                  <a:pt x="35433" y="29564"/>
                  <a:pt x="35529" y="29409"/>
                </a:cubicBezTo>
                <a:cubicBezTo>
                  <a:pt x="40077" y="21527"/>
                  <a:pt x="38196" y="11359"/>
                  <a:pt x="31183" y="5632"/>
                </a:cubicBezTo>
                <a:cubicBezTo>
                  <a:pt x="31599" y="4358"/>
                  <a:pt x="31076" y="2930"/>
                  <a:pt x="29873" y="2227"/>
                </a:cubicBezTo>
                <a:cubicBezTo>
                  <a:pt x="28492" y="1429"/>
                  <a:pt x="26730" y="1906"/>
                  <a:pt x="25932" y="3287"/>
                </a:cubicBezTo>
                <a:cubicBezTo>
                  <a:pt x="25134" y="4668"/>
                  <a:pt x="25611" y="6442"/>
                  <a:pt x="26980" y="7240"/>
                </a:cubicBezTo>
                <a:cubicBezTo>
                  <a:pt x="27432" y="7490"/>
                  <a:pt x="27920" y="7621"/>
                  <a:pt x="28420" y="7621"/>
                </a:cubicBezTo>
                <a:cubicBezTo>
                  <a:pt x="28682" y="7621"/>
                  <a:pt x="28932" y="7585"/>
                  <a:pt x="29182" y="7525"/>
                </a:cubicBezTo>
                <a:cubicBezTo>
                  <a:pt x="29683" y="7382"/>
                  <a:pt x="30135" y="7121"/>
                  <a:pt x="30492" y="6751"/>
                </a:cubicBezTo>
                <a:cubicBezTo>
                  <a:pt x="36910" y="12097"/>
                  <a:pt x="38612" y="21479"/>
                  <a:pt x="34397" y="28754"/>
                </a:cubicBezTo>
                <a:cubicBezTo>
                  <a:pt x="34219" y="29076"/>
                  <a:pt x="34028" y="29385"/>
                  <a:pt x="33826" y="29683"/>
                </a:cubicBezTo>
                <a:cubicBezTo>
                  <a:pt x="33635" y="29969"/>
                  <a:pt x="33707" y="30361"/>
                  <a:pt x="33981" y="30564"/>
                </a:cubicBezTo>
                <a:lnTo>
                  <a:pt x="35707" y="31850"/>
                </a:lnTo>
                <a:cubicBezTo>
                  <a:pt x="35826" y="31933"/>
                  <a:pt x="35957" y="31981"/>
                  <a:pt x="36088" y="31981"/>
                </a:cubicBezTo>
                <a:cubicBezTo>
                  <a:pt x="36291" y="31981"/>
                  <a:pt x="36493" y="31885"/>
                  <a:pt x="36612" y="31719"/>
                </a:cubicBezTo>
                <a:cubicBezTo>
                  <a:pt x="36826" y="31433"/>
                  <a:pt x="36767" y="31028"/>
                  <a:pt x="36481" y="30814"/>
                </a:cubicBezTo>
                <a:close/>
                <a:moveTo>
                  <a:pt x="30957" y="35195"/>
                </a:moveTo>
                <a:cubicBezTo>
                  <a:pt x="30849" y="35612"/>
                  <a:pt x="30587" y="35957"/>
                  <a:pt x="30218" y="36172"/>
                </a:cubicBezTo>
                <a:cubicBezTo>
                  <a:pt x="29456" y="36600"/>
                  <a:pt x="28480" y="36350"/>
                  <a:pt x="28039" y="35588"/>
                </a:cubicBezTo>
                <a:cubicBezTo>
                  <a:pt x="27599" y="34826"/>
                  <a:pt x="27861" y="33850"/>
                  <a:pt x="28623" y="33409"/>
                </a:cubicBezTo>
                <a:cubicBezTo>
                  <a:pt x="28873" y="33267"/>
                  <a:pt x="29147" y="33195"/>
                  <a:pt x="29421" y="33195"/>
                </a:cubicBezTo>
                <a:cubicBezTo>
                  <a:pt x="29552" y="33195"/>
                  <a:pt x="29694" y="33219"/>
                  <a:pt x="29837" y="33255"/>
                </a:cubicBezTo>
                <a:cubicBezTo>
                  <a:pt x="30242" y="33362"/>
                  <a:pt x="30587" y="33624"/>
                  <a:pt x="30802" y="33993"/>
                </a:cubicBezTo>
                <a:cubicBezTo>
                  <a:pt x="31016" y="34362"/>
                  <a:pt x="31064" y="34791"/>
                  <a:pt x="30957" y="35195"/>
                </a:cubicBezTo>
                <a:close/>
                <a:moveTo>
                  <a:pt x="30171" y="31993"/>
                </a:moveTo>
                <a:cubicBezTo>
                  <a:pt x="29421" y="31790"/>
                  <a:pt x="28647" y="31897"/>
                  <a:pt x="27980" y="32290"/>
                </a:cubicBezTo>
                <a:cubicBezTo>
                  <a:pt x="26813" y="32957"/>
                  <a:pt x="26289" y="34326"/>
                  <a:pt x="26635" y="35565"/>
                </a:cubicBezTo>
                <a:cubicBezTo>
                  <a:pt x="18800" y="38446"/>
                  <a:pt x="9835" y="35231"/>
                  <a:pt x="5632" y="27945"/>
                </a:cubicBezTo>
                <a:cubicBezTo>
                  <a:pt x="5441" y="27635"/>
                  <a:pt x="5275" y="27302"/>
                  <a:pt x="5108" y="26992"/>
                </a:cubicBezTo>
                <a:cubicBezTo>
                  <a:pt x="4953" y="26682"/>
                  <a:pt x="4596" y="26540"/>
                  <a:pt x="4275" y="26682"/>
                </a:cubicBezTo>
                <a:lnTo>
                  <a:pt x="2298" y="27528"/>
                </a:lnTo>
                <a:cubicBezTo>
                  <a:pt x="1965" y="27671"/>
                  <a:pt x="1822" y="28052"/>
                  <a:pt x="1965" y="28385"/>
                </a:cubicBezTo>
                <a:cubicBezTo>
                  <a:pt x="2096" y="28707"/>
                  <a:pt x="2477" y="28861"/>
                  <a:pt x="2810" y="28718"/>
                </a:cubicBezTo>
                <a:lnTo>
                  <a:pt x="4239" y="28111"/>
                </a:lnTo>
                <a:cubicBezTo>
                  <a:pt x="4322" y="28278"/>
                  <a:pt x="4417" y="28433"/>
                  <a:pt x="4501" y="28599"/>
                </a:cubicBezTo>
                <a:cubicBezTo>
                  <a:pt x="7906" y="34493"/>
                  <a:pt x="14228" y="37910"/>
                  <a:pt x="20741" y="37910"/>
                </a:cubicBezTo>
                <a:cubicBezTo>
                  <a:pt x="22932" y="37910"/>
                  <a:pt x="25134" y="37529"/>
                  <a:pt x="27277" y="36708"/>
                </a:cubicBezTo>
                <a:cubicBezTo>
                  <a:pt x="27825" y="37339"/>
                  <a:pt x="28611" y="37684"/>
                  <a:pt x="29421" y="37684"/>
                </a:cubicBezTo>
                <a:cubicBezTo>
                  <a:pt x="29921" y="37684"/>
                  <a:pt x="30409" y="37553"/>
                  <a:pt x="30861" y="37291"/>
                </a:cubicBezTo>
                <a:cubicBezTo>
                  <a:pt x="31540" y="36910"/>
                  <a:pt x="32016" y="36279"/>
                  <a:pt x="32219" y="35541"/>
                </a:cubicBezTo>
                <a:cubicBezTo>
                  <a:pt x="32409" y="34791"/>
                  <a:pt x="32314" y="34017"/>
                  <a:pt x="31921" y="33338"/>
                </a:cubicBezTo>
                <a:cubicBezTo>
                  <a:pt x="31540" y="32671"/>
                  <a:pt x="30909" y="32195"/>
                  <a:pt x="30171" y="31993"/>
                </a:cubicBezTo>
                <a:close/>
                <a:moveTo>
                  <a:pt x="1310" y="20622"/>
                </a:moveTo>
                <a:cubicBezTo>
                  <a:pt x="1310" y="19741"/>
                  <a:pt x="2012" y="19027"/>
                  <a:pt x="2893" y="19027"/>
                </a:cubicBezTo>
                <a:cubicBezTo>
                  <a:pt x="3775" y="19027"/>
                  <a:pt x="4489" y="19741"/>
                  <a:pt x="4489" y="20622"/>
                </a:cubicBezTo>
                <a:cubicBezTo>
                  <a:pt x="4489" y="21491"/>
                  <a:pt x="3775" y="22206"/>
                  <a:pt x="2893" y="22206"/>
                </a:cubicBezTo>
                <a:cubicBezTo>
                  <a:pt x="2012" y="22206"/>
                  <a:pt x="1310" y="21491"/>
                  <a:pt x="1310" y="20622"/>
                </a:cubicBezTo>
                <a:close/>
                <a:moveTo>
                  <a:pt x="5787" y="20622"/>
                </a:moveTo>
                <a:cubicBezTo>
                  <a:pt x="5787" y="19277"/>
                  <a:pt x="4858" y="18146"/>
                  <a:pt x="3620" y="17824"/>
                </a:cubicBezTo>
                <a:cubicBezTo>
                  <a:pt x="5037" y="9585"/>
                  <a:pt x="12311" y="3430"/>
                  <a:pt x="20717" y="3430"/>
                </a:cubicBezTo>
                <a:cubicBezTo>
                  <a:pt x="21074" y="3430"/>
                  <a:pt x="21443" y="3442"/>
                  <a:pt x="21801" y="3465"/>
                </a:cubicBezTo>
                <a:cubicBezTo>
                  <a:pt x="22158" y="3489"/>
                  <a:pt x="22455" y="3239"/>
                  <a:pt x="22491" y="2894"/>
                </a:cubicBezTo>
                <a:lnTo>
                  <a:pt x="22741" y="763"/>
                </a:lnTo>
                <a:cubicBezTo>
                  <a:pt x="22789" y="405"/>
                  <a:pt x="22527" y="84"/>
                  <a:pt x="22170" y="36"/>
                </a:cubicBezTo>
                <a:cubicBezTo>
                  <a:pt x="21824" y="1"/>
                  <a:pt x="21491" y="251"/>
                  <a:pt x="21455" y="608"/>
                </a:cubicBezTo>
                <a:lnTo>
                  <a:pt x="21277" y="2144"/>
                </a:lnTo>
                <a:cubicBezTo>
                  <a:pt x="21086" y="2132"/>
                  <a:pt x="20896" y="2132"/>
                  <a:pt x="20717" y="2132"/>
                </a:cubicBezTo>
                <a:cubicBezTo>
                  <a:pt x="11621" y="2132"/>
                  <a:pt x="3751" y="8847"/>
                  <a:pt x="2298" y="17789"/>
                </a:cubicBezTo>
                <a:cubicBezTo>
                  <a:pt x="988" y="18062"/>
                  <a:pt x="0" y="19229"/>
                  <a:pt x="0" y="20622"/>
                </a:cubicBezTo>
                <a:cubicBezTo>
                  <a:pt x="0" y="22206"/>
                  <a:pt x="1298" y="23504"/>
                  <a:pt x="2893" y="23504"/>
                </a:cubicBezTo>
                <a:cubicBezTo>
                  <a:pt x="4489" y="23504"/>
                  <a:pt x="5787" y="22206"/>
                  <a:pt x="5787" y="20622"/>
                </a:cubicBezTo>
                <a:close/>
                <a:moveTo>
                  <a:pt x="12752" y="12478"/>
                </a:moveTo>
                <a:cubicBezTo>
                  <a:pt x="12109" y="12478"/>
                  <a:pt x="11585" y="11954"/>
                  <a:pt x="11585" y="11312"/>
                </a:cubicBezTo>
                <a:cubicBezTo>
                  <a:pt x="11585" y="10669"/>
                  <a:pt x="12109" y="10145"/>
                  <a:pt x="12752" y="10145"/>
                </a:cubicBezTo>
                <a:cubicBezTo>
                  <a:pt x="13395" y="10145"/>
                  <a:pt x="13919" y="10669"/>
                  <a:pt x="13919" y="11312"/>
                </a:cubicBezTo>
                <a:cubicBezTo>
                  <a:pt x="13919" y="11954"/>
                  <a:pt x="13395" y="12478"/>
                  <a:pt x="12752" y="12478"/>
                </a:cubicBezTo>
                <a:close/>
                <a:moveTo>
                  <a:pt x="20253" y="7394"/>
                </a:moveTo>
                <a:cubicBezTo>
                  <a:pt x="18181" y="7394"/>
                  <a:pt x="16133" y="7906"/>
                  <a:pt x="14312" y="8871"/>
                </a:cubicBezTo>
                <a:cubicBezTo>
                  <a:pt x="13859" y="8585"/>
                  <a:pt x="13323" y="8418"/>
                  <a:pt x="12752" y="8418"/>
                </a:cubicBezTo>
                <a:cubicBezTo>
                  <a:pt x="11156" y="8418"/>
                  <a:pt x="9847" y="9716"/>
                  <a:pt x="9847" y="11312"/>
                </a:cubicBezTo>
                <a:cubicBezTo>
                  <a:pt x="9847" y="12907"/>
                  <a:pt x="11156" y="14217"/>
                  <a:pt x="12752" y="14217"/>
                </a:cubicBezTo>
                <a:cubicBezTo>
                  <a:pt x="14347" y="14217"/>
                  <a:pt x="15657" y="12907"/>
                  <a:pt x="15657" y="11312"/>
                </a:cubicBezTo>
                <a:cubicBezTo>
                  <a:pt x="15657" y="10931"/>
                  <a:pt x="15574" y="10573"/>
                  <a:pt x="15443" y="10240"/>
                </a:cubicBezTo>
                <a:cubicBezTo>
                  <a:pt x="16931" y="9514"/>
                  <a:pt x="18574" y="9121"/>
                  <a:pt x="20253" y="9121"/>
                </a:cubicBezTo>
                <a:cubicBezTo>
                  <a:pt x="26265" y="9121"/>
                  <a:pt x="31171" y="14026"/>
                  <a:pt x="31171" y="20051"/>
                </a:cubicBezTo>
                <a:cubicBezTo>
                  <a:pt x="31171" y="26063"/>
                  <a:pt x="26265" y="30969"/>
                  <a:pt x="20253" y="30969"/>
                </a:cubicBezTo>
                <a:cubicBezTo>
                  <a:pt x="14228" y="30969"/>
                  <a:pt x="9335" y="26063"/>
                  <a:pt x="9335" y="20051"/>
                </a:cubicBezTo>
                <a:cubicBezTo>
                  <a:pt x="9335" y="18967"/>
                  <a:pt x="9490" y="17908"/>
                  <a:pt x="9787" y="16896"/>
                </a:cubicBezTo>
                <a:cubicBezTo>
                  <a:pt x="9930" y="16443"/>
                  <a:pt x="9668" y="15955"/>
                  <a:pt x="9216" y="15812"/>
                </a:cubicBezTo>
                <a:cubicBezTo>
                  <a:pt x="8751" y="15681"/>
                  <a:pt x="8275" y="15943"/>
                  <a:pt x="8132" y="16395"/>
                </a:cubicBezTo>
                <a:cubicBezTo>
                  <a:pt x="7775" y="17574"/>
                  <a:pt x="7596" y="18801"/>
                  <a:pt x="7596" y="20051"/>
                </a:cubicBezTo>
                <a:cubicBezTo>
                  <a:pt x="7596" y="27016"/>
                  <a:pt x="13276" y="32695"/>
                  <a:pt x="20253" y="32695"/>
                </a:cubicBezTo>
                <a:cubicBezTo>
                  <a:pt x="27230" y="32695"/>
                  <a:pt x="32897" y="27016"/>
                  <a:pt x="32897" y="20051"/>
                </a:cubicBezTo>
                <a:cubicBezTo>
                  <a:pt x="32897" y="13074"/>
                  <a:pt x="27230" y="7394"/>
                  <a:pt x="20253" y="7394"/>
                </a:cubicBezTo>
                <a:close/>
                <a:moveTo>
                  <a:pt x="16300" y="20051"/>
                </a:moveTo>
                <a:cubicBezTo>
                  <a:pt x="16300" y="17872"/>
                  <a:pt x="18074" y="16098"/>
                  <a:pt x="20253" y="16098"/>
                </a:cubicBezTo>
                <a:cubicBezTo>
                  <a:pt x="22420" y="16098"/>
                  <a:pt x="24194" y="17872"/>
                  <a:pt x="24194" y="20051"/>
                </a:cubicBezTo>
                <a:cubicBezTo>
                  <a:pt x="24194" y="22218"/>
                  <a:pt x="22420" y="23992"/>
                  <a:pt x="20253" y="23992"/>
                </a:cubicBezTo>
                <a:cubicBezTo>
                  <a:pt x="18074" y="23992"/>
                  <a:pt x="16300" y="22218"/>
                  <a:pt x="16300" y="20051"/>
                </a:cubicBezTo>
                <a:close/>
                <a:moveTo>
                  <a:pt x="27218" y="20051"/>
                </a:moveTo>
                <a:cubicBezTo>
                  <a:pt x="27218" y="16193"/>
                  <a:pt x="24099" y="13074"/>
                  <a:pt x="20253" y="13074"/>
                </a:cubicBezTo>
                <a:cubicBezTo>
                  <a:pt x="16395" y="13074"/>
                  <a:pt x="13276" y="16193"/>
                  <a:pt x="13276" y="20051"/>
                </a:cubicBezTo>
                <a:cubicBezTo>
                  <a:pt x="13276" y="23896"/>
                  <a:pt x="16395" y="27016"/>
                  <a:pt x="20253" y="27016"/>
                </a:cubicBezTo>
                <a:cubicBezTo>
                  <a:pt x="24099" y="27016"/>
                  <a:pt x="27218" y="23896"/>
                  <a:pt x="27218" y="2005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9"/>
          <p:cNvSpPr/>
          <p:nvPr/>
        </p:nvSpPr>
        <p:spPr>
          <a:xfrm>
            <a:off x="6508600" y="828549"/>
            <a:ext cx="750254" cy="448878"/>
          </a:xfrm>
          <a:custGeom>
            <a:avLst/>
            <a:gdLst/>
            <a:ahLst/>
            <a:cxnLst/>
            <a:rect l="l" t="t" r="r" b="b"/>
            <a:pathLst>
              <a:path w="36398" h="21777" extrusionOk="0">
                <a:moveTo>
                  <a:pt x="13943" y="13288"/>
                </a:moveTo>
                <a:cubicBezTo>
                  <a:pt x="13157" y="13288"/>
                  <a:pt x="12526" y="12657"/>
                  <a:pt x="12526" y="11871"/>
                </a:cubicBezTo>
                <a:cubicBezTo>
                  <a:pt x="12526" y="11097"/>
                  <a:pt x="13157" y="10454"/>
                  <a:pt x="13943" y="10454"/>
                </a:cubicBezTo>
                <a:cubicBezTo>
                  <a:pt x="14728" y="10454"/>
                  <a:pt x="15359" y="11097"/>
                  <a:pt x="15359" y="11871"/>
                </a:cubicBezTo>
                <a:cubicBezTo>
                  <a:pt x="15359" y="12657"/>
                  <a:pt x="14728" y="13288"/>
                  <a:pt x="13943" y="13288"/>
                </a:cubicBezTo>
                <a:close/>
                <a:moveTo>
                  <a:pt x="36255" y="10490"/>
                </a:moveTo>
                <a:lnTo>
                  <a:pt x="30421" y="393"/>
                </a:lnTo>
                <a:cubicBezTo>
                  <a:pt x="30278" y="155"/>
                  <a:pt x="30028" y="0"/>
                  <a:pt x="29742" y="0"/>
                </a:cubicBezTo>
                <a:lnTo>
                  <a:pt x="20955" y="0"/>
                </a:lnTo>
                <a:cubicBezTo>
                  <a:pt x="20527" y="0"/>
                  <a:pt x="20169" y="358"/>
                  <a:pt x="20169" y="786"/>
                </a:cubicBezTo>
                <a:cubicBezTo>
                  <a:pt x="20169" y="1227"/>
                  <a:pt x="20527" y="1572"/>
                  <a:pt x="20955" y="1572"/>
                </a:cubicBezTo>
                <a:lnTo>
                  <a:pt x="24206" y="1572"/>
                </a:lnTo>
                <a:lnTo>
                  <a:pt x="28706" y="9371"/>
                </a:lnTo>
                <a:cubicBezTo>
                  <a:pt x="28849" y="9621"/>
                  <a:pt x="29123" y="9764"/>
                  <a:pt x="29385" y="9764"/>
                </a:cubicBezTo>
                <a:cubicBezTo>
                  <a:pt x="29528" y="9764"/>
                  <a:pt x="29659" y="9728"/>
                  <a:pt x="29778" y="9656"/>
                </a:cubicBezTo>
                <a:cubicBezTo>
                  <a:pt x="30159" y="9442"/>
                  <a:pt x="30290" y="8954"/>
                  <a:pt x="30075" y="8585"/>
                </a:cubicBezTo>
                <a:lnTo>
                  <a:pt x="26027" y="1572"/>
                </a:lnTo>
                <a:lnTo>
                  <a:pt x="29290" y="1572"/>
                </a:lnTo>
                <a:lnTo>
                  <a:pt x="34659" y="10883"/>
                </a:lnTo>
                <a:lnTo>
                  <a:pt x="29290" y="20205"/>
                </a:lnTo>
                <a:lnTo>
                  <a:pt x="19538" y="20205"/>
                </a:lnTo>
                <a:lnTo>
                  <a:pt x="15990" y="14050"/>
                </a:lnTo>
                <a:cubicBezTo>
                  <a:pt x="16574" y="13502"/>
                  <a:pt x="16931" y="12728"/>
                  <a:pt x="16931" y="11871"/>
                </a:cubicBezTo>
                <a:cubicBezTo>
                  <a:pt x="16931" y="10228"/>
                  <a:pt x="15597" y="8882"/>
                  <a:pt x="13943" y="8882"/>
                </a:cubicBezTo>
                <a:cubicBezTo>
                  <a:pt x="12288" y="8882"/>
                  <a:pt x="10954" y="10228"/>
                  <a:pt x="10954" y="11871"/>
                </a:cubicBezTo>
                <a:cubicBezTo>
                  <a:pt x="10954" y="13526"/>
                  <a:pt x="12288" y="14871"/>
                  <a:pt x="13943" y="14871"/>
                </a:cubicBezTo>
                <a:cubicBezTo>
                  <a:pt x="14169" y="14871"/>
                  <a:pt x="14383" y="14836"/>
                  <a:pt x="14597" y="14788"/>
                </a:cubicBezTo>
                <a:lnTo>
                  <a:pt x="18407" y="21384"/>
                </a:lnTo>
                <a:cubicBezTo>
                  <a:pt x="18550" y="21622"/>
                  <a:pt x="18800" y="21777"/>
                  <a:pt x="19086" y="21777"/>
                </a:cubicBezTo>
                <a:lnTo>
                  <a:pt x="29742" y="21777"/>
                </a:lnTo>
                <a:cubicBezTo>
                  <a:pt x="30028" y="21777"/>
                  <a:pt x="30278" y="21622"/>
                  <a:pt x="30421" y="21384"/>
                </a:cubicBezTo>
                <a:lnTo>
                  <a:pt x="36255" y="11276"/>
                </a:lnTo>
                <a:cubicBezTo>
                  <a:pt x="36398" y="11037"/>
                  <a:pt x="36398" y="10740"/>
                  <a:pt x="36255" y="10490"/>
                </a:cubicBezTo>
                <a:close/>
                <a:moveTo>
                  <a:pt x="22444" y="8490"/>
                </a:moveTo>
                <a:cubicBezTo>
                  <a:pt x="23229" y="8490"/>
                  <a:pt x="23860" y="9121"/>
                  <a:pt x="23860" y="9906"/>
                </a:cubicBezTo>
                <a:cubicBezTo>
                  <a:pt x="23860" y="10680"/>
                  <a:pt x="23229" y="11323"/>
                  <a:pt x="22444" y="11323"/>
                </a:cubicBezTo>
                <a:cubicBezTo>
                  <a:pt x="21670" y="11323"/>
                  <a:pt x="21027" y="10680"/>
                  <a:pt x="21027" y="9906"/>
                </a:cubicBezTo>
                <a:cubicBezTo>
                  <a:pt x="21027" y="9121"/>
                  <a:pt x="21670" y="8490"/>
                  <a:pt x="22444" y="8490"/>
                </a:cubicBezTo>
                <a:close/>
                <a:moveTo>
                  <a:pt x="15431" y="20205"/>
                </a:moveTo>
                <a:lnTo>
                  <a:pt x="12180" y="20205"/>
                </a:lnTo>
                <a:lnTo>
                  <a:pt x="7680" y="12407"/>
                </a:lnTo>
                <a:cubicBezTo>
                  <a:pt x="7466" y="12026"/>
                  <a:pt x="6989" y="11895"/>
                  <a:pt x="6608" y="12121"/>
                </a:cubicBezTo>
                <a:cubicBezTo>
                  <a:pt x="6227" y="12335"/>
                  <a:pt x="6108" y="12812"/>
                  <a:pt x="6323" y="13193"/>
                </a:cubicBezTo>
                <a:lnTo>
                  <a:pt x="10371" y="20205"/>
                </a:lnTo>
                <a:lnTo>
                  <a:pt x="7108" y="20205"/>
                </a:lnTo>
                <a:lnTo>
                  <a:pt x="1727" y="10883"/>
                </a:lnTo>
                <a:lnTo>
                  <a:pt x="7108" y="1572"/>
                </a:lnTo>
                <a:lnTo>
                  <a:pt x="16848" y="1572"/>
                </a:lnTo>
                <a:lnTo>
                  <a:pt x="20396" y="7728"/>
                </a:lnTo>
                <a:cubicBezTo>
                  <a:pt x="19824" y="8275"/>
                  <a:pt x="19455" y="9049"/>
                  <a:pt x="19455" y="9906"/>
                </a:cubicBezTo>
                <a:cubicBezTo>
                  <a:pt x="19455" y="11549"/>
                  <a:pt x="20801" y="12895"/>
                  <a:pt x="22444" y="12895"/>
                </a:cubicBezTo>
                <a:cubicBezTo>
                  <a:pt x="24099" y="12895"/>
                  <a:pt x="25444" y="11549"/>
                  <a:pt x="25444" y="9906"/>
                </a:cubicBezTo>
                <a:cubicBezTo>
                  <a:pt x="25444" y="8251"/>
                  <a:pt x="24099" y="6906"/>
                  <a:pt x="22444" y="6906"/>
                </a:cubicBezTo>
                <a:cubicBezTo>
                  <a:pt x="22217" y="6906"/>
                  <a:pt x="22003" y="6942"/>
                  <a:pt x="21789" y="6989"/>
                </a:cubicBezTo>
                <a:lnTo>
                  <a:pt x="17991" y="393"/>
                </a:lnTo>
                <a:cubicBezTo>
                  <a:pt x="17848" y="155"/>
                  <a:pt x="17586" y="0"/>
                  <a:pt x="17300" y="0"/>
                </a:cubicBezTo>
                <a:lnTo>
                  <a:pt x="6644" y="0"/>
                </a:lnTo>
                <a:cubicBezTo>
                  <a:pt x="6370" y="0"/>
                  <a:pt x="6108" y="155"/>
                  <a:pt x="5965" y="393"/>
                </a:cubicBezTo>
                <a:lnTo>
                  <a:pt x="131" y="10490"/>
                </a:lnTo>
                <a:cubicBezTo>
                  <a:pt x="0" y="10740"/>
                  <a:pt x="0" y="11037"/>
                  <a:pt x="131" y="11276"/>
                </a:cubicBezTo>
                <a:lnTo>
                  <a:pt x="5965" y="21384"/>
                </a:lnTo>
                <a:cubicBezTo>
                  <a:pt x="6108" y="21622"/>
                  <a:pt x="6370" y="21777"/>
                  <a:pt x="6644" y="21777"/>
                </a:cubicBezTo>
                <a:lnTo>
                  <a:pt x="15431" y="21777"/>
                </a:lnTo>
                <a:cubicBezTo>
                  <a:pt x="15871" y="21777"/>
                  <a:pt x="16217" y="21420"/>
                  <a:pt x="16217" y="20991"/>
                </a:cubicBezTo>
                <a:cubicBezTo>
                  <a:pt x="16217" y="20551"/>
                  <a:pt x="15871" y="20205"/>
                  <a:pt x="15431" y="202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9"/>
          <p:cNvSpPr/>
          <p:nvPr/>
        </p:nvSpPr>
        <p:spPr>
          <a:xfrm>
            <a:off x="6596350" y="2686045"/>
            <a:ext cx="837071" cy="527692"/>
          </a:xfrm>
          <a:custGeom>
            <a:avLst/>
            <a:gdLst/>
            <a:ahLst/>
            <a:cxnLst/>
            <a:rect l="l" t="t" r="r" b="b"/>
            <a:pathLst>
              <a:path w="41542" h="26159" extrusionOk="0">
                <a:moveTo>
                  <a:pt x="27456" y="13657"/>
                </a:moveTo>
                <a:cubicBezTo>
                  <a:pt x="27456" y="14169"/>
                  <a:pt x="27861" y="14585"/>
                  <a:pt x="28385" y="14585"/>
                </a:cubicBezTo>
                <a:lnTo>
                  <a:pt x="33636" y="14585"/>
                </a:lnTo>
                <a:cubicBezTo>
                  <a:pt x="34148" y="14585"/>
                  <a:pt x="34564" y="14169"/>
                  <a:pt x="34564" y="13657"/>
                </a:cubicBezTo>
                <a:cubicBezTo>
                  <a:pt x="34564" y="13145"/>
                  <a:pt x="34148" y="12728"/>
                  <a:pt x="33636" y="12728"/>
                </a:cubicBezTo>
                <a:lnTo>
                  <a:pt x="28385" y="12728"/>
                </a:lnTo>
                <a:cubicBezTo>
                  <a:pt x="27861" y="12728"/>
                  <a:pt x="27456" y="13145"/>
                  <a:pt x="27456" y="13657"/>
                </a:cubicBezTo>
                <a:close/>
                <a:moveTo>
                  <a:pt x="18860" y="20812"/>
                </a:moveTo>
                <a:cubicBezTo>
                  <a:pt x="18491" y="20384"/>
                  <a:pt x="17848" y="20336"/>
                  <a:pt x="17419" y="20705"/>
                </a:cubicBezTo>
                <a:cubicBezTo>
                  <a:pt x="15729" y="22158"/>
                  <a:pt x="13574" y="22955"/>
                  <a:pt x="11347" y="22955"/>
                </a:cubicBezTo>
                <a:cubicBezTo>
                  <a:pt x="6215" y="22955"/>
                  <a:pt x="2036" y="18788"/>
                  <a:pt x="2036" y="13657"/>
                </a:cubicBezTo>
                <a:cubicBezTo>
                  <a:pt x="2036" y="8525"/>
                  <a:pt x="6215" y="4346"/>
                  <a:pt x="11347" y="4346"/>
                </a:cubicBezTo>
                <a:cubicBezTo>
                  <a:pt x="13193" y="4346"/>
                  <a:pt x="14990" y="4894"/>
                  <a:pt x="16514" y="5918"/>
                </a:cubicBezTo>
                <a:cubicBezTo>
                  <a:pt x="16991" y="6227"/>
                  <a:pt x="17622" y="6108"/>
                  <a:pt x="17931" y="5644"/>
                </a:cubicBezTo>
                <a:cubicBezTo>
                  <a:pt x="18241" y="5167"/>
                  <a:pt x="18122" y="4536"/>
                  <a:pt x="17657" y="4227"/>
                </a:cubicBezTo>
                <a:cubicBezTo>
                  <a:pt x="15788" y="2965"/>
                  <a:pt x="13597" y="2310"/>
                  <a:pt x="11347" y="2310"/>
                </a:cubicBezTo>
                <a:cubicBezTo>
                  <a:pt x="5084" y="2310"/>
                  <a:pt x="0" y="7394"/>
                  <a:pt x="0" y="13657"/>
                </a:cubicBezTo>
                <a:cubicBezTo>
                  <a:pt x="0" y="19907"/>
                  <a:pt x="5084" y="25003"/>
                  <a:pt x="11347" y="25003"/>
                </a:cubicBezTo>
                <a:cubicBezTo>
                  <a:pt x="14062" y="25003"/>
                  <a:pt x="16693" y="24027"/>
                  <a:pt x="18753" y="22241"/>
                </a:cubicBezTo>
                <a:cubicBezTo>
                  <a:pt x="19181" y="21884"/>
                  <a:pt x="19229" y="21229"/>
                  <a:pt x="18860" y="20812"/>
                </a:cubicBezTo>
                <a:close/>
                <a:moveTo>
                  <a:pt x="24301" y="1858"/>
                </a:moveTo>
                <a:cubicBezTo>
                  <a:pt x="25135" y="1858"/>
                  <a:pt x="25813" y="2536"/>
                  <a:pt x="25813" y="3370"/>
                </a:cubicBezTo>
                <a:cubicBezTo>
                  <a:pt x="25813" y="4203"/>
                  <a:pt x="25135" y="4882"/>
                  <a:pt x="24301" y="4882"/>
                </a:cubicBezTo>
                <a:cubicBezTo>
                  <a:pt x="23468" y="4882"/>
                  <a:pt x="22789" y="4203"/>
                  <a:pt x="22789" y="3370"/>
                </a:cubicBezTo>
                <a:cubicBezTo>
                  <a:pt x="22789" y="2536"/>
                  <a:pt x="23468" y="1858"/>
                  <a:pt x="24301" y="1858"/>
                </a:cubicBezTo>
                <a:close/>
                <a:moveTo>
                  <a:pt x="21420" y="5120"/>
                </a:moveTo>
                <a:lnTo>
                  <a:pt x="18062" y="8477"/>
                </a:lnTo>
                <a:lnTo>
                  <a:pt x="9085" y="8477"/>
                </a:lnTo>
                <a:cubicBezTo>
                  <a:pt x="8573" y="8477"/>
                  <a:pt x="8156" y="8894"/>
                  <a:pt x="8156" y="9406"/>
                </a:cubicBezTo>
                <a:cubicBezTo>
                  <a:pt x="8156" y="9918"/>
                  <a:pt x="8573" y="10335"/>
                  <a:pt x="9085" y="10335"/>
                </a:cubicBezTo>
                <a:lnTo>
                  <a:pt x="18443" y="10335"/>
                </a:lnTo>
                <a:cubicBezTo>
                  <a:pt x="18693" y="10335"/>
                  <a:pt x="18931" y="10239"/>
                  <a:pt x="19098" y="10061"/>
                </a:cubicBezTo>
                <a:lnTo>
                  <a:pt x="22789" y="6370"/>
                </a:lnTo>
                <a:cubicBezTo>
                  <a:pt x="23241" y="6608"/>
                  <a:pt x="23753" y="6739"/>
                  <a:pt x="24301" y="6739"/>
                </a:cubicBezTo>
                <a:cubicBezTo>
                  <a:pt x="26158" y="6739"/>
                  <a:pt x="27671" y="5227"/>
                  <a:pt x="27671" y="3370"/>
                </a:cubicBezTo>
                <a:cubicBezTo>
                  <a:pt x="27671" y="1512"/>
                  <a:pt x="26158" y="0"/>
                  <a:pt x="24301" y="0"/>
                </a:cubicBezTo>
                <a:cubicBezTo>
                  <a:pt x="22444" y="0"/>
                  <a:pt x="20932" y="1512"/>
                  <a:pt x="20932" y="3370"/>
                </a:cubicBezTo>
                <a:cubicBezTo>
                  <a:pt x="20932" y="4013"/>
                  <a:pt x="21110" y="4608"/>
                  <a:pt x="21420" y="5120"/>
                </a:cubicBezTo>
                <a:close/>
                <a:moveTo>
                  <a:pt x="27278" y="22789"/>
                </a:moveTo>
                <a:cubicBezTo>
                  <a:pt x="27278" y="21955"/>
                  <a:pt x="27956" y="21277"/>
                  <a:pt x="28778" y="21277"/>
                </a:cubicBezTo>
                <a:cubicBezTo>
                  <a:pt x="29611" y="21277"/>
                  <a:pt x="30290" y="21955"/>
                  <a:pt x="30290" y="22789"/>
                </a:cubicBezTo>
                <a:cubicBezTo>
                  <a:pt x="30290" y="23622"/>
                  <a:pt x="29611" y="24301"/>
                  <a:pt x="28778" y="24301"/>
                </a:cubicBezTo>
                <a:cubicBezTo>
                  <a:pt x="27956" y="24301"/>
                  <a:pt x="27278" y="23622"/>
                  <a:pt x="27278" y="22789"/>
                </a:cubicBezTo>
                <a:close/>
                <a:moveTo>
                  <a:pt x="32147" y="22789"/>
                </a:moveTo>
                <a:cubicBezTo>
                  <a:pt x="32147" y="20931"/>
                  <a:pt x="30635" y="19419"/>
                  <a:pt x="28778" y="19419"/>
                </a:cubicBezTo>
                <a:cubicBezTo>
                  <a:pt x="28230" y="19419"/>
                  <a:pt x="27718" y="19562"/>
                  <a:pt x="27254" y="19800"/>
                </a:cubicBezTo>
                <a:lnTo>
                  <a:pt x="24706" y="17240"/>
                </a:lnTo>
                <a:cubicBezTo>
                  <a:pt x="24527" y="17074"/>
                  <a:pt x="24301" y="16978"/>
                  <a:pt x="24051" y="16978"/>
                </a:cubicBezTo>
                <a:lnTo>
                  <a:pt x="9085" y="16978"/>
                </a:lnTo>
                <a:cubicBezTo>
                  <a:pt x="8573" y="16978"/>
                  <a:pt x="8156" y="17383"/>
                  <a:pt x="8156" y="17895"/>
                </a:cubicBezTo>
                <a:cubicBezTo>
                  <a:pt x="8156" y="18407"/>
                  <a:pt x="8573" y="18824"/>
                  <a:pt x="9085" y="18824"/>
                </a:cubicBezTo>
                <a:lnTo>
                  <a:pt x="23670" y="18824"/>
                </a:lnTo>
                <a:lnTo>
                  <a:pt x="25897" y="21062"/>
                </a:lnTo>
                <a:cubicBezTo>
                  <a:pt x="25599" y="21562"/>
                  <a:pt x="25420" y="22158"/>
                  <a:pt x="25420" y="22789"/>
                </a:cubicBezTo>
                <a:cubicBezTo>
                  <a:pt x="25420" y="24646"/>
                  <a:pt x="26932" y="26158"/>
                  <a:pt x="28778" y="26158"/>
                </a:cubicBezTo>
                <a:cubicBezTo>
                  <a:pt x="30635" y="26158"/>
                  <a:pt x="32147" y="24646"/>
                  <a:pt x="32147" y="22789"/>
                </a:cubicBezTo>
                <a:close/>
                <a:moveTo>
                  <a:pt x="39684" y="8394"/>
                </a:moveTo>
                <a:cubicBezTo>
                  <a:pt x="39684" y="9227"/>
                  <a:pt x="39005" y="9906"/>
                  <a:pt x="38172" y="9906"/>
                </a:cubicBezTo>
                <a:cubicBezTo>
                  <a:pt x="37338" y="9906"/>
                  <a:pt x="36660" y="9227"/>
                  <a:pt x="36660" y="8394"/>
                </a:cubicBezTo>
                <a:cubicBezTo>
                  <a:pt x="36660" y="7561"/>
                  <a:pt x="37338" y="6882"/>
                  <a:pt x="38172" y="6882"/>
                </a:cubicBezTo>
                <a:cubicBezTo>
                  <a:pt x="39005" y="6882"/>
                  <a:pt x="39684" y="7561"/>
                  <a:pt x="39684" y="8394"/>
                </a:cubicBezTo>
                <a:close/>
                <a:moveTo>
                  <a:pt x="34945" y="7465"/>
                </a:moveTo>
                <a:lnTo>
                  <a:pt x="28385" y="7465"/>
                </a:lnTo>
                <a:cubicBezTo>
                  <a:pt x="28135" y="7465"/>
                  <a:pt x="27909" y="7561"/>
                  <a:pt x="27730" y="7739"/>
                </a:cubicBezTo>
                <a:lnTo>
                  <a:pt x="22741" y="12728"/>
                </a:lnTo>
                <a:lnTo>
                  <a:pt x="6061" y="12728"/>
                </a:lnTo>
                <a:cubicBezTo>
                  <a:pt x="5549" y="12728"/>
                  <a:pt x="5132" y="13145"/>
                  <a:pt x="5132" y="13657"/>
                </a:cubicBezTo>
                <a:cubicBezTo>
                  <a:pt x="5132" y="14169"/>
                  <a:pt x="5549" y="14585"/>
                  <a:pt x="6061" y="14585"/>
                </a:cubicBezTo>
                <a:lnTo>
                  <a:pt x="23122" y="14585"/>
                </a:lnTo>
                <a:cubicBezTo>
                  <a:pt x="23372" y="14585"/>
                  <a:pt x="23611" y="14478"/>
                  <a:pt x="23777" y="14311"/>
                </a:cubicBezTo>
                <a:lnTo>
                  <a:pt x="28766" y="9323"/>
                </a:lnTo>
                <a:lnTo>
                  <a:pt x="34945" y="9323"/>
                </a:lnTo>
                <a:cubicBezTo>
                  <a:pt x="35350" y="10728"/>
                  <a:pt x="36648" y="11752"/>
                  <a:pt x="38172" y="11752"/>
                </a:cubicBezTo>
                <a:cubicBezTo>
                  <a:pt x="40029" y="11752"/>
                  <a:pt x="41541" y="10251"/>
                  <a:pt x="41541" y="8394"/>
                </a:cubicBezTo>
                <a:cubicBezTo>
                  <a:pt x="41541" y="6537"/>
                  <a:pt x="40029" y="5025"/>
                  <a:pt x="38172" y="5025"/>
                </a:cubicBezTo>
                <a:cubicBezTo>
                  <a:pt x="36648" y="5025"/>
                  <a:pt x="35350" y="6060"/>
                  <a:pt x="34945" y="746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9"/>
          <p:cNvSpPr/>
          <p:nvPr/>
        </p:nvSpPr>
        <p:spPr>
          <a:xfrm>
            <a:off x="-542712" y="3573325"/>
            <a:ext cx="2376600" cy="23766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1" name="Google Shape;2251;p59"/>
          <p:cNvGrpSpPr/>
          <p:nvPr/>
        </p:nvGrpSpPr>
        <p:grpSpPr>
          <a:xfrm>
            <a:off x="1406925" y="881074"/>
            <a:ext cx="579625" cy="343825"/>
            <a:chOff x="304275" y="488611"/>
            <a:chExt cx="579625" cy="343825"/>
          </a:xfrm>
        </p:grpSpPr>
        <p:sp>
          <p:nvSpPr>
            <p:cNvPr id="2252" name="Google Shape;2252;p59"/>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9"/>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9"/>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9"/>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9"/>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9"/>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9"/>
          <p:cNvGrpSpPr/>
          <p:nvPr/>
        </p:nvGrpSpPr>
        <p:grpSpPr>
          <a:xfrm>
            <a:off x="328794" y="1649845"/>
            <a:ext cx="1078140" cy="876139"/>
            <a:chOff x="2395620" y="664415"/>
            <a:chExt cx="387750" cy="315101"/>
          </a:xfrm>
        </p:grpSpPr>
        <p:sp>
          <p:nvSpPr>
            <p:cNvPr id="2259" name="Google Shape;2259;p59"/>
            <p:cNvSpPr/>
            <p:nvPr/>
          </p:nvSpPr>
          <p:spPr>
            <a:xfrm>
              <a:off x="2395620" y="664415"/>
              <a:ext cx="371404" cy="311391"/>
            </a:xfrm>
            <a:custGeom>
              <a:avLst/>
              <a:gdLst/>
              <a:ahLst/>
              <a:cxnLst/>
              <a:rect l="l" t="t" r="r" b="b"/>
              <a:pathLst>
                <a:path w="11610" h="9734" extrusionOk="0">
                  <a:moveTo>
                    <a:pt x="4789" y="1"/>
                  </a:moveTo>
                  <a:cubicBezTo>
                    <a:pt x="4481" y="1"/>
                    <a:pt x="4134" y="103"/>
                    <a:pt x="3763" y="316"/>
                  </a:cubicBezTo>
                  <a:cubicBezTo>
                    <a:pt x="2501" y="1054"/>
                    <a:pt x="1477" y="2816"/>
                    <a:pt x="1477" y="4281"/>
                  </a:cubicBezTo>
                  <a:cubicBezTo>
                    <a:pt x="1477" y="4495"/>
                    <a:pt x="1501" y="4697"/>
                    <a:pt x="1548" y="4876"/>
                  </a:cubicBezTo>
                  <a:cubicBezTo>
                    <a:pt x="679" y="5483"/>
                    <a:pt x="0" y="6733"/>
                    <a:pt x="0" y="7757"/>
                  </a:cubicBezTo>
                  <a:cubicBezTo>
                    <a:pt x="0" y="8305"/>
                    <a:pt x="203" y="8698"/>
                    <a:pt x="512" y="8876"/>
                  </a:cubicBezTo>
                  <a:lnTo>
                    <a:pt x="1985" y="9731"/>
                  </a:lnTo>
                  <a:lnTo>
                    <a:pt x="1985" y="9731"/>
                  </a:lnTo>
                  <a:cubicBezTo>
                    <a:pt x="1678" y="9552"/>
                    <a:pt x="1477" y="9160"/>
                    <a:pt x="1477" y="8614"/>
                  </a:cubicBezTo>
                  <a:cubicBezTo>
                    <a:pt x="1477" y="7579"/>
                    <a:pt x="2155" y="6340"/>
                    <a:pt x="3025" y="5733"/>
                  </a:cubicBezTo>
                  <a:cubicBezTo>
                    <a:pt x="2977" y="5554"/>
                    <a:pt x="2953" y="5352"/>
                    <a:pt x="2953" y="5138"/>
                  </a:cubicBezTo>
                  <a:cubicBezTo>
                    <a:pt x="2953" y="3673"/>
                    <a:pt x="3977" y="1899"/>
                    <a:pt x="5239" y="1173"/>
                  </a:cubicBezTo>
                  <a:cubicBezTo>
                    <a:pt x="5607" y="967"/>
                    <a:pt x="5945" y="860"/>
                    <a:pt x="6254" y="860"/>
                  </a:cubicBezTo>
                  <a:cubicBezTo>
                    <a:pt x="6285" y="860"/>
                    <a:pt x="6316" y="861"/>
                    <a:pt x="6346" y="863"/>
                  </a:cubicBezTo>
                  <a:cubicBezTo>
                    <a:pt x="6227" y="959"/>
                    <a:pt x="6120" y="1054"/>
                    <a:pt x="6025" y="1173"/>
                  </a:cubicBezTo>
                  <a:lnTo>
                    <a:pt x="7501" y="2030"/>
                  </a:lnTo>
                  <a:cubicBezTo>
                    <a:pt x="7728" y="1780"/>
                    <a:pt x="7978" y="1566"/>
                    <a:pt x="8240" y="1411"/>
                  </a:cubicBezTo>
                  <a:cubicBezTo>
                    <a:pt x="8442" y="1292"/>
                    <a:pt x="8632" y="1221"/>
                    <a:pt x="8811" y="1197"/>
                  </a:cubicBezTo>
                  <a:lnTo>
                    <a:pt x="9895" y="1828"/>
                  </a:lnTo>
                  <a:cubicBezTo>
                    <a:pt x="10049" y="1685"/>
                    <a:pt x="10204" y="1566"/>
                    <a:pt x="10371" y="1471"/>
                  </a:cubicBezTo>
                  <a:cubicBezTo>
                    <a:pt x="10654" y="1312"/>
                    <a:pt x="10921" y="1237"/>
                    <a:pt x="11155" y="1237"/>
                  </a:cubicBezTo>
                  <a:cubicBezTo>
                    <a:pt x="11326" y="1237"/>
                    <a:pt x="11479" y="1276"/>
                    <a:pt x="11609" y="1352"/>
                  </a:cubicBezTo>
                  <a:lnTo>
                    <a:pt x="10133" y="494"/>
                  </a:lnTo>
                  <a:cubicBezTo>
                    <a:pt x="10003" y="419"/>
                    <a:pt x="9849" y="380"/>
                    <a:pt x="9679" y="380"/>
                  </a:cubicBezTo>
                  <a:cubicBezTo>
                    <a:pt x="9444" y="380"/>
                    <a:pt x="9177" y="455"/>
                    <a:pt x="8894" y="613"/>
                  </a:cubicBezTo>
                  <a:cubicBezTo>
                    <a:pt x="8799" y="673"/>
                    <a:pt x="8716" y="732"/>
                    <a:pt x="8632" y="792"/>
                  </a:cubicBezTo>
                  <a:lnTo>
                    <a:pt x="8001" y="435"/>
                  </a:lnTo>
                  <a:cubicBezTo>
                    <a:pt x="7866" y="360"/>
                    <a:pt x="7712" y="320"/>
                    <a:pt x="7543" y="320"/>
                  </a:cubicBezTo>
                  <a:cubicBezTo>
                    <a:pt x="7309" y="320"/>
                    <a:pt x="7046" y="395"/>
                    <a:pt x="6763" y="554"/>
                  </a:cubicBezTo>
                  <a:cubicBezTo>
                    <a:pt x="6656" y="613"/>
                    <a:pt x="6549" y="697"/>
                    <a:pt x="6454" y="768"/>
                  </a:cubicBezTo>
                  <a:lnTo>
                    <a:pt x="5394" y="161"/>
                  </a:lnTo>
                  <a:cubicBezTo>
                    <a:pt x="5218" y="55"/>
                    <a:pt x="5014" y="1"/>
                    <a:pt x="4789" y="1"/>
                  </a:cubicBezTo>
                  <a:close/>
                  <a:moveTo>
                    <a:pt x="1985" y="9731"/>
                  </a:moveTo>
                  <a:lnTo>
                    <a:pt x="1985" y="9731"/>
                  </a:lnTo>
                  <a:cubicBezTo>
                    <a:pt x="1986" y="9732"/>
                    <a:pt x="1987" y="9733"/>
                    <a:pt x="1989" y="9734"/>
                  </a:cubicBezTo>
                  <a:lnTo>
                    <a:pt x="1985" y="973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9"/>
            <p:cNvSpPr/>
            <p:nvPr/>
          </p:nvSpPr>
          <p:spPr>
            <a:xfrm>
              <a:off x="2442837" y="691926"/>
              <a:ext cx="340534" cy="287590"/>
            </a:xfrm>
            <a:custGeom>
              <a:avLst/>
              <a:gdLst/>
              <a:ahLst/>
              <a:cxnLst/>
              <a:rect l="l" t="t" r="r" b="b"/>
              <a:pathLst>
                <a:path w="10645" h="8990" extrusionOk="0">
                  <a:moveTo>
                    <a:pt x="4790" y="1"/>
                  </a:moveTo>
                  <a:cubicBezTo>
                    <a:pt x="4480" y="1"/>
                    <a:pt x="4131" y="101"/>
                    <a:pt x="3763" y="313"/>
                  </a:cubicBezTo>
                  <a:cubicBezTo>
                    <a:pt x="2501" y="1051"/>
                    <a:pt x="1477" y="2813"/>
                    <a:pt x="1477" y="4278"/>
                  </a:cubicBezTo>
                  <a:cubicBezTo>
                    <a:pt x="1477" y="4492"/>
                    <a:pt x="1501" y="4694"/>
                    <a:pt x="1549" y="4873"/>
                  </a:cubicBezTo>
                  <a:cubicBezTo>
                    <a:pt x="668" y="5480"/>
                    <a:pt x="1" y="6719"/>
                    <a:pt x="1" y="7754"/>
                  </a:cubicBezTo>
                  <a:cubicBezTo>
                    <a:pt x="1" y="8540"/>
                    <a:pt x="396" y="8989"/>
                    <a:pt x="970" y="8989"/>
                  </a:cubicBezTo>
                  <a:cubicBezTo>
                    <a:pt x="1205" y="8989"/>
                    <a:pt x="1471" y="8914"/>
                    <a:pt x="1751" y="8754"/>
                  </a:cubicBezTo>
                  <a:lnTo>
                    <a:pt x="8907" y="4623"/>
                  </a:lnTo>
                  <a:cubicBezTo>
                    <a:pt x="9871" y="4063"/>
                    <a:pt x="10645" y="2718"/>
                    <a:pt x="10645" y="1611"/>
                  </a:cubicBezTo>
                  <a:cubicBezTo>
                    <a:pt x="10645" y="826"/>
                    <a:pt x="10250" y="376"/>
                    <a:pt x="9676" y="376"/>
                  </a:cubicBezTo>
                  <a:cubicBezTo>
                    <a:pt x="9441" y="376"/>
                    <a:pt x="9175" y="451"/>
                    <a:pt x="8895" y="611"/>
                  </a:cubicBezTo>
                  <a:cubicBezTo>
                    <a:pt x="8728" y="706"/>
                    <a:pt x="8573" y="825"/>
                    <a:pt x="8419" y="968"/>
                  </a:cubicBezTo>
                  <a:cubicBezTo>
                    <a:pt x="8267" y="545"/>
                    <a:pt x="7953" y="313"/>
                    <a:pt x="7546" y="313"/>
                  </a:cubicBezTo>
                  <a:cubicBezTo>
                    <a:pt x="7312" y="313"/>
                    <a:pt x="7046" y="390"/>
                    <a:pt x="6764" y="551"/>
                  </a:cubicBezTo>
                  <a:cubicBezTo>
                    <a:pt x="6502" y="706"/>
                    <a:pt x="6252" y="920"/>
                    <a:pt x="6025" y="1170"/>
                  </a:cubicBezTo>
                  <a:cubicBezTo>
                    <a:pt x="5890" y="419"/>
                    <a:pt x="5421" y="1"/>
                    <a:pt x="4790"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9"/>
          <p:cNvGrpSpPr/>
          <p:nvPr/>
        </p:nvGrpSpPr>
        <p:grpSpPr>
          <a:xfrm>
            <a:off x="2880144" y="146615"/>
            <a:ext cx="891763" cy="876130"/>
            <a:chOff x="3892831" y="707729"/>
            <a:chExt cx="383208" cy="376490"/>
          </a:xfrm>
        </p:grpSpPr>
        <p:sp>
          <p:nvSpPr>
            <p:cNvPr id="2262" name="Google Shape;2262;p59"/>
            <p:cNvSpPr/>
            <p:nvPr/>
          </p:nvSpPr>
          <p:spPr>
            <a:xfrm>
              <a:off x="4170502" y="749412"/>
              <a:ext cx="84965" cy="30614"/>
            </a:xfrm>
            <a:custGeom>
              <a:avLst/>
              <a:gdLst/>
              <a:ahLst/>
              <a:cxnLst/>
              <a:rect l="l" t="t" r="r" b="b"/>
              <a:pathLst>
                <a:path w="2656" h="957" extrusionOk="0">
                  <a:moveTo>
                    <a:pt x="1291" y="1"/>
                  </a:moveTo>
                  <a:cubicBezTo>
                    <a:pt x="995" y="1"/>
                    <a:pt x="661" y="96"/>
                    <a:pt x="310" y="302"/>
                  </a:cubicBezTo>
                  <a:cubicBezTo>
                    <a:pt x="203" y="361"/>
                    <a:pt x="108" y="421"/>
                    <a:pt x="1" y="504"/>
                  </a:cubicBezTo>
                  <a:lnTo>
                    <a:pt x="786" y="957"/>
                  </a:lnTo>
                  <a:cubicBezTo>
                    <a:pt x="882" y="885"/>
                    <a:pt x="989" y="814"/>
                    <a:pt x="1096" y="754"/>
                  </a:cubicBezTo>
                  <a:cubicBezTo>
                    <a:pt x="1451" y="553"/>
                    <a:pt x="1785" y="457"/>
                    <a:pt x="2082" y="457"/>
                  </a:cubicBezTo>
                  <a:cubicBezTo>
                    <a:pt x="2294" y="457"/>
                    <a:pt x="2487" y="505"/>
                    <a:pt x="2656" y="600"/>
                  </a:cubicBezTo>
                  <a:lnTo>
                    <a:pt x="1870" y="147"/>
                  </a:lnTo>
                  <a:cubicBezTo>
                    <a:pt x="1704" y="52"/>
                    <a:pt x="1508" y="1"/>
                    <a:pt x="1291"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9"/>
            <p:cNvSpPr/>
            <p:nvPr/>
          </p:nvSpPr>
          <p:spPr>
            <a:xfrm>
              <a:off x="3892831" y="707729"/>
              <a:ext cx="282664" cy="373963"/>
            </a:xfrm>
            <a:custGeom>
              <a:avLst/>
              <a:gdLst/>
              <a:ahLst/>
              <a:cxnLst/>
              <a:rect l="l" t="t" r="r" b="b"/>
              <a:pathLst>
                <a:path w="8836" h="11690" extrusionOk="0">
                  <a:moveTo>
                    <a:pt x="7476" y="1"/>
                  </a:moveTo>
                  <a:cubicBezTo>
                    <a:pt x="7179" y="1"/>
                    <a:pt x="6842" y="100"/>
                    <a:pt x="6490" y="307"/>
                  </a:cubicBezTo>
                  <a:cubicBezTo>
                    <a:pt x="5418" y="926"/>
                    <a:pt x="4525" y="2307"/>
                    <a:pt x="4335" y="3581"/>
                  </a:cubicBezTo>
                  <a:cubicBezTo>
                    <a:pt x="4216" y="3629"/>
                    <a:pt x="4097" y="3688"/>
                    <a:pt x="3978" y="3760"/>
                  </a:cubicBezTo>
                  <a:cubicBezTo>
                    <a:pt x="3275" y="4165"/>
                    <a:pt x="2644" y="4855"/>
                    <a:pt x="2192" y="5641"/>
                  </a:cubicBezTo>
                  <a:cubicBezTo>
                    <a:pt x="2001" y="5653"/>
                    <a:pt x="1787" y="5724"/>
                    <a:pt x="1561" y="5855"/>
                  </a:cubicBezTo>
                  <a:cubicBezTo>
                    <a:pt x="715" y="6344"/>
                    <a:pt x="25" y="7534"/>
                    <a:pt x="25" y="8511"/>
                  </a:cubicBezTo>
                  <a:cubicBezTo>
                    <a:pt x="25" y="8880"/>
                    <a:pt x="120" y="9165"/>
                    <a:pt x="299" y="9344"/>
                  </a:cubicBezTo>
                  <a:cubicBezTo>
                    <a:pt x="108" y="9701"/>
                    <a:pt x="1" y="10094"/>
                    <a:pt x="1" y="10439"/>
                  </a:cubicBezTo>
                  <a:cubicBezTo>
                    <a:pt x="1" y="10832"/>
                    <a:pt x="132" y="11106"/>
                    <a:pt x="358" y="11237"/>
                  </a:cubicBezTo>
                  <a:lnTo>
                    <a:pt x="1144" y="11689"/>
                  </a:lnTo>
                  <a:cubicBezTo>
                    <a:pt x="918" y="11559"/>
                    <a:pt x="787" y="11285"/>
                    <a:pt x="775" y="10904"/>
                  </a:cubicBezTo>
                  <a:cubicBezTo>
                    <a:pt x="775" y="10546"/>
                    <a:pt x="894" y="10165"/>
                    <a:pt x="1072" y="9808"/>
                  </a:cubicBezTo>
                  <a:cubicBezTo>
                    <a:pt x="906" y="9618"/>
                    <a:pt x="811" y="9332"/>
                    <a:pt x="811" y="8963"/>
                  </a:cubicBezTo>
                  <a:cubicBezTo>
                    <a:pt x="811" y="7987"/>
                    <a:pt x="1489" y="6796"/>
                    <a:pt x="2346" y="6308"/>
                  </a:cubicBezTo>
                  <a:cubicBezTo>
                    <a:pt x="2573" y="6177"/>
                    <a:pt x="2787" y="6105"/>
                    <a:pt x="2977" y="6094"/>
                  </a:cubicBezTo>
                  <a:cubicBezTo>
                    <a:pt x="3430" y="5308"/>
                    <a:pt x="4061" y="4617"/>
                    <a:pt x="4763" y="4212"/>
                  </a:cubicBezTo>
                  <a:cubicBezTo>
                    <a:pt x="4882" y="4153"/>
                    <a:pt x="5002" y="4093"/>
                    <a:pt x="5121" y="4046"/>
                  </a:cubicBezTo>
                  <a:cubicBezTo>
                    <a:pt x="5311" y="2772"/>
                    <a:pt x="6204" y="1379"/>
                    <a:pt x="7276" y="760"/>
                  </a:cubicBezTo>
                  <a:cubicBezTo>
                    <a:pt x="7626" y="553"/>
                    <a:pt x="7961" y="458"/>
                    <a:pt x="8257" y="458"/>
                  </a:cubicBezTo>
                  <a:cubicBezTo>
                    <a:pt x="8473" y="458"/>
                    <a:pt x="8669" y="509"/>
                    <a:pt x="8835" y="605"/>
                  </a:cubicBezTo>
                  <a:lnTo>
                    <a:pt x="8050" y="152"/>
                  </a:lnTo>
                  <a:cubicBezTo>
                    <a:pt x="7885" y="52"/>
                    <a:pt x="7691" y="1"/>
                    <a:pt x="7476"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9"/>
            <p:cNvSpPr/>
            <p:nvPr/>
          </p:nvSpPr>
          <p:spPr>
            <a:xfrm>
              <a:off x="3917975" y="722316"/>
              <a:ext cx="358064" cy="361903"/>
            </a:xfrm>
            <a:custGeom>
              <a:avLst/>
              <a:gdLst/>
              <a:ahLst/>
              <a:cxnLst/>
              <a:rect l="l" t="t" r="r" b="b"/>
              <a:pathLst>
                <a:path w="11193" h="11313" extrusionOk="0">
                  <a:moveTo>
                    <a:pt x="7478" y="1"/>
                  </a:moveTo>
                  <a:cubicBezTo>
                    <a:pt x="7181" y="1"/>
                    <a:pt x="6845" y="98"/>
                    <a:pt x="6490" y="304"/>
                  </a:cubicBezTo>
                  <a:cubicBezTo>
                    <a:pt x="5418" y="923"/>
                    <a:pt x="4525" y="2316"/>
                    <a:pt x="4335" y="3590"/>
                  </a:cubicBezTo>
                  <a:cubicBezTo>
                    <a:pt x="4216" y="3637"/>
                    <a:pt x="4096" y="3697"/>
                    <a:pt x="3977" y="3756"/>
                  </a:cubicBezTo>
                  <a:cubicBezTo>
                    <a:pt x="3275" y="4161"/>
                    <a:pt x="2644" y="4852"/>
                    <a:pt x="2191" y="5638"/>
                  </a:cubicBezTo>
                  <a:cubicBezTo>
                    <a:pt x="2001" y="5649"/>
                    <a:pt x="1787" y="5721"/>
                    <a:pt x="1560" y="5852"/>
                  </a:cubicBezTo>
                  <a:cubicBezTo>
                    <a:pt x="715" y="6340"/>
                    <a:pt x="25" y="7531"/>
                    <a:pt x="25" y="8507"/>
                  </a:cubicBezTo>
                  <a:cubicBezTo>
                    <a:pt x="25" y="8876"/>
                    <a:pt x="120" y="9162"/>
                    <a:pt x="298" y="9352"/>
                  </a:cubicBezTo>
                  <a:cubicBezTo>
                    <a:pt x="108" y="9709"/>
                    <a:pt x="1" y="10090"/>
                    <a:pt x="1" y="10448"/>
                  </a:cubicBezTo>
                  <a:cubicBezTo>
                    <a:pt x="1" y="10997"/>
                    <a:pt x="277" y="11313"/>
                    <a:pt x="681" y="11313"/>
                  </a:cubicBezTo>
                  <a:cubicBezTo>
                    <a:pt x="845" y="11313"/>
                    <a:pt x="1031" y="11260"/>
                    <a:pt x="1227" y="11150"/>
                  </a:cubicBezTo>
                  <a:lnTo>
                    <a:pt x="9002" y="6661"/>
                  </a:lnTo>
                  <a:cubicBezTo>
                    <a:pt x="10216" y="5959"/>
                    <a:pt x="11193" y="4256"/>
                    <a:pt x="11193" y="2863"/>
                  </a:cubicBezTo>
                  <a:cubicBezTo>
                    <a:pt x="11193" y="1875"/>
                    <a:pt x="10695" y="1301"/>
                    <a:pt x="9973" y="1301"/>
                  </a:cubicBezTo>
                  <a:cubicBezTo>
                    <a:pt x="9677" y="1301"/>
                    <a:pt x="9343" y="1397"/>
                    <a:pt x="8990" y="1601"/>
                  </a:cubicBezTo>
                  <a:cubicBezTo>
                    <a:pt x="8883" y="1661"/>
                    <a:pt x="8788" y="1732"/>
                    <a:pt x="8680" y="1804"/>
                  </a:cubicBezTo>
                  <a:cubicBezTo>
                    <a:pt x="8692" y="1720"/>
                    <a:pt x="8692" y="1637"/>
                    <a:pt x="8692" y="1566"/>
                  </a:cubicBezTo>
                  <a:cubicBezTo>
                    <a:pt x="8692" y="572"/>
                    <a:pt x="8198" y="1"/>
                    <a:pt x="7478"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5" name="Google Shape;2265;p59"/>
          <p:cNvGrpSpPr/>
          <p:nvPr/>
        </p:nvGrpSpPr>
        <p:grpSpPr>
          <a:xfrm>
            <a:off x="2424565" y="4263516"/>
            <a:ext cx="1377518" cy="1353369"/>
            <a:chOff x="3892831" y="707729"/>
            <a:chExt cx="383208" cy="376490"/>
          </a:xfrm>
        </p:grpSpPr>
        <p:sp>
          <p:nvSpPr>
            <p:cNvPr id="2266" name="Google Shape;2266;p59"/>
            <p:cNvSpPr/>
            <p:nvPr/>
          </p:nvSpPr>
          <p:spPr>
            <a:xfrm>
              <a:off x="4170502" y="749412"/>
              <a:ext cx="84965" cy="30614"/>
            </a:xfrm>
            <a:custGeom>
              <a:avLst/>
              <a:gdLst/>
              <a:ahLst/>
              <a:cxnLst/>
              <a:rect l="l" t="t" r="r" b="b"/>
              <a:pathLst>
                <a:path w="2656" h="957" extrusionOk="0">
                  <a:moveTo>
                    <a:pt x="1291" y="1"/>
                  </a:moveTo>
                  <a:cubicBezTo>
                    <a:pt x="995" y="1"/>
                    <a:pt x="661" y="96"/>
                    <a:pt x="310" y="302"/>
                  </a:cubicBezTo>
                  <a:cubicBezTo>
                    <a:pt x="203" y="361"/>
                    <a:pt x="108" y="421"/>
                    <a:pt x="1" y="504"/>
                  </a:cubicBezTo>
                  <a:lnTo>
                    <a:pt x="786" y="957"/>
                  </a:lnTo>
                  <a:cubicBezTo>
                    <a:pt x="882" y="885"/>
                    <a:pt x="989" y="814"/>
                    <a:pt x="1096" y="754"/>
                  </a:cubicBezTo>
                  <a:cubicBezTo>
                    <a:pt x="1451" y="553"/>
                    <a:pt x="1785" y="457"/>
                    <a:pt x="2082" y="457"/>
                  </a:cubicBezTo>
                  <a:cubicBezTo>
                    <a:pt x="2294" y="457"/>
                    <a:pt x="2487" y="505"/>
                    <a:pt x="2656" y="600"/>
                  </a:cubicBezTo>
                  <a:lnTo>
                    <a:pt x="1870" y="147"/>
                  </a:lnTo>
                  <a:cubicBezTo>
                    <a:pt x="1704" y="52"/>
                    <a:pt x="1508" y="1"/>
                    <a:pt x="1291"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9"/>
            <p:cNvSpPr/>
            <p:nvPr/>
          </p:nvSpPr>
          <p:spPr>
            <a:xfrm>
              <a:off x="3892831" y="707729"/>
              <a:ext cx="282664" cy="373963"/>
            </a:xfrm>
            <a:custGeom>
              <a:avLst/>
              <a:gdLst/>
              <a:ahLst/>
              <a:cxnLst/>
              <a:rect l="l" t="t" r="r" b="b"/>
              <a:pathLst>
                <a:path w="8836" h="11690" extrusionOk="0">
                  <a:moveTo>
                    <a:pt x="7476" y="1"/>
                  </a:moveTo>
                  <a:cubicBezTo>
                    <a:pt x="7179" y="1"/>
                    <a:pt x="6842" y="100"/>
                    <a:pt x="6490" y="307"/>
                  </a:cubicBezTo>
                  <a:cubicBezTo>
                    <a:pt x="5418" y="926"/>
                    <a:pt x="4525" y="2307"/>
                    <a:pt x="4335" y="3581"/>
                  </a:cubicBezTo>
                  <a:cubicBezTo>
                    <a:pt x="4216" y="3629"/>
                    <a:pt x="4097" y="3688"/>
                    <a:pt x="3978" y="3760"/>
                  </a:cubicBezTo>
                  <a:cubicBezTo>
                    <a:pt x="3275" y="4165"/>
                    <a:pt x="2644" y="4855"/>
                    <a:pt x="2192" y="5641"/>
                  </a:cubicBezTo>
                  <a:cubicBezTo>
                    <a:pt x="2001" y="5653"/>
                    <a:pt x="1787" y="5724"/>
                    <a:pt x="1561" y="5855"/>
                  </a:cubicBezTo>
                  <a:cubicBezTo>
                    <a:pt x="715" y="6344"/>
                    <a:pt x="25" y="7534"/>
                    <a:pt x="25" y="8511"/>
                  </a:cubicBezTo>
                  <a:cubicBezTo>
                    <a:pt x="25" y="8880"/>
                    <a:pt x="120" y="9165"/>
                    <a:pt x="299" y="9344"/>
                  </a:cubicBezTo>
                  <a:cubicBezTo>
                    <a:pt x="108" y="9701"/>
                    <a:pt x="1" y="10094"/>
                    <a:pt x="1" y="10439"/>
                  </a:cubicBezTo>
                  <a:cubicBezTo>
                    <a:pt x="1" y="10832"/>
                    <a:pt x="132" y="11106"/>
                    <a:pt x="358" y="11237"/>
                  </a:cubicBezTo>
                  <a:lnTo>
                    <a:pt x="1144" y="11689"/>
                  </a:lnTo>
                  <a:cubicBezTo>
                    <a:pt x="918" y="11559"/>
                    <a:pt x="787" y="11285"/>
                    <a:pt x="775" y="10904"/>
                  </a:cubicBezTo>
                  <a:cubicBezTo>
                    <a:pt x="775" y="10546"/>
                    <a:pt x="894" y="10165"/>
                    <a:pt x="1072" y="9808"/>
                  </a:cubicBezTo>
                  <a:cubicBezTo>
                    <a:pt x="906" y="9618"/>
                    <a:pt x="811" y="9332"/>
                    <a:pt x="811" y="8963"/>
                  </a:cubicBezTo>
                  <a:cubicBezTo>
                    <a:pt x="811" y="7987"/>
                    <a:pt x="1489" y="6796"/>
                    <a:pt x="2346" y="6308"/>
                  </a:cubicBezTo>
                  <a:cubicBezTo>
                    <a:pt x="2573" y="6177"/>
                    <a:pt x="2787" y="6105"/>
                    <a:pt x="2977" y="6094"/>
                  </a:cubicBezTo>
                  <a:cubicBezTo>
                    <a:pt x="3430" y="5308"/>
                    <a:pt x="4061" y="4617"/>
                    <a:pt x="4763" y="4212"/>
                  </a:cubicBezTo>
                  <a:cubicBezTo>
                    <a:pt x="4882" y="4153"/>
                    <a:pt x="5002" y="4093"/>
                    <a:pt x="5121" y="4046"/>
                  </a:cubicBezTo>
                  <a:cubicBezTo>
                    <a:pt x="5311" y="2772"/>
                    <a:pt x="6204" y="1379"/>
                    <a:pt x="7276" y="760"/>
                  </a:cubicBezTo>
                  <a:cubicBezTo>
                    <a:pt x="7626" y="553"/>
                    <a:pt x="7961" y="458"/>
                    <a:pt x="8257" y="458"/>
                  </a:cubicBezTo>
                  <a:cubicBezTo>
                    <a:pt x="8473" y="458"/>
                    <a:pt x="8669" y="509"/>
                    <a:pt x="8835" y="605"/>
                  </a:cubicBezTo>
                  <a:lnTo>
                    <a:pt x="8050" y="152"/>
                  </a:lnTo>
                  <a:cubicBezTo>
                    <a:pt x="7885" y="52"/>
                    <a:pt x="7691" y="1"/>
                    <a:pt x="7476"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9"/>
            <p:cNvSpPr/>
            <p:nvPr/>
          </p:nvSpPr>
          <p:spPr>
            <a:xfrm>
              <a:off x="3917975" y="722316"/>
              <a:ext cx="358064" cy="361903"/>
            </a:xfrm>
            <a:custGeom>
              <a:avLst/>
              <a:gdLst/>
              <a:ahLst/>
              <a:cxnLst/>
              <a:rect l="l" t="t" r="r" b="b"/>
              <a:pathLst>
                <a:path w="11193" h="11313" extrusionOk="0">
                  <a:moveTo>
                    <a:pt x="7478" y="1"/>
                  </a:moveTo>
                  <a:cubicBezTo>
                    <a:pt x="7181" y="1"/>
                    <a:pt x="6845" y="98"/>
                    <a:pt x="6490" y="304"/>
                  </a:cubicBezTo>
                  <a:cubicBezTo>
                    <a:pt x="5418" y="923"/>
                    <a:pt x="4525" y="2316"/>
                    <a:pt x="4335" y="3590"/>
                  </a:cubicBezTo>
                  <a:cubicBezTo>
                    <a:pt x="4216" y="3637"/>
                    <a:pt x="4096" y="3697"/>
                    <a:pt x="3977" y="3756"/>
                  </a:cubicBezTo>
                  <a:cubicBezTo>
                    <a:pt x="3275" y="4161"/>
                    <a:pt x="2644" y="4852"/>
                    <a:pt x="2191" y="5638"/>
                  </a:cubicBezTo>
                  <a:cubicBezTo>
                    <a:pt x="2001" y="5649"/>
                    <a:pt x="1787" y="5721"/>
                    <a:pt x="1560" y="5852"/>
                  </a:cubicBezTo>
                  <a:cubicBezTo>
                    <a:pt x="715" y="6340"/>
                    <a:pt x="25" y="7531"/>
                    <a:pt x="25" y="8507"/>
                  </a:cubicBezTo>
                  <a:cubicBezTo>
                    <a:pt x="25" y="8876"/>
                    <a:pt x="120" y="9162"/>
                    <a:pt x="298" y="9352"/>
                  </a:cubicBezTo>
                  <a:cubicBezTo>
                    <a:pt x="108" y="9709"/>
                    <a:pt x="1" y="10090"/>
                    <a:pt x="1" y="10448"/>
                  </a:cubicBezTo>
                  <a:cubicBezTo>
                    <a:pt x="1" y="10997"/>
                    <a:pt x="277" y="11313"/>
                    <a:pt x="681" y="11313"/>
                  </a:cubicBezTo>
                  <a:cubicBezTo>
                    <a:pt x="845" y="11313"/>
                    <a:pt x="1031" y="11260"/>
                    <a:pt x="1227" y="11150"/>
                  </a:cubicBezTo>
                  <a:lnTo>
                    <a:pt x="9002" y="6661"/>
                  </a:lnTo>
                  <a:cubicBezTo>
                    <a:pt x="10216" y="5959"/>
                    <a:pt x="11193" y="4256"/>
                    <a:pt x="11193" y="2863"/>
                  </a:cubicBezTo>
                  <a:cubicBezTo>
                    <a:pt x="11193" y="1875"/>
                    <a:pt x="10695" y="1301"/>
                    <a:pt x="9973" y="1301"/>
                  </a:cubicBezTo>
                  <a:cubicBezTo>
                    <a:pt x="9677" y="1301"/>
                    <a:pt x="9343" y="1397"/>
                    <a:pt x="8990" y="1601"/>
                  </a:cubicBezTo>
                  <a:cubicBezTo>
                    <a:pt x="8883" y="1661"/>
                    <a:pt x="8788" y="1732"/>
                    <a:pt x="8680" y="1804"/>
                  </a:cubicBezTo>
                  <a:cubicBezTo>
                    <a:pt x="8692" y="1720"/>
                    <a:pt x="8692" y="1637"/>
                    <a:pt x="8692" y="1566"/>
                  </a:cubicBezTo>
                  <a:cubicBezTo>
                    <a:pt x="8692" y="572"/>
                    <a:pt x="8198" y="1"/>
                    <a:pt x="7478"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9" name="Google Shape;2269;p59"/>
          <p:cNvGrpSpPr/>
          <p:nvPr/>
        </p:nvGrpSpPr>
        <p:grpSpPr>
          <a:xfrm>
            <a:off x="2311891" y="3637770"/>
            <a:ext cx="896100" cy="206100"/>
            <a:chOff x="5733519" y="960358"/>
            <a:chExt cx="896100" cy="206100"/>
          </a:xfrm>
        </p:grpSpPr>
        <p:grpSp>
          <p:nvGrpSpPr>
            <p:cNvPr id="2270" name="Google Shape;2270;p59"/>
            <p:cNvGrpSpPr/>
            <p:nvPr/>
          </p:nvGrpSpPr>
          <p:grpSpPr>
            <a:xfrm>
              <a:off x="5733519" y="960358"/>
              <a:ext cx="210300" cy="206100"/>
              <a:chOff x="5733519" y="960358"/>
              <a:chExt cx="210300" cy="206100"/>
            </a:xfrm>
          </p:grpSpPr>
          <p:cxnSp>
            <p:nvCxnSpPr>
              <p:cNvPr id="2271" name="Google Shape;2271;p59"/>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272" name="Google Shape;2272;p59"/>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273" name="Google Shape;2273;p59"/>
            <p:cNvGrpSpPr/>
            <p:nvPr/>
          </p:nvGrpSpPr>
          <p:grpSpPr>
            <a:xfrm>
              <a:off x="6076419" y="960358"/>
              <a:ext cx="210300" cy="206100"/>
              <a:chOff x="6076419" y="960358"/>
              <a:chExt cx="210300" cy="206100"/>
            </a:xfrm>
          </p:grpSpPr>
          <p:cxnSp>
            <p:nvCxnSpPr>
              <p:cNvPr id="2274" name="Google Shape;2274;p59"/>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275" name="Google Shape;2275;p59"/>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276" name="Google Shape;2276;p59"/>
            <p:cNvGrpSpPr/>
            <p:nvPr/>
          </p:nvGrpSpPr>
          <p:grpSpPr>
            <a:xfrm>
              <a:off x="6419319" y="960358"/>
              <a:ext cx="210300" cy="206100"/>
              <a:chOff x="6419319" y="960358"/>
              <a:chExt cx="210300" cy="206100"/>
            </a:xfrm>
          </p:grpSpPr>
          <p:cxnSp>
            <p:nvCxnSpPr>
              <p:cNvPr id="2277" name="Google Shape;2277;p59"/>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278" name="Google Shape;2278;p59"/>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82"/>
        <p:cNvGrpSpPr/>
        <p:nvPr/>
      </p:nvGrpSpPr>
      <p:grpSpPr>
        <a:xfrm>
          <a:off x="0" y="0"/>
          <a:ext cx="0" cy="0"/>
          <a:chOff x="0" y="0"/>
          <a:chExt cx="0" cy="0"/>
        </a:xfrm>
      </p:grpSpPr>
      <p:sp>
        <p:nvSpPr>
          <p:cNvPr id="2283" name="Google Shape;2283;p60"/>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284" name="Google Shape;2284;p60"/>
          <p:cNvSpPr txBox="1">
            <a:spLocks noGrp="1"/>
          </p:cNvSpPr>
          <p:nvPr>
            <p:ph type="title" idx="2"/>
          </p:nvPr>
        </p:nvSpPr>
        <p:spPr>
          <a:xfrm>
            <a:off x="1438775" y="3265050"/>
            <a:ext cx="26571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Susan Bones</a:t>
            </a:r>
            <a:endParaRPr/>
          </a:p>
        </p:txBody>
      </p:sp>
      <p:sp>
        <p:nvSpPr>
          <p:cNvPr id="2285" name="Google Shape;2285;p60"/>
          <p:cNvSpPr txBox="1">
            <a:spLocks noGrp="1"/>
          </p:cNvSpPr>
          <p:nvPr>
            <p:ph type="subTitle" idx="1"/>
          </p:nvPr>
        </p:nvSpPr>
        <p:spPr>
          <a:xfrm>
            <a:off x="1438775" y="3694599"/>
            <a:ext cx="26571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2286" name="Google Shape;2286;p60"/>
          <p:cNvSpPr txBox="1">
            <a:spLocks noGrp="1"/>
          </p:cNvSpPr>
          <p:nvPr>
            <p:ph type="title" idx="3"/>
          </p:nvPr>
        </p:nvSpPr>
        <p:spPr>
          <a:xfrm>
            <a:off x="5048175" y="3265050"/>
            <a:ext cx="26571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2287" name="Google Shape;2287;p60"/>
          <p:cNvSpPr txBox="1">
            <a:spLocks noGrp="1"/>
          </p:cNvSpPr>
          <p:nvPr>
            <p:ph type="subTitle" idx="4"/>
          </p:nvPr>
        </p:nvSpPr>
        <p:spPr>
          <a:xfrm>
            <a:off x="5048175" y="3694599"/>
            <a:ext cx="26571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2288" name="Google Shape;2288;p60"/>
          <p:cNvSpPr/>
          <p:nvPr/>
        </p:nvSpPr>
        <p:spPr>
          <a:xfrm>
            <a:off x="3914296" y="2585136"/>
            <a:ext cx="355200" cy="4041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9" name="Google Shape;2289;p60"/>
          <p:cNvGrpSpPr/>
          <p:nvPr/>
        </p:nvGrpSpPr>
        <p:grpSpPr>
          <a:xfrm>
            <a:off x="1116025" y="1183913"/>
            <a:ext cx="579625" cy="557161"/>
            <a:chOff x="304275" y="275275"/>
            <a:chExt cx="579625" cy="557161"/>
          </a:xfrm>
        </p:grpSpPr>
        <p:sp>
          <p:nvSpPr>
            <p:cNvPr id="2290" name="Google Shape;2290;p60"/>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0"/>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0"/>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0"/>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0"/>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0"/>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0"/>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0"/>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0"/>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9" name="Google Shape;2299;p60"/>
          <p:cNvGrpSpPr/>
          <p:nvPr/>
        </p:nvGrpSpPr>
        <p:grpSpPr>
          <a:xfrm>
            <a:off x="7463575" y="2547938"/>
            <a:ext cx="355063" cy="343836"/>
            <a:chOff x="528838" y="275275"/>
            <a:chExt cx="355063" cy="343836"/>
          </a:xfrm>
        </p:grpSpPr>
        <p:sp>
          <p:nvSpPr>
            <p:cNvPr id="2300" name="Google Shape;2300;p60"/>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0"/>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0"/>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0"/>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04" name="Google Shape;2304;p60"/>
          <p:cNvPicPr preferRelativeResize="0"/>
          <p:nvPr/>
        </p:nvPicPr>
        <p:blipFill rotWithShape="1">
          <a:blip r:embed="rId3">
            <a:alphaModFix/>
          </a:blip>
          <a:srcRect l="44183" r="27497" b="57464"/>
          <a:stretch/>
        </p:blipFill>
        <p:spPr>
          <a:xfrm>
            <a:off x="5552225" y="1413250"/>
            <a:ext cx="1648800" cy="1648800"/>
          </a:xfrm>
          <a:prstGeom prst="rect">
            <a:avLst/>
          </a:prstGeom>
          <a:noFill/>
          <a:ln>
            <a:noFill/>
          </a:ln>
        </p:spPr>
      </p:pic>
      <p:pic>
        <p:nvPicPr>
          <p:cNvPr id="2305" name="Google Shape;2305;p60"/>
          <p:cNvPicPr preferRelativeResize="0"/>
          <p:nvPr/>
        </p:nvPicPr>
        <p:blipFill rotWithShape="1">
          <a:blip r:embed="rId4">
            <a:alphaModFix/>
          </a:blip>
          <a:srcRect l="51232" t="24042" r="25170" b="41644"/>
          <a:stretch/>
        </p:blipFill>
        <p:spPr>
          <a:xfrm>
            <a:off x="1944373" y="1413250"/>
            <a:ext cx="1645800" cy="1645800"/>
          </a:xfrm>
          <a:prstGeom prst="rect">
            <a:avLst/>
          </a:prstGeom>
          <a:noFill/>
          <a:ln>
            <a:noFill/>
          </a:ln>
        </p:spPr>
      </p:pic>
      <p:grpSp>
        <p:nvGrpSpPr>
          <p:cNvPr id="2306" name="Google Shape;2306;p60"/>
          <p:cNvGrpSpPr/>
          <p:nvPr/>
        </p:nvGrpSpPr>
        <p:grpSpPr>
          <a:xfrm>
            <a:off x="4591163" y="1841888"/>
            <a:ext cx="579625" cy="343836"/>
            <a:chOff x="304275" y="275275"/>
            <a:chExt cx="579625" cy="343836"/>
          </a:xfrm>
        </p:grpSpPr>
        <p:sp>
          <p:nvSpPr>
            <p:cNvPr id="2307" name="Google Shape;2307;p60"/>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0"/>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0"/>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0"/>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0"/>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2" name="Google Shape;2312;p60"/>
          <p:cNvSpPr/>
          <p:nvPr/>
        </p:nvSpPr>
        <p:spPr>
          <a:xfrm>
            <a:off x="7463508" y="1663898"/>
            <a:ext cx="355200" cy="4041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0"/>
          <p:cNvSpPr/>
          <p:nvPr/>
        </p:nvSpPr>
        <p:spPr>
          <a:xfrm>
            <a:off x="7463508" y="1374123"/>
            <a:ext cx="355200" cy="4041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4" name="Google Shape;2314;p60"/>
          <p:cNvGrpSpPr/>
          <p:nvPr/>
        </p:nvGrpSpPr>
        <p:grpSpPr>
          <a:xfrm rot="5400000">
            <a:off x="1129166" y="2702170"/>
            <a:ext cx="553200" cy="206100"/>
            <a:chOff x="6076419" y="960358"/>
            <a:chExt cx="553200" cy="206100"/>
          </a:xfrm>
        </p:grpSpPr>
        <p:grpSp>
          <p:nvGrpSpPr>
            <p:cNvPr id="2315" name="Google Shape;2315;p60"/>
            <p:cNvGrpSpPr/>
            <p:nvPr/>
          </p:nvGrpSpPr>
          <p:grpSpPr>
            <a:xfrm>
              <a:off x="6076419" y="960358"/>
              <a:ext cx="210300" cy="206100"/>
              <a:chOff x="6076419" y="960358"/>
              <a:chExt cx="210300" cy="206100"/>
            </a:xfrm>
          </p:grpSpPr>
          <p:cxnSp>
            <p:nvCxnSpPr>
              <p:cNvPr id="2316" name="Google Shape;2316;p60"/>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317" name="Google Shape;2317;p60"/>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318" name="Google Shape;2318;p60"/>
            <p:cNvGrpSpPr/>
            <p:nvPr/>
          </p:nvGrpSpPr>
          <p:grpSpPr>
            <a:xfrm>
              <a:off x="6419319" y="960358"/>
              <a:ext cx="210300" cy="206100"/>
              <a:chOff x="6419319" y="960358"/>
              <a:chExt cx="210300" cy="206100"/>
            </a:xfrm>
          </p:grpSpPr>
          <p:cxnSp>
            <p:nvCxnSpPr>
              <p:cNvPr id="2319" name="Google Shape;2319;p60"/>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320" name="Google Shape;2320;p60"/>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grpSp>
        <p:nvGrpSpPr>
          <p:cNvPr id="2321" name="Google Shape;2321;p60"/>
          <p:cNvGrpSpPr/>
          <p:nvPr/>
        </p:nvGrpSpPr>
        <p:grpSpPr>
          <a:xfrm>
            <a:off x="4960491" y="1409857"/>
            <a:ext cx="210300" cy="206100"/>
            <a:chOff x="5733519" y="960358"/>
            <a:chExt cx="210300" cy="206100"/>
          </a:xfrm>
        </p:grpSpPr>
        <p:cxnSp>
          <p:nvCxnSpPr>
            <p:cNvPr id="2322" name="Google Shape;2322;p60"/>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323" name="Google Shape;2323;p60"/>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2324" name="Google Shape;2324;p60"/>
          <p:cNvGrpSpPr/>
          <p:nvPr/>
        </p:nvGrpSpPr>
        <p:grpSpPr>
          <a:xfrm>
            <a:off x="8222629" y="2185582"/>
            <a:ext cx="210300" cy="206100"/>
            <a:chOff x="5733519" y="960358"/>
            <a:chExt cx="210300" cy="206100"/>
          </a:xfrm>
        </p:grpSpPr>
        <p:cxnSp>
          <p:nvCxnSpPr>
            <p:cNvPr id="2325" name="Google Shape;2325;p60"/>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2326" name="Google Shape;2326;p60"/>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36"/>
          <p:cNvSpPr/>
          <p:nvPr/>
        </p:nvSpPr>
        <p:spPr>
          <a:xfrm>
            <a:off x="3383700" y="178638"/>
            <a:ext cx="2376600" cy="23766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6"/>
          <p:cNvSpPr txBox="1">
            <a:spLocks noGrp="1"/>
          </p:cNvSpPr>
          <p:nvPr>
            <p:ph type="title"/>
          </p:nvPr>
        </p:nvSpPr>
        <p:spPr>
          <a:xfrm>
            <a:off x="1551950" y="2759120"/>
            <a:ext cx="6040200"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01 Tổng quan đề tài</a:t>
            </a:r>
            <a:endParaRPr dirty="0"/>
          </a:p>
        </p:txBody>
      </p:sp>
      <p:sp>
        <p:nvSpPr>
          <p:cNvPr id="600" name="Google Shape;600;p36"/>
          <p:cNvSpPr txBox="1"/>
          <p:nvPr/>
        </p:nvSpPr>
        <p:spPr>
          <a:xfrm>
            <a:off x="1551950" y="339275"/>
            <a:ext cx="1341300" cy="4002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Fahkwang"/>
                <a:ea typeface="Fahkwang"/>
                <a:cs typeface="Fahkwang"/>
                <a:sym typeface="Fahkwang"/>
              </a:rPr>
              <a:t>ABOUT US</a:t>
            </a:r>
            <a:endParaRPr b="1">
              <a:solidFill>
                <a:schemeClr val="dk1"/>
              </a:solidFill>
              <a:latin typeface="Fahkwang"/>
              <a:ea typeface="Fahkwang"/>
              <a:cs typeface="Fahkwang"/>
              <a:sym typeface="Fahkwang"/>
            </a:endParaRPr>
          </a:p>
        </p:txBody>
      </p:sp>
      <p:grpSp>
        <p:nvGrpSpPr>
          <p:cNvPr id="601" name="Google Shape;601;p36"/>
          <p:cNvGrpSpPr/>
          <p:nvPr/>
        </p:nvGrpSpPr>
        <p:grpSpPr>
          <a:xfrm>
            <a:off x="4607026" y="739470"/>
            <a:ext cx="1072473" cy="1486430"/>
            <a:chOff x="4489310" y="1052769"/>
            <a:chExt cx="453266" cy="628220"/>
          </a:xfrm>
        </p:grpSpPr>
        <p:sp>
          <p:nvSpPr>
            <p:cNvPr id="602" name="Google Shape;602;p36"/>
            <p:cNvSpPr/>
            <p:nvPr/>
          </p:nvSpPr>
          <p:spPr>
            <a:xfrm>
              <a:off x="4489310" y="1052769"/>
              <a:ext cx="453266" cy="628220"/>
            </a:xfrm>
            <a:custGeom>
              <a:avLst/>
              <a:gdLst/>
              <a:ahLst/>
              <a:cxnLst/>
              <a:rect l="l" t="t" r="r" b="b"/>
              <a:pathLst>
                <a:path w="14169" h="19638" extrusionOk="0">
                  <a:moveTo>
                    <a:pt x="13790" y="0"/>
                  </a:moveTo>
                  <a:cubicBezTo>
                    <a:pt x="13716" y="0"/>
                    <a:pt x="13635" y="23"/>
                    <a:pt x="13549" y="70"/>
                  </a:cubicBezTo>
                  <a:lnTo>
                    <a:pt x="619" y="7535"/>
                  </a:lnTo>
                  <a:cubicBezTo>
                    <a:pt x="274" y="7738"/>
                    <a:pt x="0" y="8273"/>
                    <a:pt x="0" y="8726"/>
                  </a:cubicBezTo>
                  <a:lnTo>
                    <a:pt x="0" y="19096"/>
                  </a:lnTo>
                  <a:cubicBezTo>
                    <a:pt x="0" y="19432"/>
                    <a:pt x="151" y="19637"/>
                    <a:pt x="371" y="19637"/>
                  </a:cubicBezTo>
                  <a:cubicBezTo>
                    <a:pt x="446" y="19637"/>
                    <a:pt x="530" y="19613"/>
                    <a:pt x="619" y="19561"/>
                  </a:cubicBezTo>
                  <a:lnTo>
                    <a:pt x="13549" y="12095"/>
                  </a:lnTo>
                  <a:cubicBezTo>
                    <a:pt x="13883" y="11905"/>
                    <a:pt x="14169" y="11369"/>
                    <a:pt x="14169" y="10905"/>
                  </a:cubicBezTo>
                  <a:lnTo>
                    <a:pt x="14169" y="546"/>
                  </a:lnTo>
                  <a:cubicBezTo>
                    <a:pt x="14169" y="206"/>
                    <a:pt x="14014" y="0"/>
                    <a:pt x="13790"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6"/>
            <p:cNvSpPr/>
            <p:nvPr/>
          </p:nvSpPr>
          <p:spPr>
            <a:xfrm>
              <a:off x="4489310" y="1053153"/>
              <a:ext cx="453266" cy="318013"/>
            </a:xfrm>
            <a:custGeom>
              <a:avLst/>
              <a:gdLst/>
              <a:ahLst/>
              <a:cxnLst/>
              <a:rect l="l" t="t" r="r" b="b"/>
              <a:pathLst>
                <a:path w="14169" h="9941" extrusionOk="0">
                  <a:moveTo>
                    <a:pt x="13804" y="1"/>
                  </a:moveTo>
                  <a:cubicBezTo>
                    <a:pt x="13713" y="1"/>
                    <a:pt x="13611" y="31"/>
                    <a:pt x="13502" y="94"/>
                  </a:cubicBezTo>
                  <a:lnTo>
                    <a:pt x="667" y="7499"/>
                  </a:lnTo>
                  <a:cubicBezTo>
                    <a:pt x="298" y="7714"/>
                    <a:pt x="0" y="8238"/>
                    <a:pt x="0" y="8654"/>
                  </a:cubicBezTo>
                  <a:lnTo>
                    <a:pt x="0" y="9940"/>
                  </a:lnTo>
                  <a:lnTo>
                    <a:pt x="14169" y="1749"/>
                  </a:lnTo>
                  <a:lnTo>
                    <a:pt x="14169" y="475"/>
                  </a:lnTo>
                  <a:cubicBezTo>
                    <a:pt x="14169" y="173"/>
                    <a:pt x="14021" y="1"/>
                    <a:pt x="13804"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6"/>
            <p:cNvSpPr/>
            <p:nvPr/>
          </p:nvSpPr>
          <p:spPr>
            <a:xfrm>
              <a:off x="4889981" y="1091189"/>
              <a:ext cx="16411" cy="21017"/>
            </a:xfrm>
            <a:custGeom>
              <a:avLst/>
              <a:gdLst/>
              <a:ahLst/>
              <a:cxnLst/>
              <a:rect l="l" t="t" r="r" b="b"/>
              <a:pathLst>
                <a:path w="513" h="657" extrusionOk="0">
                  <a:moveTo>
                    <a:pt x="366" y="1"/>
                  </a:moveTo>
                  <a:cubicBezTo>
                    <a:pt x="331" y="1"/>
                    <a:pt x="292" y="12"/>
                    <a:pt x="251" y="36"/>
                  </a:cubicBezTo>
                  <a:cubicBezTo>
                    <a:pt x="108" y="119"/>
                    <a:pt x="0" y="322"/>
                    <a:pt x="0" y="476"/>
                  </a:cubicBezTo>
                  <a:cubicBezTo>
                    <a:pt x="0" y="593"/>
                    <a:pt x="53" y="657"/>
                    <a:pt x="132" y="657"/>
                  </a:cubicBezTo>
                  <a:cubicBezTo>
                    <a:pt x="167" y="657"/>
                    <a:pt x="207" y="645"/>
                    <a:pt x="251" y="619"/>
                  </a:cubicBezTo>
                  <a:cubicBezTo>
                    <a:pt x="393" y="536"/>
                    <a:pt x="512" y="345"/>
                    <a:pt x="512" y="179"/>
                  </a:cubicBezTo>
                  <a:cubicBezTo>
                    <a:pt x="512" y="69"/>
                    <a:pt x="452" y="1"/>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6"/>
            <p:cNvSpPr/>
            <p:nvPr/>
          </p:nvSpPr>
          <p:spPr>
            <a:xfrm>
              <a:off x="4857223" y="1110223"/>
              <a:ext cx="16027" cy="20953"/>
            </a:xfrm>
            <a:custGeom>
              <a:avLst/>
              <a:gdLst/>
              <a:ahLst/>
              <a:cxnLst/>
              <a:rect l="l" t="t" r="r" b="b"/>
              <a:pathLst>
                <a:path w="501" h="655" extrusionOk="0">
                  <a:moveTo>
                    <a:pt x="364" y="1"/>
                  </a:moveTo>
                  <a:cubicBezTo>
                    <a:pt x="330" y="1"/>
                    <a:pt x="292" y="12"/>
                    <a:pt x="251" y="36"/>
                  </a:cubicBezTo>
                  <a:cubicBezTo>
                    <a:pt x="108" y="120"/>
                    <a:pt x="1" y="310"/>
                    <a:pt x="1" y="477"/>
                  </a:cubicBezTo>
                  <a:cubicBezTo>
                    <a:pt x="1" y="587"/>
                    <a:pt x="55" y="655"/>
                    <a:pt x="138" y="655"/>
                  </a:cubicBezTo>
                  <a:cubicBezTo>
                    <a:pt x="171" y="655"/>
                    <a:pt x="209" y="644"/>
                    <a:pt x="251" y="620"/>
                  </a:cubicBezTo>
                  <a:cubicBezTo>
                    <a:pt x="393" y="536"/>
                    <a:pt x="501" y="346"/>
                    <a:pt x="501" y="179"/>
                  </a:cubicBezTo>
                  <a:cubicBezTo>
                    <a:pt x="501" y="69"/>
                    <a:pt x="446" y="1"/>
                    <a:pt x="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6"/>
            <p:cNvSpPr/>
            <p:nvPr/>
          </p:nvSpPr>
          <p:spPr>
            <a:xfrm>
              <a:off x="4824466" y="1129225"/>
              <a:ext cx="16027" cy="20825"/>
            </a:xfrm>
            <a:custGeom>
              <a:avLst/>
              <a:gdLst/>
              <a:ahLst/>
              <a:cxnLst/>
              <a:rect l="l" t="t" r="r" b="b"/>
              <a:pathLst>
                <a:path w="501" h="651" extrusionOk="0">
                  <a:moveTo>
                    <a:pt x="369" y="0"/>
                  </a:moveTo>
                  <a:cubicBezTo>
                    <a:pt x="334" y="0"/>
                    <a:pt x="294" y="12"/>
                    <a:pt x="251" y="37"/>
                  </a:cubicBezTo>
                  <a:cubicBezTo>
                    <a:pt x="108" y="109"/>
                    <a:pt x="1" y="311"/>
                    <a:pt x="1" y="466"/>
                  </a:cubicBezTo>
                  <a:cubicBezTo>
                    <a:pt x="1" y="586"/>
                    <a:pt x="56" y="651"/>
                    <a:pt x="141" y="651"/>
                  </a:cubicBezTo>
                  <a:cubicBezTo>
                    <a:pt x="173" y="651"/>
                    <a:pt x="211" y="641"/>
                    <a:pt x="251" y="621"/>
                  </a:cubicBezTo>
                  <a:cubicBezTo>
                    <a:pt x="394" y="538"/>
                    <a:pt x="501" y="335"/>
                    <a:pt x="501" y="180"/>
                  </a:cubicBezTo>
                  <a:cubicBezTo>
                    <a:pt x="501" y="64"/>
                    <a:pt x="449" y="0"/>
                    <a:pt x="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6"/>
            <p:cNvSpPr/>
            <p:nvPr/>
          </p:nvSpPr>
          <p:spPr>
            <a:xfrm>
              <a:off x="4528146" y="1158335"/>
              <a:ext cx="393477" cy="467342"/>
            </a:xfrm>
            <a:custGeom>
              <a:avLst/>
              <a:gdLst/>
              <a:ahLst/>
              <a:cxnLst/>
              <a:rect l="l" t="t" r="r" b="b"/>
              <a:pathLst>
                <a:path w="12300" h="14609" extrusionOk="0">
                  <a:moveTo>
                    <a:pt x="12053" y="1"/>
                  </a:moveTo>
                  <a:cubicBezTo>
                    <a:pt x="12004" y="1"/>
                    <a:pt x="11951" y="15"/>
                    <a:pt x="11895" y="44"/>
                  </a:cubicBezTo>
                  <a:lnTo>
                    <a:pt x="393" y="6938"/>
                  </a:lnTo>
                  <a:cubicBezTo>
                    <a:pt x="179" y="7057"/>
                    <a:pt x="1" y="7402"/>
                    <a:pt x="1" y="7688"/>
                  </a:cubicBezTo>
                  <a:lnTo>
                    <a:pt x="1" y="14260"/>
                  </a:lnTo>
                  <a:cubicBezTo>
                    <a:pt x="1" y="14480"/>
                    <a:pt x="98" y="14609"/>
                    <a:pt x="235" y="14609"/>
                  </a:cubicBezTo>
                  <a:cubicBezTo>
                    <a:pt x="283" y="14609"/>
                    <a:pt x="337" y="14592"/>
                    <a:pt x="393" y="14558"/>
                  </a:cubicBezTo>
                  <a:lnTo>
                    <a:pt x="11895" y="7676"/>
                  </a:lnTo>
                  <a:cubicBezTo>
                    <a:pt x="12121" y="7557"/>
                    <a:pt x="12300" y="7212"/>
                    <a:pt x="12300" y="6926"/>
                  </a:cubicBezTo>
                  <a:lnTo>
                    <a:pt x="12300" y="354"/>
                  </a:lnTo>
                  <a:cubicBezTo>
                    <a:pt x="12300" y="130"/>
                    <a:pt x="12199" y="1"/>
                    <a:pt x="12053"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36"/>
          <p:cNvGrpSpPr/>
          <p:nvPr/>
        </p:nvGrpSpPr>
        <p:grpSpPr>
          <a:xfrm>
            <a:off x="3643930" y="682326"/>
            <a:ext cx="827896" cy="982979"/>
            <a:chOff x="1673102" y="2206764"/>
            <a:chExt cx="335575" cy="398435"/>
          </a:xfrm>
        </p:grpSpPr>
        <p:sp>
          <p:nvSpPr>
            <p:cNvPr id="609" name="Google Shape;609;p36"/>
            <p:cNvSpPr/>
            <p:nvPr/>
          </p:nvSpPr>
          <p:spPr>
            <a:xfrm>
              <a:off x="1743927" y="2534690"/>
              <a:ext cx="97538" cy="70506"/>
            </a:xfrm>
            <a:custGeom>
              <a:avLst/>
              <a:gdLst/>
              <a:ahLst/>
              <a:cxnLst/>
              <a:rect l="l" t="t" r="r" b="b"/>
              <a:pathLst>
                <a:path w="3049" h="2204" extrusionOk="0">
                  <a:moveTo>
                    <a:pt x="1" y="1"/>
                  </a:moveTo>
                  <a:lnTo>
                    <a:pt x="1561" y="1334"/>
                  </a:lnTo>
                  <a:lnTo>
                    <a:pt x="3049" y="2203"/>
                  </a:lnTo>
                  <a:lnTo>
                    <a:pt x="1489" y="87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6"/>
            <p:cNvSpPr/>
            <p:nvPr/>
          </p:nvSpPr>
          <p:spPr>
            <a:xfrm>
              <a:off x="1673102" y="2206764"/>
              <a:ext cx="324539" cy="377482"/>
            </a:xfrm>
            <a:custGeom>
              <a:avLst/>
              <a:gdLst/>
              <a:ahLst/>
              <a:cxnLst/>
              <a:rect l="l" t="t" r="r" b="b"/>
              <a:pathLst>
                <a:path w="10145" h="11800" extrusionOk="0">
                  <a:moveTo>
                    <a:pt x="8349" y="1"/>
                  </a:moveTo>
                  <a:cubicBezTo>
                    <a:pt x="8196" y="1"/>
                    <a:pt x="8025" y="52"/>
                    <a:pt x="7847" y="155"/>
                  </a:cubicBezTo>
                  <a:lnTo>
                    <a:pt x="1143" y="4025"/>
                  </a:lnTo>
                  <a:cubicBezTo>
                    <a:pt x="512" y="4382"/>
                    <a:pt x="0" y="5263"/>
                    <a:pt x="12" y="5989"/>
                  </a:cubicBezTo>
                  <a:lnTo>
                    <a:pt x="24" y="10204"/>
                  </a:lnTo>
                  <a:cubicBezTo>
                    <a:pt x="24" y="10561"/>
                    <a:pt x="143" y="10823"/>
                    <a:pt x="346" y="10942"/>
                  </a:cubicBezTo>
                  <a:lnTo>
                    <a:pt x="1834" y="11800"/>
                  </a:lnTo>
                  <a:cubicBezTo>
                    <a:pt x="1631" y="11680"/>
                    <a:pt x="1512" y="11430"/>
                    <a:pt x="1512" y="11073"/>
                  </a:cubicBezTo>
                  <a:lnTo>
                    <a:pt x="1500" y="6858"/>
                  </a:lnTo>
                  <a:cubicBezTo>
                    <a:pt x="1489" y="6132"/>
                    <a:pt x="2001" y="5251"/>
                    <a:pt x="2632" y="4894"/>
                  </a:cubicBezTo>
                  <a:lnTo>
                    <a:pt x="9335" y="1024"/>
                  </a:lnTo>
                  <a:cubicBezTo>
                    <a:pt x="9514" y="914"/>
                    <a:pt x="9685" y="864"/>
                    <a:pt x="9838" y="864"/>
                  </a:cubicBezTo>
                  <a:cubicBezTo>
                    <a:pt x="9951" y="864"/>
                    <a:pt x="10054" y="891"/>
                    <a:pt x="10144" y="941"/>
                  </a:cubicBezTo>
                  <a:lnTo>
                    <a:pt x="8656" y="84"/>
                  </a:lnTo>
                  <a:cubicBezTo>
                    <a:pt x="8565" y="28"/>
                    <a:pt x="8462" y="1"/>
                    <a:pt x="834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6"/>
            <p:cNvSpPr/>
            <p:nvPr/>
          </p:nvSpPr>
          <p:spPr>
            <a:xfrm>
              <a:off x="1720702" y="2234435"/>
              <a:ext cx="287974" cy="370764"/>
            </a:xfrm>
            <a:custGeom>
              <a:avLst/>
              <a:gdLst/>
              <a:ahLst/>
              <a:cxnLst/>
              <a:rect l="l" t="t" r="r" b="b"/>
              <a:pathLst>
                <a:path w="9002" h="11590" extrusionOk="0">
                  <a:moveTo>
                    <a:pt x="8352" y="1"/>
                  </a:moveTo>
                  <a:cubicBezTo>
                    <a:pt x="8199" y="1"/>
                    <a:pt x="8028" y="52"/>
                    <a:pt x="7847" y="159"/>
                  </a:cubicBezTo>
                  <a:lnTo>
                    <a:pt x="1144" y="4029"/>
                  </a:lnTo>
                  <a:cubicBezTo>
                    <a:pt x="513" y="4386"/>
                    <a:pt x="1" y="5267"/>
                    <a:pt x="12" y="5993"/>
                  </a:cubicBezTo>
                  <a:lnTo>
                    <a:pt x="24" y="10208"/>
                  </a:lnTo>
                  <a:cubicBezTo>
                    <a:pt x="24" y="10723"/>
                    <a:pt x="282" y="11017"/>
                    <a:pt x="656" y="11017"/>
                  </a:cubicBezTo>
                  <a:cubicBezTo>
                    <a:pt x="810" y="11017"/>
                    <a:pt x="984" y="10967"/>
                    <a:pt x="1167" y="10863"/>
                  </a:cubicBezTo>
                  <a:lnTo>
                    <a:pt x="2215" y="10256"/>
                  </a:lnTo>
                  <a:lnTo>
                    <a:pt x="3775" y="11589"/>
                  </a:lnTo>
                  <a:lnTo>
                    <a:pt x="3775" y="9351"/>
                  </a:lnTo>
                  <a:lnTo>
                    <a:pt x="7859" y="6994"/>
                  </a:lnTo>
                  <a:cubicBezTo>
                    <a:pt x="8490" y="6624"/>
                    <a:pt x="9002" y="5743"/>
                    <a:pt x="9002" y="5029"/>
                  </a:cubicBezTo>
                  <a:lnTo>
                    <a:pt x="8990" y="814"/>
                  </a:lnTo>
                  <a:cubicBezTo>
                    <a:pt x="8981" y="300"/>
                    <a:pt x="8722" y="1"/>
                    <a:pt x="835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6"/>
            <p:cNvSpPr/>
            <p:nvPr/>
          </p:nvSpPr>
          <p:spPr>
            <a:xfrm>
              <a:off x="1769455" y="2438465"/>
              <a:ext cx="27831" cy="35573"/>
            </a:xfrm>
            <a:custGeom>
              <a:avLst/>
              <a:gdLst/>
              <a:ahLst/>
              <a:cxnLst/>
              <a:rect l="l" t="t" r="r" b="b"/>
              <a:pathLst>
                <a:path w="870" h="1112" extrusionOk="0">
                  <a:moveTo>
                    <a:pt x="627" y="0"/>
                  </a:moveTo>
                  <a:cubicBezTo>
                    <a:pt x="568" y="0"/>
                    <a:pt x="501" y="18"/>
                    <a:pt x="429" y="56"/>
                  </a:cubicBezTo>
                  <a:cubicBezTo>
                    <a:pt x="191" y="199"/>
                    <a:pt x="1" y="532"/>
                    <a:pt x="1" y="806"/>
                  </a:cubicBezTo>
                  <a:cubicBezTo>
                    <a:pt x="1" y="1001"/>
                    <a:pt x="97" y="1112"/>
                    <a:pt x="239" y="1112"/>
                  </a:cubicBezTo>
                  <a:cubicBezTo>
                    <a:pt x="296" y="1112"/>
                    <a:pt x="361" y="1094"/>
                    <a:pt x="429" y="1056"/>
                  </a:cubicBezTo>
                  <a:cubicBezTo>
                    <a:pt x="679" y="913"/>
                    <a:pt x="870" y="580"/>
                    <a:pt x="870" y="306"/>
                  </a:cubicBezTo>
                  <a:cubicBezTo>
                    <a:pt x="870" y="111"/>
                    <a:pt x="773" y="0"/>
                    <a:pt x="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6"/>
            <p:cNvSpPr/>
            <p:nvPr/>
          </p:nvSpPr>
          <p:spPr>
            <a:xfrm>
              <a:off x="1822398" y="2407819"/>
              <a:ext cx="27831" cy="35765"/>
            </a:xfrm>
            <a:custGeom>
              <a:avLst/>
              <a:gdLst/>
              <a:ahLst/>
              <a:cxnLst/>
              <a:rect l="l" t="t" r="r" b="b"/>
              <a:pathLst>
                <a:path w="870" h="1118" extrusionOk="0">
                  <a:moveTo>
                    <a:pt x="633" y="1"/>
                  </a:moveTo>
                  <a:cubicBezTo>
                    <a:pt x="575" y="1"/>
                    <a:pt x="510" y="20"/>
                    <a:pt x="441" y="61"/>
                  </a:cubicBezTo>
                  <a:cubicBezTo>
                    <a:pt x="191" y="192"/>
                    <a:pt x="1" y="538"/>
                    <a:pt x="1" y="812"/>
                  </a:cubicBezTo>
                  <a:cubicBezTo>
                    <a:pt x="1" y="1007"/>
                    <a:pt x="97" y="1117"/>
                    <a:pt x="243" y="1117"/>
                  </a:cubicBezTo>
                  <a:cubicBezTo>
                    <a:pt x="302" y="1117"/>
                    <a:pt x="369" y="1099"/>
                    <a:pt x="441" y="1062"/>
                  </a:cubicBezTo>
                  <a:cubicBezTo>
                    <a:pt x="679" y="919"/>
                    <a:pt x="870" y="585"/>
                    <a:pt x="870" y="312"/>
                  </a:cubicBezTo>
                  <a:cubicBezTo>
                    <a:pt x="870" y="117"/>
                    <a:pt x="774"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6"/>
            <p:cNvSpPr/>
            <p:nvPr/>
          </p:nvSpPr>
          <p:spPr>
            <a:xfrm>
              <a:off x="1875340" y="2377269"/>
              <a:ext cx="27831" cy="35701"/>
            </a:xfrm>
            <a:custGeom>
              <a:avLst/>
              <a:gdLst/>
              <a:ahLst/>
              <a:cxnLst/>
              <a:rect l="l" t="t" r="r" b="b"/>
              <a:pathLst>
                <a:path w="870" h="1116" extrusionOk="0">
                  <a:moveTo>
                    <a:pt x="639" y="1"/>
                  </a:moveTo>
                  <a:cubicBezTo>
                    <a:pt x="580" y="1"/>
                    <a:pt x="513" y="21"/>
                    <a:pt x="441" y="64"/>
                  </a:cubicBezTo>
                  <a:cubicBezTo>
                    <a:pt x="191" y="195"/>
                    <a:pt x="1" y="528"/>
                    <a:pt x="1" y="802"/>
                  </a:cubicBezTo>
                  <a:cubicBezTo>
                    <a:pt x="1" y="1003"/>
                    <a:pt x="94" y="1115"/>
                    <a:pt x="237" y="1115"/>
                  </a:cubicBezTo>
                  <a:cubicBezTo>
                    <a:pt x="297" y="1115"/>
                    <a:pt x="366" y="1095"/>
                    <a:pt x="441" y="1052"/>
                  </a:cubicBezTo>
                  <a:cubicBezTo>
                    <a:pt x="679" y="921"/>
                    <a:pt x="870" y="576"/>
                    <a:pt x="870" y="302"/>
                  </a:cubicBezTo>
                  <a:cubicBezTo>
                    <a:pt x="870" y="111"/>
                    <a:pt x="777" y="1"/>
                    <a:pt x="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6"/>
            <p:cNvSpPr/>
            <p:nvPr/>
          </p:nvSpPr>
          <p:spPr>
            <a:xfrm>
              <a:off x="1928283" y="2346655"/>
              <a:ext cx="27831" cy="35765"/>
            </a:xfrm>
            <a:custGeom>
              <a:avLst/>
              <a:gdLst/>
              <a:ahLst/>
              <a:cxnLst/>
              <a:rect l="l" t="t" r="r" b="b"/>
              <a:pathLst>
                <a:path w="870" h="1118" extrusionOk="0">
                  <a:moveTo>
                    <a:pt x="631" y="1"/>
                  </a:moveTo>
                  <a:cubicBezTo>
                    <a:pt x="574" y="1"/>
                    <a:pt x="509" y="19"/>
                    <a:pt x="441" y="57"/>
                  </a:cubicBezTo>
                  <a:cubicBezTo>
                    <a:pt x="203" y="199"/>
                    <a:pt x="0" y="533"/>
                    <a:pt x="0" y="807"/>
                  </a:cubicBezTo>
                  <a:cubicBezTo>
                    <a:pt x="0" y="1001"/>
                    <a:pt x="103" y="1118"/>
                    <a:pt x="247" y="1118"/>
                  </a:cubicBezTo>
                  <a:cubicBezTo>
                    <a:pt x="306" y="1118"/>
                    <a:pt x="372" y="1098"/>
                    <a:pt x="441" y="1057"/>
                  </a:cubicBezTo>
                  <a:cubicBezTo>
                    <a:pt x="679" y="914"/>
                    <a:pt x="870" y="580"/>
                    <a:pt x="870" y="307"/>
                  </a:cubicBezTo>
                  <a:cubicBezTo>
                    <a:pt x="870" y="111"/>
                    <a:pt x="773"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 name="Google Shape;616;p36"/>
          <p:cNvSpPr/>
          <p:nvPr/>
        </p:nvSpPr>
        <p:spPr>
          <a:xfrm>
            <a:off x="5931563" y="739477"/>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6"/>
          <p:cNvSpPr/>
          <p:nvPr/>
        </p:nvSpPr>
        <p:spPr>
          <a:xfrm>
            <a:off x="2683538" y="1499368"/>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6"/>
          <p:cNvSpPr/>
          <p:nvPr/>
        </p:nvSpPr>
        <p:spPr>
          <a:xfrm>
            <a:off x="7181850" y="-555175"/>
            <a:ext cx="2590800" cy="2707800"/>
          </a:xfrm>
          <a:prstGeom prst="roundRect">
            <a:avLst>
              <a:gd name="adj" fmla="val 16667"/>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36"/>
          <p:cNvGrpSpPr/>
          <p:nvPr/>
        </p:nvGrpSpPr>
        <p:grpSpPr>
          <a:xfrm>
            <a:off x="1304400" y="1628563"/>
            <a:ext cx="579625" cy="557161"/>
            <a:chOff x="304275" y="275275"/>
            <a:chExt cx="579625" cy="557161"/>
          </a:xfrm>
        </p:grpSpPr>
        <p:sp>
          <p:nvSpPr>
            <p:cNvPr id="620" name="Google Shape;620;p36"/>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6"/>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6"/>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6"/>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6"/>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6"/>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6"/>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6"/>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6"/>
            <p:cNvSpPr/>
            <p:nvPr/>
          </p:nvSpPr>
          <p:spPr>
            <a:xfrm>
              <a:off x="753400"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36"/>
          <p:cNvGrpSpPr/>
          <p:nvPr/>
        </p:nvGrpSpPr>
        <p:grpSpPr>
          <a:xfrm>
            <a:off x="7592138" y="1428538"/>
            <a:ext cx="355063" cy="343836"/>
            <a:chOff x="528838" y="275275"/>
            <a:chExt cx="355063" cy="343836"/>
          </a:xfrm>
        </p:grpSpPr>
        <p:sp>
          <p:nvSpPr>
            <p:cNvPr id="630" name="Google Shape;630;p36"/>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6"/>
            <p:cNvSpPr/>
            <p:nvPr/>
          </p:nvSpPr>
          <p:spPr>
            <a:xfrm>
              <a:off x="753400"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6"/>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6"/>
            <p:cNvSpPr/>
            <p:nvPr/>
          </p:nvSpPr>
          <p:spPr>
            <a:xfrm>
              <a:off x="753400"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92"/>
        <p:cNvGrpSpPr/>
        <p:nvPr/>
      </p:nvGrpSpPr>
      <p:grpSpPr>
        <a:xfrm>
          <a:off x="0" y="0"/>
          <a:ext cx="0" cy="0"/>
          <a:chOff x="0" y="0"/>
          <a:chExt cx="0" cy="0"/>
        </a:xfrm>
      </p:grpSpPr>
      <p:sp>
        <p:nvSpPr>
          <p:cNvPr id="2393" name="Google Shape;2393;p62"/>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394" name="Google Shape;2394;p62"/>
          <p:cNvSpPr txBox="1"/>
          <p:nvPr/>
        </p:nvSpPr>
        <p:spPr>
          <a:xfrm>
            <a:off x="713425" y="1152475"/>
            <a:ext cx="7717500" cy="61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latin typeface="Chivo"/>
                <a:ea typeface="Chivo"/>
                <a:cs typeface="Chivo"/>
                <a:sym typeface="Chivo"/>
              </a:rPr>
              <a:t>Here’s an assortment of alternative resources whose style fits the one of this template:</a:t>
            </a:r>
            <a:endParaRPr>
              <a:solidFill>
                <a:schemeClr val="accent2"/>
              </a:solidFill>
              <a:latin typeface="Chivo"/>
              <a:ea typeface="Chivo"/>
              <a:cs typeface="Chivo"/>
              <a:sym typeface="Chivo"/>
            </a:endParaRPr>
          </a:p>
          <a:p>
            <a:pPr marL="457200" lvl="0" indent="-317500" algn="ctr" rtl="0">
              <a:spcBef>
                <a:spcPts val="0"/>
              </a:spcBef>
              <a:spcAft>
                <a:spcPts val="0"/>
              </a:spcAft>
              <a:buClr>
                <a:schemeClr val="accent2"/>
              </a:buClr>
              <a:buSzPts val="1400"/>
              <a:buFont typeface="Chivo"/>
              <a:buChar char="●"/>
            </a:pPr>
            <a:r>
              <a:rPr lang="en">
                <a:solidFill>
                  <a:schemeClr val="hlink"/>
                </a:solidFill>
                <a:uFill>
                  <a:noFill/>
                </a:uFill>
                <a:latin typeface="Chivo"/>
                <a:ea typeface="Chivo"/>
                <a:cs typeface="Chivo"/>
                <a:sym typeface="Chivo"/>
                <a:hlinkClick r:id="rId3"/>
              </a:rPr>
              <a:t>Secure sockets layer illustration</a:t>
            </a:r>
            <a:endParaRPr>
              <a:solidFill>
                <a:schemeClr val="accent2"/>
              </a:solidFill>
              <a:latin typeface="Chivo"/>
              <a:ea typeface="Chivo"/>
              <a:cs typeface="Chivo"/>
              <a:sym typeface="Chivo"/>
            </a:endParaRPr>
          </a:p>
        </p:txBody>
      </p:sp>
      <p:grpSp>
        <p:nvGrpSpPr>
          <p:cNvPr id="2395" name="Google Shape;2395;p62"/>
          <p:cNvGrpSpPr/>
          <p:nvPr/>
        </p:nvGrpSpPr>
        <p:grpSpPr>
          <a:xfrm>
            <a:off x="1372793" y="1940738"/>
            <a:ext cx="1352865" cy="1808087"/>
            <a:chOff x="1886225" y="2331975"/>
            <a:chExt cx="773950" cy="1034375"/>
          </a:xfrm>
        </p:grpSpPr>
        <p:sp>
          <p:nvSpPr>
            <p:cNvPr id="2396" name="Google Shape;2396;p62"/>
            <p:cNvSpPr/>
            <p:nvPr/>
          </p:nvSpPr>
          <p:spPr>
            <a:xfrm>
              <a:off x="1976125" y="3218675"/>
              <a:ext cx="167900" cy="119975"/>
            </a:xfrm>
            <a:custGeom>
              <a:avLst/>
              <a:gdLst/>
              <a:ahLst/>
              <a:cxnLst/>
              <a:rect l="l" t="t" r="r" b="b"/>
              <a:pathLst>
                <a:path w="6716" h="4799" extrusionOk="0">
                  <a:moveTo>
                    <a:pt x="6716" y="4799"/>
                  </a:moveTo>
                  <a:lnTo>
                    <a:pt x="13" y="894"/>
                  </a:lnTo>
                  <a:lnTo>
                    <a:pt x="1" y="1"/>
                  </a:lnTo>
                  <a:lnTo>
                    <a:pt x="6716" y="3894"/>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2"/>
            <p:cNvSpPr/>
            <p:nvPr/>
          </p:nvSpPr>
          <p:spPr>
            <a:xfrm>
              <a:off x="2144000" y="3008250"/>
              <a:ext cx="168500" cy="330400"/>
            </a:xfrm>
            <a:custGeom>
              <a:avLst/>
              <a:gdLst/>
              <a:ahLst/>
              <a:cxnLst/>
              <a:rect l="l" t="t" r="r" b="b"/>
              <a:pathLst>
                <a:path w="6740" h="13216" extrusionOk="0">
                  <a:moveTo>
                    <a:pt x="6716" y="0"/>
                  </a:moveTo>
                  <a:lnTo>
                    <a:pt x="6728" y="6382"/>
                  </a:lnTo>
                  <a:cubicBezTo>
                    <a:pt x="6740" y="8084"/>
                    <a:pt x="5537" y="10156"/>
                    <a:pt x="4061" y="11001"/>
                  </a:cubicBezTo>
                  <a:lnTo>
                    <a:pt x="1" y="13216"/>
                  </a:lnTo>
                  <a:lnTo>
                    <a:pt x="1" y="12311"/>
                  </a:lnTo>
                  <a:lnTo>
                    <a:pt x="4061" y="10108"/>
                  </a:lnTo>
                  <a:cubicBezTo>
                    <a:pt x="5109" y="9501"/>
                    <a:pt x="5954" y="8037"/>
                    <a:pt x="5954" y="6834"/>
                  </a:cubicBezTo>
                  <a:lnTo>
                    <a:pt x="5930" y="452"/>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2"/>
            <p:cNvSpPr/>
            <p:nvPr/>
          </p:nvSpPr>
          <p:spPr>
            <a:xfrm>
              <a:off x="1976125" y="2921925"/>
              <a:ext cx="316725" cy="394125"/>
            </a:xfrm>
            <a:custGeom>
              <a:avLst/>
              <a:gdLst/>
              <a:ahLst/>
              <a:cxnLst/>
              <a:rect l="l" t="t" r="r" b="b"/>
              <a:pathLst>
                <a:path w="12669" h="15765" extrusionOk="0">
                  <a:moveTo>
                    <a:pt x="12645" y="3905"/>
                  </a:moveTo>
                  <a:lnTo>
                    <a:pt x="5930" y="0"/>
                  </a:lnTo>
                  <a:lnTo>
                    <a:pt x="5954" y="6394"/>
                  </a:lnTo>
                  <a:cubicBezTo>
                    <a:pt x="5954" y="7585"/>
                    <a:pt x="5108" y="9049"/>
                    <a:pt x="4061" y="9656"/>
                  </a:cubicBezTo>
                  <a:lnTo>
                    <a:pt x="1" y="11871"/>
                  </a:lnTo>
                  <a:lnTo>
                    <a:pt x="6716" y="15764"/>
                  </a:lnTo>
                  <a:lnTo>
                    <a:pt x="10776" y="13561"/>
                  </a:lnTo>
                  <a:cubicBezTo>
                    <a:pt x="11824" y="12954"/>
                    <a:pt x="12669" y="11490"/>
                    <a:pt x="12657" y="10287"/>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2"/>
            <p:cNvSpPr/>
            <p:nvPr/>
          </p:nvSpPr>
          <p:spPr>
            <a:xfrm>
              <a:off x="2124350" y="2910600"/>
              <a:ext cx="187550" cy="108975"/>
            </a:xfrm>
            <a:custGeom>
              <a:avLst/>
              <a:gdLst/>
              <a:ahLst/>
              <a:cxnLst/>
              <a:rect l="l" t="t" r="r" b="b"/>
              <a:pathLst>
                <a:path w="7502" h="4359" extrusionOk="0">
                  <a:moveTo>
                    <a:pt x="6716" y="4358"/>
                  </a:moveTo>
                  <a:lnTo>
                    <a:pt x="1" y="453"/>
                  </a:lnTo>
                  <a:lnTo>
                    <a:pt x="787" y="1"/>
                  </a:lnTo>
                  <a:lnTo>
                    <a:pt x="7502" y="3906"/>
                  </a:lnTo>
                  <a:close/>
                </a:path>
              </a:pathLst>
            </a:custGeom>
            <a:solidFill>
              <a:srgbClr val="0A43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2"/>
            <p:cNvSpPr/>
            <p:nvPr/>
          </p:nvSpPr>
          <p:spPr>
            <a:xfrm>
              <a:off x="1886225" y="2344475"/>
              <a:ext cx="745375" cy="1021875"/>
            </a:xfrm>
            <a:custGeom>
              <a:avLst/>
              <a:gdLst/>
              <a:ahLst/>
              <a:cxnLst/>
              <a:rect l="l" t="t" r="r" b="b"/>
              <a:pathLst>
                <a:path w="29815" h="40875" extrusionOk="0">
                  <a:moveTo>
                    <a:pt x="28731" y="16264"/>
                  </a:moveTo>
                  <a:cubicBezTo>
                    <a:pt x="29326" y="16621"/>
                    <a:pt x="29814" y="17455"/>
                    <a:pt x="29802" y="18145"/>
                  </a:cubicBezTo>
                  <a:lnTo>
                    <a:pt x="29743" y="39910"/>
                  </a:lnTo>
                  <a:cubicBezTo>
                    <a:pt x="29743" y="40600"/>
                    <a:pt x="29255" y="40874"/>
                    <a:pt x="28659" y="40529"/>
                  </a:cubicBezTo>
                  <a:lnTo>
                    <a:pt x="1084" y="24622"/>
                  </a:lnTo>
                  <a:cubicBezTo>
                    <a:pt x="489" y="24265"/>
                    <a:pt x="1" y="23432"/>
                    <a:pt x="1" y="22741"/>
                  </a:cubicBezTo>
                  <a:lnTo>
                    <a:pt x="72" y="976"/>
                  </a:lnTo>
                  <a:cubicBezTo>
                    <a:pt x="72" y="286"/>
                    <a:pt x="561" y="0"/>
                    <a:pt x="1156" y="357"/>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2"/>
            <p:cNvSpPr/>
            <p:nvPr/>
          </p:nvSpPr>
          <p:spPr>
            <a:xfrm>
              <a:off x="1917500" y="2391800"/>
              <a:ext cx="682550" cy="927525"/>
            </a:xfrm>
            <a:custGeom>
              <a:avLst/>
              <a:gdLst/>
              <a:ahLst/>
              <a:cxnLst/>
              <a:rect l="l" t="t" r="r" b="b"/>
              <a:pathLst>
                <a:path w="27302" h="37101" extrusionOk="0">
                  <a:moveTo>
                    <a:pt x="464" y="21646"/>
                  </a:moveTo>
                  <a:cubicBezTo>
                    <a:pt x="250" y="21515"/>
                    <a:pt x="0" y="21098"/>
                    <a:pt x="0" y="20848"/>
                  </a:cubicBezTo>
                  <a:lnTo>
                    <a:pt x="60" y="0"/>
                  </a:lnTo>
                  <a:lnTo>
                    <a:pt x="26849" y="15466"/>
                  </a:lnTo>
                  <a:cubicBezTo>
                    <a:pt x="27051" y="15586"/>
                    <a:pt x="27301" y="16014"/>
                    <a:pt x="27301" y="16252"/>
                  </a:cubicBezTo>
                  <a:lnTo>
                    <a:pt x="27242" y="3710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2"/>
            <p:cNvSpPr/>
            <p:nvPr/>
          </p:nvSpPr>
          <p:spPr>
            <a:xfrm>
              <a:off x="1895750" y="2331975"/>
              <a:ext cx="764425" cy="1027825"/>
            </a:xfrm>
            <a:custGeom>
              <a:avLst/>
              <a:gdLst/>
              <a:ahLst/>
              <a:cxnLst/>
              <a:rect l="l" t="t" r="r" b="b"/>
              <a:pathLst>
                <a:path w="30577" h="41113" extrusionOk="0">
                  <a:moveTo>
                    <a:pt x="29493" y="16109"/>
                  </a:moveTo>
                  <a:lnTo>
                    <a:pt x="1918" y="191"/>
                  </a:lnTo>
                  <a:cubicBezTo>
                    <a:pt x="1620" y="12"/>
                    <a:pt x="1346" y="0"/>
                    <a:pt x="1156" y="107"/>
                  </a:cubicBezTo>
                  <a:lnTo>
                    <a:pt x="1" y="774"/>
                  </a:lnTo>
                  <a:cubicBezTo>
                    <a:pt x="203" y="667"/>
                    <a:pt x="477" y="679"/>
                    <a:pt x="775" y="857"/>
                  </a:cubicBezTo>
                  <a:lnTo>
                    <a:pt x="28350" y="16776"/>
                  </a:lnTo>
                  <a:cubicBezTo>
                    <a:pt x="28945" y="17121"/>
                    <a:pt x="29433" y="17955"/>
                    <a:pt x="29421" y="18645"/>
                  </a:cubicBezTo>
                  <a:lnTo>
                    <a:pt x="29362" y="40410"/>
                  </a:lnTo>
                  <a:cubicBezTo>
                    <a:pt x="29362" y="40755"/>
                    <a:pt x="29243" y="40993"/>
                    <a:pt x="29052" y="41112"/>
                  </a:cubicBezTo>
                  <a:lnTo>
                    <a:pt x="30195" y="40446"/>
                  </a:lnTo>
                  <a:cubicBezTo>
                    <a:pt x="30386" y="40326"/>
                    <a:pt x="30517" y="40088"/>
                    <a:pt x="30517" y="39743"/>
                  </a:cubicBezTo>
                  <a:lnTo>
                    <a:pt x="30576" y="17979"/>
                  </a:lnTo>
                  <a:cubicBezTo>
                    <a:pt x="30576" y="17288"/>
                    <a:pt x="30088" y="16455"/>
                    <a:pt x="29493" y="16109"/>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62"/>
          <p:cNvGrpSpPr/>
          <p:nvPr/>
        </p:nvGrpSpPr>
        <p:grpSpPr>
          <a:xfrm>
            <a:off x="4270758" y="2337334"/>
            <a:ext cx="1658395" cy="1269652"/>
            <a:chOff x="4071925" y="2549850"/>
            <a:chExt cx="1265950" cy="969200"/>
          </a:xfrm>
        </p:grpSpPr>
        <p:sp>
          <p:nvSpPr>
            <p:cNvPr id="2404" name="Google Shape;2404;p62"/>
            <p:cNvSpPr/>
            <p:nvPr/>
          </p:nvSpPr>
          <p:spPr>
            <a:xfrm>
              <a:off x="5312550" y="3258875"/>
              <a:ext cx="25325" cy="260175"/>
            </a:xfrm>
            <a:custGeom>
              <a:avLst/>
              <a:gdLst/>
              <a:ahLst/>
              <a:cxnLst/>
              <a:rect l="l" t="t" r="r" b="b"/>
              <a:pathLst>
                <a:path w="1013" h="10407" extrusionOk="0">
                  <a:moveTo>
                    <a:pt x="25" y="583"/>
                  </a:moveTo>
                  <a:lnTo>
                    <a:pt x="1013" y="0"/>
                  </a:lnTo>
                  <a:lnTo>
                    <a:pt x="989" y="9823"/>
                  </a:lnTo>
                  <a:lnTo>
                    <a:pt x="1" y="1040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5" name="Google Shape;2405;p62"/>
            <p:cNvGrpSpPr/>
            <p:nvPr/>
          </p:nvGrpSpPr>
          <p:grpSpPr>
            <a:xfrm>
              <a:off x="4071925" y="2549850"/>
              <a:ext cx="1265950" cy="969200"/>
              <a:chOff x="4071925" y="2549850"/>
              <a:chExt cx="1265950" cy="969200"/>
            </a:xfrm>
          </p:grpSpPr>
          <p:sp>
            <p:nvSpPr>
              <p:cNvPr id="2406" name="Google Shape;2406;p62"/>
              <p:cNvSpPr/>
              <p:nvPr/>
            </p:nvSpPr>
            <p:spPr>
              <a:xfrm>
                <a:off x="4072525" y="2549850"/>
                <a:ext cx="1265350" cy="723625"/>
              </a:xfrm>
              <a:custGeom>
                <a:avLst/>
                <a:gdLst/>
                <a:ahLst/>
                <a:cxnLst/>
                <a:rect l="l" t="t" r="r" b="b"/>
                <a:pathLst>
                  <a:path w="50614" h="28945" extrusionOk="0">
                    <a:moveTo>
                      <a:pt x="0" y="572"/>
                    </a:moveTo>
                    <a:lnTo>
                      <a:pt x="1000" y="0"/>
                    </a:lnTo>
                    <a:lnTo>
                      <a:pt x="50614" y="28361"/>
                    </a:lnTo>
                    <a:lnTo>
                      <a:pt x="49626" y="28944"/>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2"/>
              <p:cNvSpPr/>
              <p:nvPr/>
            </p:nvSpPr>
            <p:spPr>
              <a:xfrm>
                <a:off x="4071925" y="2564125"/>
                <a:ext cx="1241250" cy="954925"/>
              </a:xfrm>
              <a:custGeom>
                <a:avLst/>
                <a:gdLst/>
                <a:ahLst/>
                <a:cxnLst/>
                <a:rect l="l" t="t" r="r" b="b"/>
                <a:pathLst>
                  <a:path w="49650" h="38197" extrusionOk="0">
                    <a:moveTo>
                      <a:pt x="49650" y="28373"/>
                    </a:moveTo>
                    <a:lnTo>
                      <a:pt x="49626" y="38196"/>
                    </a:lnTo>
                    <a:lnTo>
                      <a:pt x="1" y="9824"/>
                    </a:lnTo>
                    <a:lnTo>
                      <a:pt x="24" y="1"/>
                    </a:lnTo>
                    <a:close/>
                  </a:path>
                </a:pathLst>
              </a:custGeom>
              <a:solidFill>
                <a:srgbClr val="DEE6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2"/>
              <p:cNvSpPr/>
              <p:nvPr/>
            </p:nvSpPr>
            <p:spPr>
              <a:xfrm>
                <a:off x="4088600" y="2593000"/>
                <a:ext cx="1207900" cy="897175"/>
              </a:xfrm>
              <a:custGeom>
                <a:avLst/>
                <a:gdLst/>
                <a:ahLst/>
                <a:cxnLst/>
                <a:rect l="l" t="t" r="r" b="b"/>
                <a:pathLst>
                  <a:path w="48316" h="35887" extrusionOk="0">
                    <a:moveTo>
                      <a:pt x="24" y="1"/>
                    </a:moveTo>
                    <a:lnTo>
                      <a:pt x="0" y="8288"/>
                    </a:lnTo>
                    <a:lnTo>
                      <a:pt x="48292" y="35886"/>
                    </a:lnTo>
                    <a:lnTo>
                      <a:pt x="48316" y="27599"/>
                    </a:lnTo>
                    <a:lnTo>
                      <a:pt x="24"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2"/>
              <p:cNvSpPr/>
              <p:nvPr/>
            </p:nvSpPr>
            <p:spPr>
              <a:xfrm>
                <a:off x="4088600" y="2593000"/>
                <a:ext cx="369700" cy="418550"/>
              </a:xfrm>
              <a:custGeom>
                <a:avLst/>
                <a:gdLst/>
                <a:ahLst/>
                <a:cxnLst/>
                <a:rect l="l" t="t" r="r" b="b"/>
                <a:pathLst>
                  <a:path w="14788" h="16742" extrusionOk="0">
                    <a:moveTo>
                      <a:pt x="24" y="1"/>
                    </a:moveTo>
                    <a:lnTo>
                      <a:pt x="0" y="8288"/>
                    </a:lnTo>
                    <a:lnTo>
                      <a:pt x="14788" y="16741"/>
                    </a:lnTo>
                    <a:lnTo>
                      <a:pt x="14788" y="8430"/>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0" name="Google Shape;2410;p62"/>
          <p:cNvGrpSpPr/>
          <p:nvPr/>
        </p:nvGrpSpPr>
        <p:grpSpPr>
          <a:xfrm>
            <a:off x="3066242" y="2489050"/>
            <a:ext cx="1060546" cy="1487835"/>
            <a:chOff x="2877725" y="1861075"/>
            <a:chExt cx="818575" cy="1148375"/>
          </a:xfrm>
        </p:grpSpPr>
        <p:sp>
          <p:nvSpPr>
            <p:cNvPr id="2411" name="Google Shape;2411;p62"/>
            <p:cNvSpPr/>
            <p:nvPr/>
          </p:nvSpPr>
          <p:spPr>
            <a:xfrm>
              <a:off x="2878025" y="1861075"/>
              <a:ext cx="818275" cy="1148375"/>
            </a:xfrm>
            <a:custGeom>
              <a:avLst/>
              <a:gdLst/>
              <a:ahLst/>
              <a:cxnLst/>
              <a:rect l="l" t="t" r="r" b="b"/>
              <a:pathLst>
                <a:path w="32731" h="45935" extrusionOk="0">
                  <a:moveTo>
                    <a:pt x="31290" y="45470"/>
                  </a:moveTo>
                  <a:lnTo>
                    <a:pt x="1429" y="28230"/>
                  </a:lnTo>
                  <a:cubicBezTo>
                    <a:pt x="643" y="27778"/>
                    <a:pt x="1" y="26539"/>
                    <a:pt x="1" y="25480"/>
                  </a:cubicBezTo>
                  <a:lnTo>
                    <a:pt x="1" y="1548"/>
                  </a:lnTo>
                  <a:cubicBezTo>
                    <a:pt x="1" y="489"/>
                    <a:pt x="643" y="0"/>
                    <a:pt x="1429" y="453"/>
                  </a:cubicBezTo>
                  <a:lnTo>
                    <a:pt x="31290" y="17693"/>
                  </a:lnTo>
                  <a:cubicBezTo>
                    <a:pt x="32076" y="18146"/>
                    <a:pt x="32731" y="19384"/>
                    <a:pt x="32731" y="20443"/>
                  </a:cubicBezTo>
                  <a:lnTo>
                    <a:pt x="32731" y="44387"/>
                  </a:lnTo>
                  <a:cubicBezTo>
                    <a:pt x="32731" y="45435"/>
                    <a:pt x="32076" y="45935"/>
                    <a:pt x="31290" y="4547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2"/>
            <p:cNvSpPr/>
            <p:nvPr/>
          </p:nvSpPr>
          <p:spPr>
            <a:xfrm>
              <a:off x="2877725" y="1861675"/>
              <a:ext cx="818575" cy="581050"/>
            </a:xfrm>
            <a:custGeom>
              <a:avLst/>
              <a:gdLst/>
              <a:ahLst/>
              <a:cxnLst/>
              <a:rect l="l" t="t" r="r" b="b"/>
              <a:pathLst>
                <a:path w="32743" h="23242" extrusionOk="0">
                  <a:moveTo>
                    <a:pt x="31195" y="17610"/>
                  </a:moveTo>
                  <a:lnTo>
                    <a:pt x="1560" y="500"/>
                  </a:lnTo>
                  <a:cubicBezTo>
                    <a:pt x="703" y="0"/>
                    <a:pt x="1" y="405"/>
                    <a:pt x="1" y="1381"/>
                  </a:cubicBezTo>
                  <a:lnTo>
                    <a:pt x="1" y="4334"/>
                  </a:lnTo>
                  <a:lnTo>
                    <a:pt x="32743" y="23241"/>
                  </a:lnTo>
                  <a:lnTo>
                    <a:pt x="32743" y="20277"/>
                  </a:lnTo>
                  <a:cubicBezTo>
                    <a:pt x="32743" y="19300"/>
                    <a:pt x="32040" y="18098"/>
                    <a:pt x="31195" y="1761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2"/>
            <p:cNvSpPr/>
            <p:nvPr/>
          </p:nvSpPr>
          <p:spPr>
            <a:xfrm>
              <a:off x="3496850" y="2255175"/>
              <a:ext cx="29200" cy="43175"/>
            </a:xfrm>
            <a:custGeom>
              <a:avLst/>
              <a:gdLst/>
              <a:ahLst/>
              <a:cxnLst/>
              <a:rect l="l" t="t" r="r" b="b"/>
              <a:pathLst>
                <a:path w="1168" h="1727" extrusionOk="0">
                  <a:moveTo>
                    <a:pt x="1167" y="1203"/>
                  </a:moveTo>
                  <a:cubicBezTo>
                    <a:pt x="1167" y="1572"/>
                    <a:pt x="906" y="1727"/>
                    <a:pt x="584" y="1536"/>
                  </a:cubicBezTo>
                  <a:cubicBezTo>
                    <a:pt x="263" y="1346"/>
                    <a:pt x="1" y="893"/>
                    <a:pt x="1" y="524"/>
                  </a:cubicBezTo>
                  <a:cubicBezTo>
                    <a:pt x="1" y="155"/>
                    <a:pt x="263" y="0"/>
                    <a:pt x="584" y="191"/>
                  </a:cubicBezTo>
                  <a:cubicBezTo>
                    <a:pt x="906" y="381"/>
                    <a:pt x="1167" y="834"/>
                    <a:pt x="1167" y="120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2"/>
            <p:cNvSpPr/>
            <p:nvPr/>
          </p:nvSpPr>
          <p:spPr>
            <a:xfrm>
              <a:off x="3556075" y="2289400"/>
              <a:ext cx="29200" cy="43175"/>
            </a:xfrm>
            <a:custGeom>
              <a:avLst/>
              <a:gdLst/>
              <a:ahLst/>
              <a:cxnLst/>
              <a:rect l="l" t="t" r="r" b="b"/>
              <a:pathLst>
                <a:path w="1168" h="1727" extrusionOk="0">
                  <a:moveTo>
                    <a:pt x="1168" y="1203"/>
                  </a:moveTo>
                  <a:cubicBezTo>
                    <a:pt x="1168" y="1572"/>
                    <a:pt x="906" y="1727"/>
                    <a:pt x="584" y="1536"/>
                  </a:cubicBezTo>
                  <a:cubicBezTo>
                    <a:pt x="263" y="1346"/>
                    <a:pt x="1" y="893"/>
                    <a:pt x="1" y="524"/>
                  </a:cubicBezTo>
                  <a:cubicBezTo>
                    <a:pt x="1" y="155"/>
                    <a:pt x="263" y="1"/>
                    <a:pt x="584" y="191"/>
                  </a:cubicBezTo>
                  <a:cubicBezTo>
                    <a:pt x="906" y="370"/>
                    <a:pt x="1168" y="822"/>
                    <a:pt x="1168" y="120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2"/>
            <p:cNvSpPr/>
            <p:nvPr/>
          </p:nvSpPr>
          <p:spPr>
            <a:xfrm>
              <a:off x="3615325" y="2323625"/>
              <a:ext cx="29200" cy="42900"/>
            </a:xfrm>
            <a:custGeom>
              <a:avLst/>
              <a:gdLst/>
              <a:ahLst/>
              <a:cxnLst/>
              <a:rect l="l" t="t" r="r" b="b"/>
              <a:pathLst>
                <a:path w="1168" h="1716" extrusionOk="0">
                  <a:moveTo>
                    <a:pt x="1167" y="1203"/>
                  </a:moveTo>
                  <a:cubicBezTo>
                    <a:pt x="1167" y="1572"/>
                    <a:pt x="905" y="1715"/>
                    <a:pt x="584" y="1537"/>
                  </a:cubicBezTo>
                  <a:cubicBezTo>
                    <a:pt x="262" y="1346"/>
                    <a:pt x="0" y="894"/>
                    <a:pt x="0" y="525"/>
                  </a:cubicBezTo>
                  <a:cubicBezTo>
                    <a:pt x="0" y="144"/>
                    <a:pt x="262" y="1"/>
                    <a:pt x="584" y="191"/>
                  </a:cubicBezTo>
                  <a:cubicBezTo>
                    <a:pt x="905" y="370"/>
                    <a:pt x="1167" y="822"/>
                    <a:pt x="1167" y="120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2"/>
            <p:cNvSpPr/>
            <p:nvPr/>
          </p:nvSpPr>
          <p:spPr>
            <a:xfrm>
              <a:off x="2958100" y="2089675"/>
              <a:ext cx="647125" cy="824225"/>
            </a:xfrm>
            <a:custGeom>
              <a:avLst/>
              <a:gdLst/>
              <a:ahLst/>
              <a:cxnLst/>
              <a:rect l="l" t="t" r="r" b="b"/>
              <a:pathLst>
                <a:path w="25885" h="32969" extrusionOk="0">
                  <a:moveTo>
                    <a:pt x="0" y="0"/>
                  </a:moveTo>
                  <a:lnTo>
                    <a:pt x="0" y="18026"/>
                  </a:lnTo>
                  <a:lnTo>
                    <a:pt x="25885" y="32969"/>
                  </a:lnTo>
                  <a:lnTo>
                    <a:pt x="25885" y="14943"/>
                  </a:lnTo>
                  <a:lnTo>
                    <a:pt x="0"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2"/>
            <p:cNvSpPr/>
            <p:nvPr/>
          </p:nvSpPr>
          <p:spPr>
            <a:xfrm>
              <a:off x="2999175" y="2194450"/>
              <a:ext cx="200950" cy="312550"/>
            </a:xfrm>
            <a:custGeom>
              <a:avLst/>
              <a:gdLst/>
              <a:ahLst/>
              <a:cxnLst/>
              <a:rect l="l" t="t" r="r" b="b"/>
              <a:pathLst>
                <a:path w="8038" h="12502" extrusionOk="0">
                  <a:moveTo>
                    <a:pt x="8037" y="12502"/>
                  </a:moveTo>
                  <a:lnTo>
                    <a:pt x="0" y="7859"/>
                  </a:lnTo>
                  <a:lnTo>
                    <a:pt x="0" y="0"/>
                  </a:lnTo>
                  <a:lnTo>
                    <a:pt x="8037" y="464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2"/>
            <p:cNvSpPr/>
            <p:nvPr/>
          </p:nvSpPr>
          <p:spPr>
            <a:xfrm>
              <a:off x="3239675" y="2333150"/>
              <a:ext cx="306625" cy="189925"/>
            </a:xfrm>
            <a:custGeom>
              <a:avLst/>
              <a:gdLst/>
              <a:ahLst/>
              <a:cxnLst/>
              <a:rect l="l" t="t" r="r" b="b"/>
              <a:pathLst>
                <a:path w="12265" h="7597" extrusionOk="0">
                  <a:moveTo>
                    <a:pt x="12264" y="7597"/>
                  </a:moveTo>
                  <a:lnTo>
                    <a:pt x="1" y="513"/>
                  </a:lnTo>
                  <a:lnTo>
                    <a:pt x="1" y="1"/>
                  </a:lnTo>
                  <a:lnTo>
                    <a:pt x="12264" y="70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2"/>
            <p:cNvSpPr/>
            <p:nvPr/>
          </p:nvSpPr>
          <p:spPr>
            <a:xfrm>
              <a:off x="3239675" y="2390000"/>
              <a:ext cx="306625" cy="189925"/>
            </a:xfrm>
            <a:custGeom>
              <a:avLst/>
              <a:gdLst/>
              <a:ahLst/>
              <a:cxnLst/>
              <a:rect l="l" t="t" r="r" b="b"/>
              <a:pathLst>
                <a:path w="12265" h="7597" extrusionOk="0">
                  <a:moveTo>
                    <a:pt x="12264" y="7597"/>
                  </a:moveTo>
                  <a:lnTo>
                    <a:pt x="1" y="513"/>
                  </a:lnTo>
                  <a:lnTo>
                    <a:pt x="1" y="1"/>
                  </a:lnTo>
                  <a:lnTo>
                    <a:pt x="12264" y="70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2"/>
            <p:cNvSpPr/>
            <p:nvPr/>
          </p:nvSpPr>
          <p:spPr>
            <a:xfrm>
              <a:off x="3239675" y="2446550"/>
              <a:ext cx="306625" cy="189950"/>
            </a:xfrm>
            <a:custGeom>
              <a:avLst/>
              <a:gdLst/>
              <a:ahLst/>
              <a:cxnLst/>
              <a:rect l="l" t="t" r="r" b="b"/>
              <a:pathLst>
                <a:path w="12265" h="7598" extrusionOk="0">
                  <a:moveTo>
                    <a:pt x="12264" y="7597"/>
                  </a:moveTo>
                  <a:lnTo>
                    <a:pt x="1" y="513"/>
                  </a:lnTo>
                  <a:lnTo>
                    <a:pt x="1" y="1"/>
                  </a:lnTo>
                  <a:lnTo>
                    <a:pt x="12264" y="70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2"/>
            <p:cNvSpPr/>
            <p:nvPr/>
          </p:nvSpPr>
          <p:spPr>
            <a:xfrm>
              <a:off x="3239675" y="2503425"/>
              <a:ext cx="306625" cy="189925"/>
            </a:xfrm>
            <a:custGeom>
              <a:avLst/>
              <a:gdLst/>
              <a:ahLst/>
              <a:cxnLst/>
              <a:rect l="l" t="t" r="r" b="b"/>
              <a:pathLst>
                <a:path w="12265" h="7597" extrusionOk="0">
                  <a:moveTo>
                    <a:pt x="12264" y="7596"/>
                  </a:moveTo>
                  <a:lnTo>
                    <a:pt x="1" y="512"/>
                  </a:lnTo>
                  <a:lnTo>
                    <a:pt x="1" y="0"/>
                  </a:lnTo>
                  <a:lnTo>
                    <a:pt x="12264" y="708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2"/>
            <p:cNvSpPr/>
            <p:nvPr/>
          </p:nvSpPr>
          <p:spPr>
            <a:xfrm>
              <a:off x="2999175" y="2421250"/>
              <a:ext cx="547125" cy="328650"/>
            </a:xfrm>
            <a:custGeom>
              <a:avLst/>
              <a:gdLst/>
              <a:ahLst/>
              <a:cxnLst/>
              <a:rect l="l" t="t" r="r" b="b"/>
              <a:pathLst>
                <a:path w="21885" h="13146" extrusionOk="0">
                  <a:moveTo>
                    <a:pt x="21884" y="13145"/>
                  </a:moveTo>
                  <a:lnTo>
                    <a:pt x="0" y="513"/>
                  </a:lnTo>
                  <a:lnTo>
                    <a:pt x="0" y="1"/>
                  </a:lnTo>
                  <a:lnTo>
                    <a:pt x="21884" y="1264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2"/>
            <p:cNvSpPr/>
            <p:nvPr/>
          </p:nvSpPr>
          <p:spPr>
            <a:xfrm>
              <a:off x="2999175" y="2478125"/>
              <a:ext cx="547125" cy="328625"/>
            </a:xfrm>
            <a:custGeom>
              <a:avLst/>
              <a:gdLst/>
              <a:ahLst/>
              <a:cxnLst/>
              <a:rect l="l" t="t" r="r" b="b"/>
              <a:pathLst>
                <a:path w="21885" h="13145" extrusionOk="0">
                  <a:moveTo>
                    <a:pt x="21884" y="13145"/>
                  </a:moveTo>
                  <a:lnTo>
                    <a:pt x="0" y="512"/>
                  </a:lnTo>
                  <a:lnTo>
                    <a:pt x="0" y="0"/>
                  </a:lnTo>
                  <a:lnTo>
                    <a:pt x="21884" y="1263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4" name="Google Shape;2424;p62"/>
          <p:cNvGrpSpPr/>
          <p:nvPr/>
        </p:nvGrpSpPr>
        <p:grpSpPr>
          <a:xfrm>
            <a:off x="6374402" y="2228351"/>
            <a:ext cx="953841" cy="1066172"/>
            <a:chOff x="3758800" y="4011050"/>
            <a:chExt cx="791175" cy="884350"/>
          </a:xfrm>
        </p:grpSpPr>
        <p:sp>
          <p:nvSpPr>
            <p:cNvPr id="2425" name="Google Shape;2425;p62"/>
            <p:cNvSpPr/>
            <p:nvPr/>
          </p:nvSpPr>
          <p:spPr>
            <a:xfrm>
              <a:off x="4304400" y="4319125"/>
              <a:ext cx="164325" cy="501275"/>
            </a:xfrm>
            <a:custGeom>
              <a:avLst/>
              <a:gdLst/>
              <a:ahLst/>
              <a:cxnLst/>
              <a:rect l="l" t="t" r="r" b="b"/>
              <a:pathLst>
                <a:path w="6573" h="20051" extrusionOk="0">
                  <a:moveTo>
                    <a:pt x="2798" y="19193"/>
                  </a:moveTo>
                  <a:lnTo>
                    <a:pt x="1322" y="20050"/>
                  </a:lnTo>
                  <a:cubicBezTo>
                    <a:pt x="2274" y="19502"/>
                    <a:pt x="3024" y="18657"/>
                    <a:pt x="3394" y="17419"/>
                  </a:cubicBezTo>
                  <a:cubicBezTo>
                    <a:pt x="5084" y="11799"/>
                    <a:pt x="0" y="8215"/>
                    <a:pt x="2334" y="857"/>
                  </a:cubicBezTo>
                  <a:lnTo>
                    <a:pt x="3810" y="0"/>
                  </a:lnTo>
                  <a:cubicBezTo>
                    <a:pt x="1477" y="7358"/>
                    <a:pt x="6573" y="10942"/>
                    <a:pt x="4882" y="16562"/>
                  </a:cubicBezTo>
                  <a:cubicBezTo>
                    <a:pt x="4513" y="17800"/>
                    <a:pt x="3751" y="18633"/>
                    <a:pt x="2798" y="19193"/>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6" name="Google Shape;2426;p62"/>
            <p:cNvGrpSpPr/>
            <p:nvPr/>
          </p:nvGrpSpPr>
          <p:grpSpPr>
            <a:xfrm>
              <a:off x="3758800" y="4011050"/>
              <a:ext cx="791175" cy="884350"/>
              <a:chOff x="3758800" y="4011050"/>
              <a:chExt cx="791175" cy="884350"/>
            </a:xfrm>
          </p:grpSpPr>
          <p:sp>
            <p:nvSpPr>
              <p:cNvPr id="2427" name="Google Shape;2427;p62"/>
              <p:cNvSpPr/>
              <p:nvPr/>
            </p:nvSpPr>
            <p:spPr>
              <a:xfrm>
                <a:off x="3829050" y="4011050"/>
                <a:ext cx="304225" cy="90800"/>
              </a:xfrm>
              <a:custGeom>
                <a:avLst/>
                <a:gdLst/>
                <a:ahLst/>
                <a:cxnLst/>
                <a:rect l="l" t="t" r="r" b="b"/>
                <a:pathLst>
                  <a:path w="12169" h="3632" extrusionOk="0">
                    <a:moveTo>
                      <a:pt x="0" y="857"/>
                    </a:moveTo>
                    <a:lnTo>
                      <a:pt x="1488" y="0"/>
                    </a:lnTo>
                    <a:lnTo>
                      <a:pt x="12168" y="2774"/>
                    </a:lnTo>
                    <a:lnTo>
                      <a:pt x="10680" y="3632"/>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2"/>
              <p:cNvSpPr/>
              <p:nvPr/>
            </p:nvSpPr>
            <p:spPr>
              <a:xfrm>
                <a:off x="3758800" y="4032475"/>
                <a:ext cx="673025" cy="862925"/>
              </a:xfrm>
              <a:custGeom>
                <a:avLst/>
                <a:gdLst/>
                <a:ahLst/>
                <a:cxnLst/>
                <a:rect l="l" t="t" r="r" b="b"/>
                <a:pathLst>
                  <a:path w="26921" h="34517" extrusionOk="0">
                    <a:moveTo>
                      <a:pt x="13490" y="2775"/>
                    </a:moveTo>
                    <a:lnTo>
                      <a:pt x="24158" y="12323"/>
                    </a:lnTo>
                    <a:cubicBezTo>
                      <a:pt x="21824" y="19681"/>
                      <a:pt x="26920" y="23265"/>
                      <a:pt x="25229" y="28885"/>
                    </a:cubicBezTo>
                    <a:cubicBezTo>
                      <a:pt x="23539" y="34517"/>
                      <a:pt x="13919" y="31921"/>
                      <a:pt x="13407" y="31790"/>
                    </a:cubicBezTo>
                    <a:cubicBezTo>
                      <a:pt x="12907" y="31338"/>
                      <a:pt x="3310" y="22837"/>
                      <a:pt x="1655" y="15288"/>
                    </a:cubicBezTo>
                    <a:cubicBezTo>
                      <a:pt x="0" y="7728"/>
                      <a:pt x="5096" y="10025"/>
                      <a:pt x="2810"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2"/>
              <p:cNvSpPr/>
              <p:nvPr/>
            </p:nvSpPr>
            <p:spPr>
              <a:xfrm>
                <a:off x="4096025" y="4080400"/>
                <a:ext cx="303650" cy="260175"/>
              </a:xfrm>
              <a:custGeom>
                <a:avLst/>
                <a:gdLst/>
                <a:ahLst/>
                <a:cxnLst/>
                <a:rect l="l" t="t" r="r" b="b"/>
                <a:pathLst>
                  <a:path w="12146" h="10407" extrusionOk="0">
                    <a:moveTo>
                      <a:pt x="1" y="858"/>
                    </a:moveTo>
                    <a:lnTo>
                      <a:pt x="1489" y="0"/>
                    </a:lnTo>
                    <a:lnTo>
                      <a:pt x="12145" y="9549"/>
                    </a:lnTo>
                    <a:lnTo>
                      <a:pt x="10669" y="10406"/>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2"/>
              <p:cNvSpPr/>
              <p:nvPr/>
            </p:nvSpPr>
            <p:spPr>
              <a:xfrm>
                <a:off x="3887675" y="4306325"/>
                <a:ext cx="662300" cy="319400"/>
              </a:xfrm>
              <a:custGeom>
                <a:avLst/>
                <a:gdLst/>
                <a:ahLst/>
                <a:cxnLst/>
                <a:rect l="l" t="t" r="r" b="b"/>
                <a:pathLst>
                  <a:path w="26492" h="12776" extrusionOk="0">
                    <a:moveTo>
                      <a:pt x="1" y="0"/>
                    </a:moveTo>
                    <a:lnTo>
                      <a:pt x="8121" y="12775"/>
                    </a:lnTo>
                    <a:lnTo>
                      <a:pt x="26492" y="0"/>
                    </a:lnTo>
                    <a:lnTo>
                      <a:pt x="8121" y="708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31" name="Google Shape;2431;p62"/>
          <p:cNvSpPr/>
          <p:nvPr/>
        </p:nvSpPr>
        <p:spPr>
          <a:xfrm>
            <a:off x="5180882" y="3612775"/>
            <a:ext cx="49450" cy="432525"/>
          </a:xfrm>
          <a:custGeom>
            <a:avLst/>
            <a:gdLst/>
            <a:ahLst/>
            <a:cxnLst/>
            <a:rect l="l" t="t" r="r" b="b"/>
            <a:pathLst>
              <a:path w="1978" h="17301" extrusionOk="0">
                <a:moveTo>
                  <a:pt x="60" y="1120"/>
                </a:moveTo>
                <a:lnTo>
                  <a:pt x="1977" y="1"/>
                </a:lnTo>
                <a:lnTo>
                  <a:pt x="1918" y="16193"/>
                </a:lnTo>
                <a:lnTo>
                  <a:pt x="1" y="1730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2" name="Google Shape;2432;p62"/>
          <p:cNvGrpSpPr/>
          <p:nvPr/>
        </p:nvGrpSpPr>
        <p:grpSpPr>
          <a:xfrm>
            <a:off x="4467366" y="3201092"/>
            <a:ext cx="1060542" cy="1173488"/>
            <a:chOff x="3938275" y="3201125"/>
            <a:chExt cx="762925" cy="844175"/>
          </a:xfrm>
        </p:grpSpPr>
        <p:sp>
          <p:nvSpPr>
            <p:cNvPr id="2433" name="Google Shape;2433;p62"/>
            <p:cNvSpPr/>
            <p:nvPr/>
          </p:nvSpPr>
          <p:spPr>
            <a:xfrm>
              <a:off x="3939775" y="3201125"/>
              <a:ext cx="761425" cy="439650"/>
            </a:xfrm>
            <a:custGeom>
              <a:avLst/>
              <a:gdLst/>
              <a:ahLst/>
              <a:cxnLst/>
              <a:rect l="l" t="t" r="r" b="b"/>
              <a:pathLst>
                <a:path w="30457" h="17586" extrusionOk="0">
                  <a:moveTo>
                    <a:pt x="0" y="1108"/>
                  </a:moveTo>
                  <a:lnTo>
                    <a:pt x="1917" y="0"/>
                  </a:lnTo>
                  <a:lnTo>
                    <a:pt x="30456" y="16467"/>
                  </a:lnTo>
                  <a:lnTo>
                    <a:pt x="28539" y="17586"/>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2"/>
            <p:cNvSpPr/>
            <p:nvPr/>
          </p:nvSpPr>
          <p:spPr>
            <a:xfrm>
              <a:off x="3938275" y="3228800"/>
              <a:ext cx="715000" cy="816500"/>
            </a:xfrm>
            <a:custGeom>
              <a:avLst/>
              <a:gdLst/>
              <a:ahLst/>
              <a:cxnLst/>
              <a:rect l="l" t="t" r="r" b="b"/>
              <a:pathLst>
                <a:path w="28600" h="32660" extrusionOk="0">
                  <a:moveTo>
                    <a:pt x="28599" y="16479"/>
                  </a:moveTo>
                  <a:lnTo>
                    <a:pt x="28540" y="32659"/>
                  </a:lnTo>
                  <a:lnTo>
                    <a:pt x="1" y="16181"/>
                  </a:lnTo>
                  <a:lnTo>
                    <a:pt x="60"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2"/>
            <p:cNvSpPr/>
            <p:nvPr/>
          </p:nvSpPr>
          <p:spPr>
            <a:xfrm>
              <a:off x="4081150" y="3418700"/>
              <a:ext cx="526875" cy="356350"/>
            </a:xfrm>
            <a:custGeom>
              <a:avLst/>
              <a:gdLst/>
              <a:ahLst/>
              <a:cxnLst/>
              <a:rect l="l" t="t" r="r" b="b"/>
              <a:pathLst>
                <a:path w="21075" h="14254" extrusionOk="0">
                  <a:moveTo>
                    <a:pt x="720" y="0"/>
                  </a:moveTo>
                  <a:cubicBezTo>
                    <a:pt x="298" y="0"/>
                    <a:pt x="1" y="392"/>
                    <a:pt x="1" y="1048"/>
                  </a:cubicBezTo>
                  <a:cubicBezTo>
                    <a:pt x="1" y="1930"/>
                    <a:pt x="536" y="2942"/>
                    <a:pt x="1191" y="3323"/>
                  </a:cubicBezTo>
                  <a:lnTo>
                    <a:pt x="19872" y="14110"/>
                  </a:lnTo>
                  <a:cubicBezTo>
                    <a:pt x="20043" y="14207"/>
                    <a:pt x="20204" y="14253"/>
                    <a:pt x="20350" y="14253"/>
                  </a:cubicBezTo>
                  <a:cubicBezTo>
                    <a:pt x="20773" y="14253"/>
                    <a:pt x="21066" y="13863"/>
                    <a:pt x="21075" y="13217"/>
                  </a:cubicBezTo>
                  <a:cubicBezTo>
                    <a:pt x="21075" y="12336"/>
                    <a:pt x="20539" y="11312"/>
                    <a:pt x="19872" y="10931"/>
                  </a:cubicBezTo>
                  <a:lnTo>
                    <a:pt x="1191" y="144"/>
                  </a:lnTo>
                  <a:cubicBezTo>
                    <a:pt x="1024" y="46"/>
                    <a:pt x="865" y="0"/>
                    <a:pt x="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2"/>
            <p:cNvSpPr/>
            <p:nvPr/>
          </p:nvSpPr>
          <p:spPr>
            <a:xfrm>
              <a:off x="4081150" y="3557700"/>
              <a:ext cx="526875" cy="356350"/>
            </a:xfrm>
            <a:custGeom>
              <a:avLst/>
              <a:gdLst/>
              <a:ahLst/>
              <a:cxnLst/>
              <a:rect l="l" t="t" r="r" b="b"/>
              <a:pathLst>
                <a:path w="21075" h="14254" extrusionOk="0">
                  <a:moveTo>
                    <a:pt x="720" y="1"/>
                  </a:moveTo>
                  <a:cubicBezTo>
                    <a:pt x="298" y="1"/>
                    <a:pt x="1" y="393"/>
                    <a:pt x="1" y="1049"/>
                  </a:cubicBezTo>
                  <a:cubicBezTo>
                    <a:pt x="1" y="1930"/>
                    <a:pt x="536" y="2942"/>
                    <a:pt x="1191" y="3323"/>
                  </a:cubicBezTo>
                  <a:lnTo>
                    <a:pt x="19872" y="14110"/>
                  </a:lnTo>
                  <a:cubicBezTo>
                    <a:pt x="20043" y="14207"/>
                    <a:pt x="20204" y="14253"/>
                    <a:pt x="20350" y="14253"/>
                  </a:cubicBezTo>
                  <a:cubicBezTo>
                    <a:pt x="20773" y="14253"/>
                    <a:pt x="21066" y="13864"/>
                    <a:pt x="21075" y="13217"/>
                  </a:cubicBezTo>
                  <a:cubicBezTo>
                    <a:pt x="21075" y="12336"/>
                    <a:pt x="20539" y="11312"/>
                    <a:pt x="19872" y="10931"/>
                  </a:cubicBezTo>
                  <a:lnTo>
                    <a:pt x="1191" y="144"/>
                  </a:lnTo>
                  <a:cubicBezTo>
                    <a:pt x="1024" y="47"/>
                    <a:pt x="865" y="1"/>
                    <a:pt x="7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2"/>
            <p:cNvSpPr/>
            <p:nvPr/>
          </p:nvSpPr>
          <p:spPr>
            <a:xfrm>
              <a:off x="4015375" y="3367200"/>
              <a:ext cx="27400" cy="40225"/>
            </a:xfrm>
            <a:custGeom>
              <a:avLst/>
              <a:gdLst/>
              <a:ahLst/>
              <a:cxnLst/>
              <a:rect l="l" t="t" r="r" b="b"/>
              <a:pathLst>
                <a:path w="1096" h="1609" extrusionOk="0">
                  <a:moveTo>
                    <a:pt x="1096" y="1120"/>
                  </a:moveTo>
                  <a:cubicBezTo>
                    <a:pt x="1096" y="1465"/>
                    <a:pt x="846" y="1608"/>
                    <a:pt x="548" y="1430"/>
                  </a:cubicBezTo>
                  <a:cubicBezTo>
                    <a:pt x="250" y="1263"/>
                    <a:pt x="0" y="834"/>
                    <a:pt x="0" y="489"/>
                  </a:cubicBezTo>
                  <a:cubicBezTo>
                    <a:pt x="0" y="144"/>
                    <a:pt x="250" y="1"/>
                    <a:pt x="548" y="180"/>
                  </a:cubicBezTo>
                  <a:cubicBezTo>
                    <a:pt x="846" y="358"/>
                    <a:pt x="1096" y="775"/>
                    <a:pt x="1096" y="11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2"/>
            <p:cNvSpPr/>
            <p:nvPr/>
          </p:nvSpPr>
          <p:spPr>
            <a:xfrm>
              <a:off x="4002875" y="3399350"/>
              <a:ext cx="52400" cy="67900"/>
            </a:xfrm>
            <a:custGeom>
              <a:avLst/>
              <a:gdLst/>
              <a:ahLst/>
              <a:cxnLst/>
              <a:rect l="l" t="t" r="r" b="b"/>
              <a:pathLst>
                <a:path w="2096" h="2716" extrusionOk="0">
                  <a:moveTo>
                    <a:pt x="2096" y="2715"/>
                  </a:moveTo>
                  <a:lnTo>
                    <a:pt x="0" y="1501"/>
                  </a:lnTo>
                  <a:lnTo>
                    <a:pt x="0" y="1049"/>
                  </a:lnTo>
                  <a:cubicBezTo>
                    <a:pt x="0" y="334"/>
                    <a:pt x="429" y="1"/>
                    <a:pt x="965" y="310"/>
                  </a:cubicBezTo>
                  <a:lnTo>
                    <a:pt x="1119" y="406"/>
                  </a:lnTo>
                  <a:cubicBezTo>
                    <a:pt x="1655" y="715"/>
                    <a:pt x="2096" y="1549"/>
                    <a:pt x="2096" y="2263"/>
                  </a:cubicBezTo>
                  <a:lnTo>
                    <a:pt x="2096" y="271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2"/>
            <p:cNvSpPr/>
            <p:nvPr/>
          </p:nvSpPr>
          <p:spPr>
            <a:xfrm>
              <a:off x="4000500" y="3503825"/>
              <a:ext cx="57150" cy="108075"/>
            </a:xfrm>
            <a:custGeom>
              <a:avLst/>
              <a:gdLst/>
              <a:ahLst/>
              <a:cxnLst/>
              <a:rect l="l" t="t" r="r" b="b"/>
              <a:pathLst>
                <a:path w="2286" h="4323" extrusionOk="0">
                  <a:moveTo>
                    <a:pt x="1905" y="1977"/>
                  </a:moveTo>
                  <a:lnTo>
                    <a:pt x="1905" y="1608"/>
                  </a:lnTo>
                  <a:cubicBezTo>
                    <a:pt x="1905" y="1156"/>
                    <a:pt x="1607" y="584"/>
                    <a:pt x="1214" y="310"/>
                  </a:cubicBezTo>
                  <a:cubicBezTo>
                    <a:pt x="762" y="1"/>
                    <a:pt x="381" y="180"/>
                    <a:pt x="381" y="691"/>
                  </a:cubicBezTo>
                  <a:lnTo>
                    <a:pt x="381" y="1108"/>
                  </a:lnTo>
                  <a:cubicBezTo>
                    <a:pt x="143" y="1215"/>
                    <a:pt x="0" y="1477"/>
                    <a:pt x="0" y="1870"/>
                  </a:cubicBezTo>
                  <a:lnTo>
                    <a:pt x="0" y="2739"/>
                  </a:lnTo>
                  <a:cubicBezTo>
                    <a:pt x="0" y="2918"/>
                    <a:pt x="131" y="3144"/>
                    <a:pt x="286" y="3239"/>
                  </a:cubicBezTo>
                  <a:lnTo>
                    <a:pt x="2000" y="4228"/>
                  </a:lnTo>
                  <a:cubicBezTo>
                    <a:pt x="2167" y="4323"/>
                    <a:pt x="2286" y="4251"/>
                    <a:pt x="2286" y="4061"/>
                  </a:cubicBezTo>
                  <a:lnTo>
                    <a:pt x="2286" y="3192"/>
                  </a:lnTo>
                  <a:cubicBezTo>
                    <a:pt x="2286" y="2799"/>
                    <a:pt x="2143" y="2358"/>
                    <a:pt x="1905" y="1977"/>
                  </a:cubicBezTo>
                  <a:close/>
                  <a:moveTo>
                    <a:pt x="1262" y="2501"/>
                  </a:moveTo>
                  <a:lnTo>
                    <a:pt x="1262" y="3251"/>
                  </a:lnTo>
                  <a:cubicBezTo>
                    <a:pt x="1262" y="3323"/>
                    <a:pt x="1203" y="3358"/>
                    <a:pt x="1143" y="3311"/>
                  </a:cubicBezTo>
                  <a:lnTo>
                    <a:pt x="1143" y="3311"/>
                  </a:lnTo>
                  <a:cubicBezTo>
                    <a:pt x="1083" y="3275"/>
                    <a:pt x="1024" y="3192"/>
                    <a:pt x="1024" y="3120"/>
                  </a:cubicBezTo>
                  <a:lnTo>
                    <a:pt x="1024" y="2370"/>
                  </a:lnTo>
                  <a:cubicBezTo>
                    <a:pt x="964" y="2287"/>
                    <a:pt x="917" y="2180"/>
                    <a:pt x="917" y="2084"/>
                  </a:cubicBezTo>
                  <a:cubicBezTo>
                    <a:pt x="917" y="1942"/>
                    <a:pt x="1024" y="1882"/>
                    <a:pt x="1143" y="1954"/>
                  </a:cubicBezTo>
                  <a:cubicBezTo>
                    <a:pt x="1274" y="2025"/>
                    <a:pt x="1369" y="2204"/>
                    <a:pt x="1369" y="2346"/>
                  </a:cubicBezTo>
                  <a:cubicBezTo>
                    <a:pt x="1369" y="2442"/>
                    <a:pt x="1322" y="2489"/>
                    <a:pt x="1262" y="2501"/>
                  </a:cubicBezTo>
                  <a:close/>
                  <a:moveTo>
                    <a:pt x="1607" y="1596"/>
                  </a:moveTo>
                  <a:cubicBezTo>
                    <a:pt x="1464" y="1442"/>
                    <a:pt x="1310" y="1311"/>
                    <a:pt x="1143" y="1215"/>
                  </a:cubicBezTo>
                  <a:cubicBezTo>
                    <a:pt x="976" y="1120"/>
                    <a:pt x="810" y="1072"/>
                    <a:pt x="667" y="1061"/>
                  </a:cubicBezTo>
                  <a:lnTo>
                    <a:pt x="667" y="858"/>
                  </a:lnTo>
                  <a:cubicBezTo>
                    <a:pt x="667" y="561"/>
                    <a:pt x="881" y="441"/>
                    <a:pt x="1143" y="596"/>
                  </a:cubicBezTo>
                  <a:cubicBezTo>
                    <a:pt x="1405" y="739"/>
                    <a:pt x="1607" y="1108"/>
                    <a:pt x="1607" y="13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0" name="Google Shape;2440;p62"/>
          <p:cNvGrpSpPr/>
          <p:nvPr/>
        </p:nvGrpSpPr>
        <p:grpSpPr>
          <a:xfrm>
            <a:off x="7237182" y="3353400"/>
            <a:ext cx="534025" cy="868875"/>
            <a:chOff x="2738125" y="3620525"/>
            <a:chExt cx="534025" cy="868875"/>
          </a:xfrm>
        </p:grpSpPr>
        <p:sp>
          <p:nvSpPr>
            <p:cNvPr id="2441" name="Google Shape;2441;p62"/>
            <p:cNvSpPr/>
            <p:nvPr/>
          </p:nvSpPr>
          <p:spPr>
            <a:xfrm>
              <a:off x="2738125" y="3814000"/>
              <a:ext cx="415850" cy="584625"/>
            </a:xfrm>
            <a:custGeom>
              <a:avLst/>
              <a:gdLst/>
              <a:ahLst/>
              <a:cxnLst/>
              <a:rect l="l" t="t" r="r" b="b"/>
              <a:pathLst>
                <a:path w="16634" h="23385" extrusionOk="0">
                  <a:moveTo>
                    <a:pt x="12216" y="0"/>
                  </a:moveTo>
                  <a:lnTo>
                    <a:pt x="16634" y="5358"/>
                  </a:lnTo>
                  <a:lnTo>
                    <a:pt x="4430" y="23384"/>
                  </a:lnTo>
                  <a:lnTo>
                    <a:pt x="3203" y="18717"/>
                  </a:lnTo>
                  <a:lnTo>
                    <a:pt x="1" y="18026"/>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2"/>
            <p:cNvSpPr/>
            <p:nvPr/>
          </p:nvSpPr>
          <p:spPr>
            <a:xfrm>
              <a:off x="3043525" y="3806250"/>
              <a:ext cx="123850" cy="141700"/>
            </a:xfrm>
            <a:custGeom>
              <a:avLst/>
              <a:gdLst/>
              <a:ahLst/>
              <a:cxnLst/>
              <a:rect l="l" t="t" r="r" b="b"/>
              <a:pathLst>
                <a:path w="4954" h="5668" extrusionOk="0">
                  <a:moveTo>
                    <a:pt x="0" y="310"/>
                  </a:moveTo>
                  <a:lnTo>
                    <a:pt x="536" y="1"/>
                  </a:lnTo>
                  <a:lnTo>
                    <a:pt x="4953" y="5358"/>
                  </a:lnTo>
                  <a:lnTo>
                    <a:pt x="4418" y="5668"/>
                  </a:lnTo>
                  <a:close/>
                </a:path>
              </a:pathLst>
            </a:custGeom>
            <a:solidFill>
              <a:srgbClr val="FFAA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2"/>
            <p:cNvSpPr/>
            <p:nvPr/>
          </p:nvSpPr>
          <p:spPr>
            <a:xfrm>
              <a:off x="2848850" y="3941400"/>
              <a:ext cx="330725" cy="457225"/>
            </a:xfrm>
            <a:custGeom>
              <a:avLst/>
              <a:gdLst/>
              <a:ahLst/>
              <a:cxnLst/>
              <a:rect l="l" t="t" r="r" b="b"/>
              <a:pathLst>
                <a:path w="13229" h="18289" extrusionOk="0">
                  <a:moveTo>
                    <a:pt x="12205" y="262"/>
                  </a:moveTo>
                  <a:lnTo>
                    <a:pt x="13229" y="0"/>
                  </a:lnTo>
                  <a:lnTo>
                    <a:pt x="1025" y="18026"/>
                  </a:lnTo>
                  <a:lnTo>
                    <a:pt x="1" y="18288"/>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2"/>
            <p:cNvSpPr/>
            <p:nvPr/>
          </p:nvSpPr>
          <p:spPr>
            <a:xfrm>
              <a:off x="3096500" y="4427750"/>
              <a:ext cx="88725" cy="61650"/>
            </a:xfrm>
            <a:custGeom>
              <a:avLst/>
              <a:gdLst/>
              <a:ahLst/>
              <a:cxnLst/>
              <a:rect l="l" t="t" r="r" b="b"/>
              <a:pathLst>
                <a:path w="3549" h="2466" extrusionOk="0">
                  <a:moveTo>
                    <a:pt x="2906" y="370"/>
                  </a:moveTo>
                  <a:lnTo>
                    <a:pt x="3549" y="1"/>
                  </a:lnTo>
                  <a:lnTo>
                    <a:pt x="644" y="2084"/>
                  </a:lnTo>
                  <a:lnTo>
                    <a:pt x="1" y="24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2"/>
            <p:cNvSpPr/>
            <p:nvPr/>
          </p:nvSpPr>
          <p:spPr>
            <a:xfrm>
              <a:off x="2906600" y="3938125"/>
              <a:ext cx="349475" cy="551275"/>
            </a:xfrm>
            <a:custGeom>
              <a:avLst/>
              <a:gdLst/>
              <a:ahLst/>
              <a:cxnLst/>
              <a:rect l="l" t="t" r="r" b="b"/>
              <a:pathLst>
                <a:path w="13979" h="22051" extrusionOk="0">
                  <a:moveTo>
                    <a:pt x="6370" y="0"/>
                  </a:moveTo>
                  <a:lnTo>
                    <a:pt x="13978" y="21741"/>
                  </a:lnTo>
                  <a:lnTo>
                    <a:pt x="10502" y="19955"/>
                  </a:lnTo>
                  <a:lnTo>
                    <a:pt x="7597" y="22050"/>
                  </a:lnTo>
                  <a:lnTo>
                    <a:pt x="1" y="31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2"/>
            <p:cNvSpPr/>
            <p:nvPr/>
          </p:nvSpPr>
          <p:spPr>
            <a:xfrm>
              <a:off x="3065850" y="3928900"/>
              <a:ext cx="206300" cy="552750"/>
            </a:xfrm>
            <a:custGeom>
              <a:avLst/>
              <a:gdLst/>
              <a:ahLst/>
              <a:cxnLst/>
              <a:rect l="l" t="t" r="r" b="b"/>
              <a:pathLst>
                <a:path w="8252" h="22110" extrusionOk="0">
                  <a:moveTo>
                    <a:pt x="0" y="369"/>
                  </a:moveTo>
                  <a:lnTo>
                    <a:pt x="643" y="0"/>
                  </a:lnTo>
                  <a:lnTo>
                    <a:pt x="8251" y="21741"/>
                  </a:lnTo>
                  <a:lnTo>
                    <a:pt x="7608" y="22110"/>
                  </a:lnTo>
                  <a:close/>
                </a:path>
              </a:pathLst>
            </a:custGeom>
            <a:gradFill>
              <a:gsLst>
                <a:gs pos="0">
                  <a:schemeClr val="lt1"/>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2"/>
            <p:cNvSpPr/>
            <p:nvPr/>
          </p:nvSpPr>
          <p:spPr>
            <a:xfrm>
              <a:off x="2906600" y="3928900"/>
              <a:ext cx="175350" cy="16975"/>
            </a:xfrm>
            <a:custGeom>
              <a:avLst/>
              <a:gdLst/>
              <a:ahLst/>
              <a:cxnLst/>
              <a:rect l="l" t="t" r="r" b="b"/>
              <a:pathLst>
                <a:path w="7014" h="679" extrusionOk="0">
                  <a:moveTo>
                    <a:pt x="1" y="679"/>
                  </a:moveTo>
                  <a:lnTo>
                    <a:pt x="643" y="310"/>
                  </a:lnTo>
                  <a:lnTo>
                    <a:pt x="7013" y="0"/>
                  </a:lnTo>
                  <a:lnTo>
                    <a:pt x="6370" y="369"/>
                  </a:lnTo>
                  <a:close/>
                </a:path>
              </a:pathLst>
            </a:custGeom>
            <a:solidFill>
              <a:srgbClr val="FFAA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2"/>
            <p:cNvSpPr/>
            <p:nvPr/>
          </p:nvSpPr>
          <p:spPr>
            <a:xfrm>
              <a:off x="2770575" y="3821425"/>
              <a:ext cx="17875" cy="10450"/>
            </a:xfrm>
            <a:custGeom>
              <a:avLst/>
              <a:gdLst/>
              <a:ahLst/>
              <a:cxnLst/>
              <a:rect l="l" t="t" r="r" b="b"/>
              <a:pathLst>
                <a:path w="715" h="418" extrusionOk="0">
                  <a:moveTo>
                    <a:pt x="643" y="37"/>
                  </a:moveTo>
                  <a:lnTo>
                    <a:pt x="0" y="418"/>
                  </a:lnTo>
                  <a:cubicBezTo>
                    <a:pt x="12" y="406"/>
                    <a:pt x="24" y="394"/>
                    <a:pt x="36" y="394"/>
                  </a:cubicBezTo>
                  <a:cubicBezTo>
                    <a:pt x="48" y="382"/>
                    <a:pt x="60" y="382"/>
                    <a:pt x="72" y="370"/>
                  </a:cubicBezTo>
                  <a:lnTo>
                    <a:pt x="715" y="1"/>
                  </a:lnTo>
                  <a:cubicBezTo>
                    <a:pt x="703" y="13"/>
                    <a:pt x="691" y="13"/>
                    <a:pt x="679" y="25"/>
                  </a:cubicBezTo>
                  <a:cubicBezTo>
                    <a:pt x="667" y="25"/>
                    <a:pt x="655" y="37"/>
                    <a:pt x="643" y="37"/>
                  </a:cubicBezTo>
                  <a:close/>
                </a:path>
              </a:pathLst>
            </a:custGeom>
            <a:solidFill>
              <a:srgbClr val="FFAA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2"/>
            <p:cNvSpPr/>
            <p:nvPr/>
          </p:nvSpPr>
          <p:spPr>
            <a:xfrm>
              <a:off x="2967625" y="4147075"/>
              <a:ext cx="19675" cy="11925"/>
            </a:xfrm>
            <a:custGeom>
              <a:avLst/>
              <a:gdLst/>
              <a:ahLst/>
              <a:cxnLst/>
              <a:rect l="l" t="t" r="r" b="b"/>
              <a:pathLst>
                <a:path w="787" h="477" extrusionOk="0">
                  <a:moveTo>
                    <a:pt x="72" y="429"/>
                  </a:moveTo>
                  <a:cubicBezTo>
                    <a:pt x="48" y="441"/>
                    <a:pt x="24" y="465"/>
                    <a:pt x="0" y="477"/>
                  </a:cubicBezTo>
                  <a:lnTo>
                    <a:pt x="643" y="107"/>
                  </a:lnTo>
                  <a:cubicBezTo>
                    <a:pt x="667" y="84"/>
                    <a:pt x="691" y="72"/>
                    <a:pt x="715" y="48"/>
                  </a:cubicBezTo>
                  <a:cubicBezTo>
                    <a:pt x="739" y="36"/>
                    <a:pt x="762" y="12"/>
                    <a:pt x="786" y="0"/>
                  </a:cubicBezTo>
                  <a:lnTo>
                    <a:pt x="143" y="381"/>
                  </a:lnTo>
                  <a:cubicBezTo>
                    <a:pt x="119" y="393"/>
                    <a:pt x="96" y="405"/>
                    <a:pt x="72" y="429"/>
                  </a:cubicBezTo>
                  <a:close/>
                </a:path>
              </a:pathLst>
            </a:custGeom>
            <a:solidFill>
              <a:srgbClr val="FFAA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2"/>
            <p:cNvSpPr/>
            <p:nvPr/>
          </p:nvSpPr>
          <p:spPr>
            <a:xfrm>
              <a:off x="2766100" y="3746725"/>
              <a:ext cx="27425" cy="11925"/>
            </a:xfrm>
            <a:custGeom>
              <a:avLst/>
              <a:gdLst/>
              <a:ahLst/>
              <a:cxnLst/>
              <a:rect l="l" t="t" r="r" b="b"/>
              <a:pathLst>
                <a:path w="1097" h="477" extrusionOk="0">
                  <a:moveTo>
                    <a:pt x="644" y="96"/>
                  </a:moveTo>
                  <a:lnTo>
                    <a:pt x="1" y="477"/>
                  </a:lnTo>
                  <a:cubicBezTo>
                    <a:pt x="60" y="441"/>
                    <a:pt x="144" y="417"/>
                    <a:pt x="227" y="429"/>
                  </a:cubicBezTo>
                  <a:cubicBezTo>
                    <a:pt x="322" y="429"/>
                    <a:pt x="394" y="405"/>
                    <a:pt x="453" y="369"/>
                  </a:cubicBezTo>
                  <a:lnTo>
                    <a:pt x="1096" y="0"/>
                  </a:lnTo>
                  <a:cubicBezTo>
                    <a:pt x="1037" y="36"/>
                    <a:pt x="965" y="60"/>
                    <a:pt x="870" y="48"/>
                  </a:cubicBezTo>
                  <a:cubicBezTo>
                    <a:pt x="787" y="48"/>
                    <a:pt x="703" y="60"/>
                    <a:pt x="644" y="96"/>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2"/>
            <p:cNvSpPr/>
            <p:nvPr/>
          </p:nvSpPr>
          <p:spPr>
            <a:xfrm>
              <a:off x="3029225" y="4174150"/>
              <a:ext cx="25050" cy="20275"/>
            </a:xfrm>
            <a:custGeom>
              <a:avLst/>
              <a:gdLst/>
              <a:ahLst/>
              <a:cxnLst/>
              <a:rect l="l" t="t" r="r" b="b"/>
              <a:pathLst>
                <a:path w="1002" h="811" extrusionOk="0">
                  <a:moveTo>
                    <a:pt x="180" y="596"/>
                  </a:moveTo>
                  <a:cubicBezTo>
                    <a:pt x="144" y="703"/>
                    <a:pt x="84" y="775"/>
                    <a:pt x="1" y="810"/>
                  </a:cubicBezTo>
                  <a:lnTo>
                    <a:pt x="644" y="441"/>
                  </a:lnTo>
                  <a:cubicBezTo>
                    <a:pt x="715" y="394"/>
                    <a:pt x="787" y="322"/>
                    <a:pt x="822" y="227"/>
                  </a:cubicBezTo>
                  <a:cubicBezTo>
                    <a:pt x="858" y="120"/>
                    <a:pt x="930" y="48"/>
                    <a:pt x="1001" y="1"/>
                  </a:cubicBezTo>
                  <a:lnTo>
                    <a:pt x="358" y="382"/>
                  </a:lnTo>
                  <a:cubicBezTo>
                    <a:pt x="287" y="417"/>
                    <a:pt x="227" y="489"/>
                    <a:pt x="180" y="596"/>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2"/>
            <p:cNvSpPr/>
            <p:nvPr/>
          </p:nvSpPr>
          <p:spPr>
            <a:xfrm>
              <a:off x="2780100" y="3686300"/>
              <a:ext cx="38725" cy="13425"/>
            </a:xfrm>
            <a:custGeom>
              <a:avLst/>
              <a:gdLst/>
              <a:ahLst/>
              <a:cxnLst/>
              <a:rect l="l" t="t" r="r" b="b"/>
              <a:pathLst>
                <a:path w="1549" h="537" extrusionOk="0">
                  <a:moveTo>
                    <a:pt x="1096" y="84"/>
                  </a:moveTo>
                  <a:cubicBezTo>
                    <a:pt x="905" y="0"/>
                    <a:pt x="762" y="12"/>
                    <a:pt x="643" y="72"/>
                  </a:cubicBezTo>
                  <a:lnTo>
                    <a:pt x="0" y="453"/>
                  </a:lnTo>
                  <a:cubicBezTo>
                    <a:pt x="119" y="381"/>
                    <a:pt x="262" y="381"/>
                    <a:pt x="453" y="453"/>
                  </a:cubicBezTo>
                  <a:cubicBezTo>
                    <a:pt x="631" y="536"/>
                    <a:pt x="786" y="524"/>
                    <a:pt x="905" y="465"/>
                  </a:cubicBezTo>
                  <a:lnTo>
                    <a:pt x="1548" y="84"/>
                  </a:lnTo>
                  <a:cubicBezTo>
                    <a:pt x="1429" y="155"/>
                    <a:pt x="1274" y="155"/>
                    <a:pt x="1096" y="84"/>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2"/>
            <p:cNvSpPr/>
            <p:nvPr/>
          </p:nvSpPr>
          <p:spPr>
            <a:xfrm>
              <a:off x="3088175" y="4175650"/>
              <a:ext cx="27400" cy="31875"/>
            </a:xfrm>
            <a:custGeom>
              <a:avLst/>
              <a:gdLst/>
              <a:ahLst/>
              <a:cxnLst/>
              <a:rect l="l" t="t" r="r" b="b"/>
              <a:pathLst>
                <a:path w="1096" h="1275" extrusionOk="0">
                  <a:moveTo>
                    <a:pt x="227" y="822"/>
                  </a:moveTo>
                  <a:cubicBezTo>
                    <a:pt x="215" y="1048"/>
                    <a:pt x="131" y="1203"/>
                    <a:pt x="0" y="1274"/>
                  </a:cubicBezTo>
                  <a:lnTo>
                    <a:pt x="643" y="905"/>
                  </a:lnTo>
                  <a:cubicBezTo>
                    <a:pt x="774" y="834"/>
                    <a:pt x="858" y="679"/>
                    <a:pt x="870" y="453"/>
                  </a:cubicBezTo>
                  <a:cubicBezTo>
                    <a:pt x="881" y="226"/>
                    <a:pt x="965" y="84"/>
                    <a:pt x="1096" y="0"/>
                  </a:cubicBezTo>
                  <a:lnTo>
                    <a:pt x="453" y="381"/>
                  </a:lnTo>
                  <a:cubicBezTo>
                    <a:pt x="322" y="453"/>
                    <a:pt x="238" y="607"/>
                    <a:pt x="227" y="822"/>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2"/>
            <p:cNvSpPr/>
            <p:nvPr/>
          </p:nvSpPr>
          <p:spPr>
            <a:xfrm>
              <a:off x="2811050" y="3642850"/>
              <a:ext cx="50025" cy="20550"/>
            </a:xfrm>
            <a:custGeom>
              <a:avLst/>
              <a:gdLst/>
              <a:ahLst/>
              <a:cxnLst/>
              <a:rect l="l" t="t" r="r" b="b"/>
              <a:pathLst>
                <a:path w="2001" h="822" extrusionOk="0">
                  <a:moveTo>
                    <a:pt x="1453" y="310"/>
                  </a:moveTo>
                  <a:cubicBezTo>
                    <a:pt x="1406" y="286"/>
                    <a:pt x="1370" y="250"/>
                    <a:pt x="1322" y="214"/>
                  </a:cubicBezTo>
                  <a:cubicBezTo>
                    <a:pt x="1275" y="179"/>
                    <a:pt x="1227" y="155"/>
                    <a:pt x="1191" y="131"/>
                  </a:cubicBezTo>
                  <a:cubicBezTo>
                    <a:pt x="977" y="0"/>
                    <a:pt x="775" y="0"/>
                    <a:pt x="644" y="72"/>
                  </a:cubicBezTo>
                  <a:lnTo>
                    <a:pt x="1" y="453"/>
                  </a:lnTo>
                  <a:cubicBezTo>
                    <a:pt x="132" y="369"/>
                    <a:pt x="334" y="381"/>
                    <a:pt x="548" y="500"/>
                  </a:cubicBezTo>
                  <a:cubicBezTo>
                    <a:pt x="584" y="524"/>
                    <a:pt x="632" y="560"/>
                    <a:pt x="679" y="595"/>
                  </a:cubicBezTo>
                  <a:cubicBezTo>
                    <a:pt x="727" y="631"/>
                    <a:pt x="775" y="655"/>
                    <a:pt x="810" y="679"/>
                  </a:cubicBezTo>
                  <a:cubicBezTo>
                    <a:pt x="1025" y="810"/>
                    <a:pt x="1215" y="822"/>
                    <a:pt x="1358" y="738"/>
                  </a:cubicBezTo>
                  <a:lnTo>
                    <a:pt x="2001" y="357"/>
                  </a:lnTo>
                  <a:cubicBezTo>
                    <a:pt x="1858" y="441"/>
                    <a:pt x="1668" y="429"/>
                    <a:pt x="1453" y="31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2"/>
            <p:cNvSpPr/>
            <p:nvPr/>
          </p:nvSpPr>
          <p:spPr>
            <a:xfrm>
              <a:off x="3139075" y="4151525"/>
              <a:ext cx="26225" cy="45575"/>
            </a:xfrm>
            <a:custGeom>
              <a:avLst/>
              <a:gdLst/>
              <a:ahLst/>
              <a:cxnLst/>
              <a:rect l="l" t="t" r="r" b="b"/>
              <a:pathLst>
                <a:path w="1049" h="1823" extrusionOk="0">
                  <a:moveTo>
                    <a:pt x="203" y="1096"/>
                  </a:moveTo>
                  <a:cubicBezTo>
                    <a:pt x="274" y="1465"/>
                    <a:pt x="179" y="1715"/>
                    <a:pt x="0" y="1823"/>
                  </a:cubicBezTo>
                  <a:lnTo>
                    <a:pt x="643" y="1453"/>
                  </a:lnTo>
                  <a:cubicBezTo>
                    <a:pt x="822" y="1346"/>
                    <a:pt x="917" y="1084"/>
                    <a:pt x="846" y="727"/>
                  </a:cubicBezTo>
                  <a:cubicBezTo>
                    <a:pt x="786" y="370"/>
                    <a:pt x="869" y="108"/>
                    <a:pt x="1048" y="1"/>
                  </a:cubicBezTo>
                  <a:lnTo>
                    <a:pt x="405" y="382"/>
                  </a:lnTo>
                  <a:cubicBezTo>
                    <a:pt x="227" y="489"/>
                    <a:pt x="143" y="739"/>
                    <a:pt x="203" y="1096"/>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2"/>
            <p:cNvSpPr/>
            <p:nvPr/>
          </p:nvSpPr>
          <p:spPr>
            <a:xfrm>
              <a:off x="2856000" y="3620525"/>
              <a:ext cx="61350" cy="31275"/>
            </a:xfrm>
            <a:custGeom>
              <a:avLst/>
              <a:gdLst/>
              <a:ahLst/>
              <a:cxnLst/>
              <a:rect l="l" t="t" r="r" b="b"/>
              <a:pathLst>
                <a:path w="2454" h="1251" extrusionOk="0">
                  <a:moveTo>
                    <a:pt x="1894" y="738"/>
                  </a:moveTo>
                  <a:cubicBezTo>
                    <a:pt x="1786" y="679"/>
                    <a:pt x="1667" y="572"/>
                    <a:pt x="1548" y="441"/>
                  </a:cubicBezTo>
                  <a:cubicBezTo>
                    <a:pt x="1441" y="310"/>
                    <a:pt x="1310" y="214"/>
                    <a:pt x="1203" y="143"/>
                  </a:cubicBezTo>
                  <a:cubicBezTo>
                    <a:pt x="989" y="24"/>
                    <a:pt x="786" y="0"/>
                    <a:pt x="643" y="95"/>
                  </a:cubicBezTo>
                  <a:lnTo>
                    <a:pt x="0" y="464"/>
                  </a:lnTo>
                  <a:cubicBezTo>
                    <a:pt x="143" y="381"/>
                    <a:pt x="346" y="393"/>
                    <a:pt x="560" y="512"/>
                  </a:cubicBezTo>
                  <a:cubicBezTo>
                    <a:pt x="667" y="584"/>
                    <a:pt x="786" y="679"/>
                    <a:pt x="905" y="822"/>
                  </a:cubicBezTo>
                  <a:cubicBezTo>
                    <a:pt x="1024" y="953"/>
                    <a:pt x="1143" y="1048"/>
                    <a:pt x="1251" y="1119"/>
                  </a:cubicBezTo>
                  <a:cubicBezTo>
                    <a:pt x="1465" y="1238"/>
                    <a:pt x="1667" y="1250"/>
                    <a:pt x="1810" y="1167"/>
                  </a:cubicBezTo>
                  <a:lnTo>
                    <a:pt x="2453" y="798"/>
                  </a:lnTo>
                  <a:cubicBezTo>
                    <a:pt x="2310" y="881"/>
                    <a:pt x="2108" y="857"/>
                    <a:pt x="1894" y="738"/>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2"/>
            <p:cNvSpPr/>
            <p:nvPr/>
          </p:nvSpPr>
          <p:spPr>
            <a:xfrm>
              <a:off x="3175675" y="4103600"/>
              <a:ext cx="25925" cy="60450"/>
            </a:xfrm>
            <a:custGeom>
              <a:avLst/>
              <a:gdLst/>
              <a:ahLst/>
              <a:cxnLst/>
              <a:rect l="l" t="t" r="r" b="b"/>
              <a:pathLst>
                <a:path w="1037" h="2418" extrusionOk="0">
                  <a:moveTo>
                    <a:pt x="953" y="1"/>
                  </a:moveTo>
                  <a:lnTo>
                    <a:pt x="310" y="370"/>
                  </a:lnTo>
                  <a:cubicBezTo>
                    <a:pt x="72" y="513"/>
                    <a:pt x="1" y="918"/>
                    <a:pt x="191" y="1394"/>
                  </a:cubicBezTo>
                  <a:cubicBezTo>
                    <a:pt x="394" y="1882"/>
                    <a:pt x="310" y="2275"/>
                    <a:pt x="72" y="2418"/>
                  </a:cubicBezTo>
                  <a:lnTo>
                    <a:pt x="715" y="2037"/>
                  </a:lnTo>
                  <a:cubicBezTo>
                    <a:pt x="953" y="1906"/>
                    <a:pt x="1037" y="1501"/>
                    <a:pt x="834" y="1013"/>
                  </a:cubicBezTo>
                  <a:cubicBezTo>
                    <a:pt x="644" y="549"/>
                    <a:pt x="715" y="132"/>
                    <a:pt x="953"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2"/>
            <p:cNvSpPr/>
            <p:nvPr/>
          </p:nvSpPr>
          <p:spPr>
            <a:xfrm>
              <a:off x="2911650" y="3622000"/>
              <a:ext cx="318825" cy="489075"/>
            </a:xfrm>
            <a:custGeom>
              <a:avLst/>
              <a:gdLst/>
              <a:ahLst/>
              <a:cxnLst/>
              <a:rect l="l" t="t" r="r" b="b"/>
              <a:pathLst>
                <a:path w="12753" h="19563" extrusionOk="0">
                  <a:moveTo>
                    <a:pt x="12383" y="16479"/>
                  </a:moveTo>
                  <a:cubicBezTo>
                    <a:pt x="12753" y="16265"/>
                    <a:pt x="12657" y="15467"/>
                    <a:pt x="12157" y="14907"/>
                  </a:cubicBezTo>
                  <a:cubicBezTo>
                    <a:pt x="11693" y="14407"/>
                    <a:pt x="11562" y="13633"/>
                    <a:pt x="11883" y="13371"/>
                  </a:cubicBezTo>
                  <a:cubicBezTo>
                    <a:pt x="12276" y="13062"/>
                    <a:pt x="12002" y="12074"/>
                    <a:pt x="11395" y="11645"/>
                  </a:cubicBezTo>
                  <a:cubicBezTo>
                    <a:pt x="10883" y="11276"/>
                    <a:pt x="10586" y="10490"/>
                    <a:pt x="10788" y="10061"/>
                  </a:cubicBezTo>
                  <a:cubicBezTo>
                    <a:pt x="11002" y="9585"/>
                    <a:pt x="10609" y="8728"/>
                    <a:pt x="10074" y="8418"/>
                  </a:cubicBezTo>
                  <a:cubicBezTo>
                    <a:pt x="10026" y="8395"/>
                    <a:pt x="9990" y="8371"/>
                    <a:pt x="9943" y="8359"/>
                  </a:cubicBezTo>
                  <a:cubicBezTo>
                    <a:pt x="9895" y="8335"/>
                    <a:pt x="9847" y="8311"/>
                    <a:pt x="9812" y="8287"/>
                  </a:cubicBezTo>
                  <a:cubicBezTo>
                    <a:pt x="9359" y="8037"/>
                    <a:pt x="8990" y="7383"/>
                    <a:pt x="9038" y="6871"/>
                  </a:cubicBezTo>
                  <a:cubicBezTo>
                    <a:pt x="9085" y="6347"/>
                    <a:pt x="8704" y="5704"/>
                    <a:pt x="8276" y="5454"/>
                  </a:cubicBezTo>
                  <a:cubicBezTo>
                    <a:pt x="8157" y="5382"/>
                    <a:pt x="8038" y="5347"/>
                    <a:pt x="7919" y="5347"/>
                  </a:cubicBezTo>
                  <a:cubicBezTo>
                    <a:pt x="7811" y="5347"/>
                    <a:pt x="7692" y="5311"/>
                    <a:pt x="7573" y="5239"/>
                  </a:cubicBezTo>
                  <a:cubicBezTo>
                    <a:pt x="7216" y="5037"/>
                    <a:pt x="6895" y="4573"/>
                    <a:pt x="6811" y="4096"/>
                  </a:cubicBezTo>
                  <a:cubicBezTo>
                    <a:pt x="6740" y="3608"/>
                    <a:pt x="6407" y="3144"/>
                    <a:pt x="6061" y="2942"/>
                  </a:cubicBezTo>
                  <a:cubicBezTo>
                    <a:pt x="5871" y="2834"/>
                    <a:pt x="5680" y="2799"/>
                    <a:pt x="5525" y="2882"/>
                  </a:cubicBezTo>
                  <a:cubicBezTo>
                    <a:pt x="5371" y="2965"/>
                    <a:pt x="5180" y="2942"/>
                    <a:pt x="4978" y="2822"/>
                  </a:cubicBezTo>
                  <a:cubicBezTo>
                    <a:pt x="4716" y="2668"/>
                    <a:pt x="4442" y="2358"/>
                    <a:pt x="4299" y="1977"/>
                  </a:cubicBezTo>
                  <a:cubicBezTo>
                    <a:pt x="4156" y="1584"/>
                    <a:pt x="3894" y="1275"/>
                    <a:pt x="3632" y="1120"/>
                  </a:cubicBezTo>
                  <a:cubicBezTo>
                    <a:pt x="3430" y="1001"/>
                    <a:pt x="3228" y="977"/>
                    <a:pt x="3085" y="1060"/>
                  </a:cubicBezTo>
                  <a:lnTo>
                    <a:pt x="2561" y="1358"/>
                  </a:lnTo>
                  <a:cubicBezTo>
                    <a:pt x="2466" y="1358"/>
                    <a:pt x="2370" y="1322"/>
                    <a:pt x="2263" y="1263"/>
                  </a:cubicBezTo>
                  <a:cubicBezTo>
                    <a:pt x="2073" y="1144"/>
                    <a:pt x="1882" y="953"/>
                    <a:pt x="1727" y="703"/>
                  </a:cubicBezTo>
                  <a:cubicBezTo>
                    <a:pt x="1573" y="441"/>
                    <a:pt x="1382" y="251"/>
                    <a:pt x="1192" y="144"/>
                  </a:cubicBezTo>
                  <a:cubicBezTo>
                    <a:pt x="989" y="24"/>
                    <a:pt x="787" y="1"/>
                    <a:pt x="644" y="84"/>
                  </a:cubicBezTo>
                  <a:lnTo>
                    <a:pt x="1" y="453"/>
                  </a:lnTo>
                  <a:cubicBezTo>
                    <a:pt x="144" y="370"/>
                    <a:pt x="346" y="394"/>
                    <a:pt x="549" y="513"/>
                  </a:cubicBezTo>
                  <a:cubicBezTo>
                    <a:pt x="739" y="620"/>
                    <a:pt x="930" y="810"/>
                    <a:pt x="1084" y="1072"/>
                  </a:cubicBezTo>
                  <a:cubicBezTo>
                    <a:pt x="1239" y="1334"/>
                    <a:pt x="1430" y="1525"/>
                    <a:pt x="1620" y="1632"/>
                  </a:cubicBezTo>
                  <a:cubicBezTo>
                    <a:pt x="1823" y="1751"/>
                    <a:pt x="2025" y="1775"/>
                    <a:pt x="2180" y="1691"/>
                  </a:cubicBezTo>
                  <a:lnTo>
                    <a:pt x="2692" y="1394"/>
                  </a:lnTo>
                  <a:cubicBezTo>
                    <a:pt x="2787" y="1406"/>
                    <a:pt x="2882" y="1429"/>
                    <a:pt x="2989" y="1489"/>
                  </a:cubicBezTo>
                  <a:cubicBezTo>
                    <a:pt x="3251" y="1644"/>
                    <a:pt x="3513" y="1953"/>
                    <a:pt x="3656" y="2346"/>
                  </a:cubicBezTo>
                  <a:cubicBezTo>
                    <a:pt x="3799" y="2727"/>
                    <a:pt x="4073" y="3049"/>
                    <a:pt x="4335" y="3203"/>
                  </a:cubicBezTo>
                  <a:cubicBezTo>
                    <a:pt x="4525" y="3311"/>
                    <a:pt x="4728" y="3346"/>
                    <a:pt x="4883" y="3263"/>
                  </a:cubicBezTo>
                  <a:cubicBezTo>
                    <a:pt x="5037" y="3180"/>
                    <a:pt x="5228" y="3203"/>
                    <a:pt x="5418" y="3311"/>
                  </a:cubicBezTo>
                  <a:cubicBezTo>
                    <a:pt x="5764" y="3513"/>
                    <a:pt x="6097" y="3977"/>
                    <a:pt x="6168" y="4466"/>
                  </a:cubicBezTo>
                  <a:cubicBezTo>
                    <a:pt x="6252" y="4942"/>
                    <a:pt x="6573" y="5406"/>
                    <a:pt x="6930" y="5620"/>
                  </a:cubicBezTo>
                  <a:cubicBezTo>
                    <a:pt x="7049" y="5680"/>
                    <a:pt x="7169" y="5716"/>
                    <a:pt x="7276" y="5716"/>
                  </a:cubicBezTo>
                  <a:cubicBezTo>
                    <a:pt x="7395" y="5716"/>
                    <a:pt x="7514" y="5751"/>
                    <a:pt x="7633" y="5823"/>
                  </a:cubicBezTo>
                  <a:cubicBezTo>
                    <a:pt x="8061" y="6073"/>
                    <a:pt x="8442" y="6716"/>
                    <a:pt x="8395" y="7240"/>
                  </a:cubicBezTo>
                  <a:cubicBezTo>
                    <a:pt x="8347" y="7752"/>
                    <a:pt x="8716" y="8406"/>
                    <a:pt x="9157" y="8657"/>
                  </a:cubicBezTo>
                  <a:cubicBezTo>
                    <a:pt x="9204" y="8692"/>
                    <a:pt x="9252" y="8704"/>
                    <a:pt x="9300" y="8728"/>
                  </a:cubicBezTo>
                  <a:cubicBezTo>
                    <a:pt x="9347" y="8740"/>
                    <a:pt x="9383" y="8764"/>
                    <a:pt x="9431" y="8787"/>
                  </a:cubicBezTo>
                  <a:cubicBezTo>
                    <a:pt x="9966" y="9097"/>
                    <a:pt x="10359" y="9954"/>
                    <a:pt x="10133" y="10431"/>
                  </a:cubicBezTo>
                  <a:cubicBezTo>
                    <a:pt x="9943" y="10859"/>
                    <a:pt x="10240" y="11645"/>
                    <a:pt x="10752" y="12014"/>
                  </a:cubicBezTo>
                  <a:cubicBezTo>
                    <a:pt x="11360" y="12455"/>
                    <a:pt x="11633" y="13431"/>
                    <a:pt x="11240" y="13752"/>
                  </a:cubicBezTo>
                  <a:cubicBezTo>
                    <a:pt x="10919" y="14014"/>
                    <a:pt x="11050" y="14776"/>
                    <a:pt x="11514" y="15288"/>
                  </a:cubicBezTo>
                  <a:cubicBezTo>
                    <a:pt x="11943" y="15753"/>
                    <a:pt x="12062" y="16407"/>
                    <a:pt x="11871" y="16717"/>
                  </a:cubicBezTo>
                  <a:lnTo>
                    <a:pt x="11479" y="16943"/>
                  </a:lnTo>
                  <a:cubicBezTo>
                    <a:pt x="11169" y="17122"/>
                    <a:pt x="11169" y="17717"/>
                    <a:pt x="11514" y="18253"/>
                  </a:cubicBezTo>
                  <a:cubicBezTo>
                    <a:pt x="11860" y="18813"/>
                    <a:pt x="11836" y="19396"/>
                    <a:pt x="11550" y="19563"/>
                  </a:cubicBezTo>
                  <a:lnTo>
                    <a:pt x="12193" y="19194"/>
                  </a:lnTo>
                  <a:cubicBezTo>
                    <a:pt x="12479" y="19027"/>
                    <a:pt x="12503" y="18443"/>
                    <a:pt x="12157" y="17884"/>
                  </a:cubicBezTo>
                  <a:cubicBezTo>
                    <a:pt x="11871" y="17431"/>
                    <a:pt x="11836" y="16955"/>
                    <a:pt x="11991" y="16705"/>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2"/>
            <p:cNvSpPr/>
            <p:nvPr/>
          </p:nvSpPr>
          <p:spPr>
            <a:xfrm>
              <a:off x="2756275" y="3627075"/>
              <a:ext cx="458425" cy="584600"/>
            </a:xfrm>
            <a:custGeom>
              <a:avLst/>
              <a:gdLst/>
              <a:ahLst/>
              <a:cxnLst/>
              <a:rect l="l" t="t" r="r" b="b"/>
              <a:pathLst>
                <a:path w="18337" h="23384" extrusionOk="0">
                  <a:moveTo>
                    <a:pt x="9204" y="1286"/>
                  </a:moveTo>
                  <a:cubicBezTo>
                    <a:pt x="9466" y="1441"/>
                    <a:pt x="9728" y="1750"/>
                    <a:pt x="9871" y="2143"/>
                  </a:cubicBezTo>
                  <a:cubicBezTo>
                    <a:pt x="10014" y="2524"/>
                    <a:pt x="10288" y="2846"/>
                    <a:pt x="10550" y="3000"/>
                  </a:cubicBezTo>
                  <a:cubicBezTo>
                    <a:pt x="10740" y="3108"/>
                    <a:pt x="10943" y="3143"/>
                    <a:pt x="11098" y="3060"/>
                  </a:cubicBezTo>
                  <a:cubicBezTo>
                    <a:pt x="11252" y="2977"/>
                    <a:pt x="11443" y="3000"/>
                    <a:pt x="11633" y="3108"/>
                  </a:cubicBezTo>
                  <a:cubicBezTo>
                    <a:pt x="11979" y="3310"/>
                    <a:pt x="12312" y="3774"/>
                    <a:pt x="12383" y="4263"/>
                  </a:cubicBezTo>
                  <a:cubicBezTo>
                    <a:pt x="12467" y="4739"/>
                    <a:pt x="12800" y="5203"/>
                    <a:pt x="13145" y="5417"/>
                  </a:cubicBezTo>
                  <a:cubicBezTo>
                    <a:pt x="13264" y="5477"/>
                    <a:pt x="13384" y="5513"/>
                    <a:pt x="13491" y="5513"/>
                  </a:cubicBezTo>
                  <a:cubicBezTo>
                    <a:pt x="13610" y="5513"/>
                    <a:pt x="13729" y="5548"/>
                    <a:pt x="13848" y="5620"/>
                  </a:cubicBezTo>
                  <a:cubicBezTo>
                    <a:pt x="14276" y="5870"/>
                    <a:pt x="14657" y="6513"/>
                    <a:pt x="14610" y="7037"/>
                  </a:cubicBezTo>
                  <a:cubicBezTo>
                    <a:pt x="14562" y="7549"/>
                    <a:pt x="14931" y="8203"/>
                    <a:pt x="15384" y="8454"/>
                  </a:cubicBezTo>
                  <a:cubicBezTo>
                    <a:pt x="15419" y="8489"/>
                    <a:pt x="15467" y="8501"/>
                    <a:pt x="15515" y="8525"/>
                  </a:cubicBezTo>
                  <a:cubicBezTo>
                    <a:pt x="15562" y="8537"/>
                    <a:pt x="15598" y="8561"/>
                    <a:pt x="15646" y="8584"/>
                  </a:cubicBezTo>
                  <a:cubicBezTo>
                    <a:pt x="16181" y="8894"/>
                    <a:pt x="16574" y="9751"/>
                    <a:pt x="16348" y="10228"/>
                  </a:cubicBezTo>
                  <a:cubicBezTo>
                    <a:pt x="16158" y="10656"/>
                    <a:pt x="16455" y="11442"/>
                    <a:pt x="16967" y="11811"/>
                  </a:cubicBezTo>
                  <a:cubicBezTo>
                    <a:pt x="17575" y="12252"/>
                    <a:pt x="17848" y="13228"/>
                    <a:pt x="17455" y="13549"/>
                  </a:cubicBezTo>
                  <a:cubicBezTo>
                    <a:pt x="17134" y="13811"/>
                    <a:pt x="17265" y="14573"/>
                    <a:pt x="17729" y="15085"/>
                  </a:cubicBezTo>
                  <a:cubicBezTo>
                    <a:pt x="18277" y="15692"/>
                    <a:pt x="18337" y="16609"/>
                    <a:pt x="17825" y="16693"/>
                  </a:cubicBezTo>
                  <a:cubicBezTo>
                    <a:pt x="17396" y="16764"/>
                    <a:pt x="17348" y="17443"/>
                    <a:pt x="17729" y="18050"/>
                  </a:cubicBezTo>
                  <a:cubicBezTo>
                    <a:pt x="18182" y="18776"/>
                    <a:pt x="18003" y="19538"/>
                    <a:pt x="17420" y="19395"/>
                  </a:cubicBezTo>
                  <a:cubicBezTo>
                    <a:pt x="16932" y="19276"/>
                    <a:pt x="16705" y="19800"/>
                    <a:pt x="16967" y="20455"/>
                  </a:cubicBezTo>
                  <a:cubicBezTo>
                    <a:pt x="17277" y="21229"/>
                    <a:pt x="16908" y="21765"/>
                    <a:pt x="16301" y="21419"/>
                  </a:cubicBezTo>
                  <a:cubicBezTo>
                    <a:pt x="15765" y="21110"/>
                    <a:pt x="15396" y="21443"/>
                    <a:pt x="15515" y="22074"/>
                  </a:cubicBezTo>
                  <a:cubicBezTo>
                    <a:pt x="15646" y="22729"/>
                    <a:pt x="15241" y="23027"/>
                    <a:pt x="14765" y="22753"/>
                  </a:cubicBezTo>
                  <a:cubicBezTo>
                    <a:pt x="14693" y="22705"/>
                    <a:pt x="14598" y="22634"/>
                    <a:pt x="14515" y="22562"/>
                  </a:cubicBezTo>
                  <a:cubicBezTo>
                    <a:pt x="14443" y="22479"/>
                    <a:pt x="14360" y="22420"/>
                    <a:pt x="14276" y="22372"/>
                  </a:cubicBezTo>
                  <a:cubicBezTo>
                    <a:pt x="13884" y="22146"/>
                    <a:pt x="13526" y="22289"/>
                    <a:pt x="13503" y="22765"/>
                  </a:cubicBezTo>
                  <a:cubicBezTo>
                    <a:pt x="13479" y="23253"/>
                    <a:pt x="13110" y="23384"/>
                    <a:pt x="12717" y="23158"/>
                  </a:cubicBezTo>
                  <a:cubicBezTo>
                    <a:pt x="12574" y="23074"/>
                    <a:pt x="12419" y="22931"/>
                    <a:pt x="12276" y="22741"/>
                  </a:cubicBezTo>
                  <a:cubicBezTo>
                    <a:pt x="12133" y="22539"/>
                    <a:pt x="11979" y="22396"/>
                    <a:pt x="11824" y="22312"/>
                  </a:cubicBezTo>
                  <a:cubicBezTo>
                    <a:pt x="11514" y="22134"/>
                    <a:pt x="11217" y="22169"/>
                    <a:pt x="11098" y="22479"/>
                  </a:cubicBezTo>
                  <a:cubicBezTo>
                    <a:pt x="10978" y="22777"/>
                    <a:pt x="10669" y="22812"/>
                    <a:pt x="10371" y="22634"/>
                  </a:cubicBezTo>
                  <a:cubicBezTo>
                    <a:pt x="10145" y="22503"/>
                    <a:pt x="9919" y="22265"/>
                    <a:pt x="9752" y="21931"/>
                  </a:cubicBezTo>
                  <a:cubicBezTo>
                    <a:pt x="9597" y="21610"/>
                    <a:pt x="9371" y="21360"/>
                    <a:pt x="9145" y="21229"/>
                  </a:cubicBezTo>
                  <a:cubicBezTo>
                    <a:pt x="8907" y="21098"/>
                    <a:pt x="8681" y="21074"/>
                    <a:pt x="8526" y="21217"/>
                  </a:cubicBezTo>
                  <a:cubicBezTo>
                    <a:pt x="8371" y="21372"/>
                    <a:pt x="8133" y="21348"/>
                    <a:pt x="7907" y="21217"/>
                  </a:cubicBezTo>
                  <a:cubicBezTo>
                    <a:pt x="7609" y="21038"/>
                    <a:pt x="7299" y="20657"/>
                    <a:pt x="7180" y="20217"/>
                  </a:cubicBezTo>
                  <a:cubicBezTo>
                    <a:pt x="7073" y="19776"/>
                    <a:pt x="6764" y="19395"/>
                    <a:pt x="6454" y="19217"/>
                  </a:cubicBezTo>
                  <a:cubicBezTo>
                    <a:pt x="6311" y="19121"/>
                    <a:pt x="6145" y="19086"/>
                    <a:pt x="6014" y="19121"/>
                  </a:cubicBezTo>
                  <a:cubicBezTo>
                    <a:pt x="5871" y="19157"/>
                    <a:pt x="5716" y="19121"/>
                    <a:pt x="5561" y="19026"/>
                  </a:cubicBezTo>
                  <a:cubicBezTo>
                    <a:pt x="5180" y="18800"/>
                    <a:pt x="4811" y="18252"/>
                    <a:pt x="4787" y="17740"/>
                  </a:cubicBezTo>
                  <a:cubicBezTo>
                    <a:pt x="4775" y="17240"/>
                    <a:pt x="4418" y="16681"/>
                    <a:pt x="4025" y="16454"/>
                  </a:cubicBezTo>
                  <a:cubicBezTo>
                    <a:pt x="3942" y="16407"/>
                    <a:pt x="3859" y="16371"/>
                    <a:pt x="3775" y="16359"/>
                  </a:cubicBezTo>
                  <a:cubicBezTo>
                    <a:pt x="3692" y="16335"/>
                    <a:pt x="3608" y="16300"/>
                    <a:pt x="3525" y="16264"/>
                  </a:cubicBezTo>
                  <a:cubicBezTo>
                    <a:pt x="3049" y="15978"/>
                    <a:pt x="2656" y="15228"/>
                    <a:pt x="2787" y="14716"/>
                  </a:cubicBezTo>
                  <a:cubicBezTo>
                    <a:pt x="2906" y="14228"/>
                    <a:pt x="2537" y="13478"/>
                    <a:pt x="2037" y="13180"/>
                  </a:cubicBezTo>
                  <a:cubicBezTo>
                    <a:pt x="1406" y="12823"/>
                    <a:pt x="1037" y="11847"/>
                    <a:pt x="1346" y="11430"/>
                  </a:cubicBezTo>
                  <a:cubicBezTo>
                    <a:pt x="1608" y="11085"/>
                    <a:pt x="1394" y="10299"/>
                    <a:pt x="906" y="9858"/>
                  </a:cubicBezTo>
                  <a:cubicBezTo>
                    <a:pt x="310" y="9323"/>
                    <a:pt x="144" y="8370"/>
                    <a:pt x="608" y="8168"/>
                  </a:cubicBezTo>
                  <a:cubicBezTo>
                    <a:pt x="989" y="8001"/>
                    <a:pt x="941" y="7263"/>
                    <a:pt x="513" y="6703"/>
                  </a:cubicBezTo>
                  <a:cubicBezTo>
                    <a:pt x="1" y="6025"/>
                    <a:pt x="72" y="5179"/>
                    <a:pt x="620" y="5203"/>
                  </a:cubicBezTo>
                  <a:cubicBezTo>
                    <a:pt x="1084" y="5227"/>
                    <a:pt x="1227" y="4620"/>
                    <a:pt x="906" y="3989"/>
                  </a:cubicBezTo>
                  <a:cubicBezTo>
                    <a:pt x="513" y="3227"/>
                    <a:pt x="799" y="2560"/>
                    <a:pt x="1406" y="2822"/>
                  </a:cubicBezTo>
                  <a:cubicBezTo>
                    <a:pt x="1906" y="3036"/>
                    <a:pt x="2215" y="2608"/>
                    <a:pt x="2025" y="1953"/>
                  </a:cubicBezTo>
                  <a:cubicBezTo>
                    <a:pt x="1799" y="1226"/>
                    <a:pt x="2204" y="822"/>
                    <a:pt x="2727" y="1131"/>
                  </a:cubicBezTo>
                  <a:cubicBezTo>
                    <a:pt x="2775" y="1155"/>
                    <a:pt x="2823" y="1191"/>
                    <a:pt x="2870" y="1226"/>
                  </a:cubicBezTo>
                  <a:cubicBezTo>
                    <a:pt x="2918" y="1262"/>
                    <a:pt x="2954" y="1286"/>
                    <a:pt x="3001" y="1310"/>
                  </a:cubicBezTo>
                  <a:cubicBezTo>
                    <a:pt x="3442" y="1572"/>
                    <a:pt x="3811" y="1334"/>
                    <a:pt x="3775" y="786"/>
                  </a:cubicBezTo>
                  <a:cubicBezTo>
                    <a:pt x="3728" y="202"/>
                    <a:pt x="4109" y="0"/>
                    <a:pt x="4549" y="250"/>
                  </a:cubicBezTo>
                  <a:cubicBezTo>
                    <a:pt x="4656" y="322"/>
                    <a:pt x="4775" y="417"/>
                    <a:pt x="4894" y="548"/>
                  </a:cubicBezTo>
                  <a:cubicBezTo>
                    <a:pt x="5013" y="679"/>
                    <a:pt x="5132" y="786"/>
                    <a:pt x="5240" y="845"/>
                  </a:cubicBezTo>
                  <a:cubicBezTo>
                    <a:pt x="5597" y="1048"/>
                    <a:pt x="5930" y="964"/>
                    <a:pt x="6002" y="572"/>
                  </a:cubicBezTo>
                  <a:cubicBezTo>
                    <a:pt x="6085" y="179"/>
                    <a:pt x="6418" y="107"/>
                    <a:pt x="6764" y="298"/>
                  </a:cubicBezTo>
                  <a:cubicBezTo>
                    <a:pt x="6954" y="417"/>
                    <a:pt x="7145" y="607"/>
                    <a:pt x="7299" y="857"/>
                  </a:cubicBezTo>
                  <a:cubicBezTo>
                    <a:pt x="7454" y="1119"/>
                    <a:pt x="7645" y="1310"/>
                    <a:pt x="7835" y="1429"/>
                  </a:cubicBezTo>
                  <a:cubicBezTo>
                    <a:pt x="8109" y="1584"/>
                    <a:pt x="8371" y="1572"/>
                    <a:pt x="8526" y="1357"/>
                  </a:cubicBezTo>
                  <a:cubicBezTo>
                    <a:pt x="8669" y="1143"/>
                    <a:pt x="8931" y="1143"/>
                    <a:pt x="9204" y="1286"/>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2"/>
            <p:cNvSpPr/>
            <p:nvPr/>
          </p:nvSpPr>
          <p:spPr>
            <a:xfrm>
              <a:off x="2790825" y="3680625"/>
              <a:ext cx="386375" cy="451600"/>
            </a:xfrm>
            <a:custGeom>
              <a:avLst/>
              <a:gdLst/>
              <a:ahLst/>
              <a:cxnLst/>
              <a:rect l="l" t="t" r="r" b="b"/>
              <a:pathLst>
                <a:path w="15455" h="18064" extrusionOk="0">
                  <a:moveTo>
                    <a:pt x="4569" y="0"/>
                  </a:moveTo>
                  <a:cubicBezTo>
                    <a:pt x="3903" y="0"/>
                    <a:pt x="3279" y="154"/>
                    <a:pt x="2727" y="477"/>
                  </a:cubicBezTo>
                  <a:cubicBezTo>
                    <a:pt x="0" y="2073"/>
                    <a:pt x="24" y="7193"/>
                    <a:pt x="2786" y="11919"/>
                  </a:cubicBezTo>
                  <a:cubicBezTo>
                    <a:pt x="4988" y="15688"/>
                    <a:pt x="8265" y="18064"/>
                    <a:pt x="10885" y="18064"/>
                  </a:cubicBezTo>
                  <a:cubicBezTo>
                    <a:pt x="11551" y="18064"/>
                    <a:pt x="12175" y="17910"/>
                    <a:pt x="12728" y="17587"/>
                  </a:cubicBezTo>
                  <a:cubicBezTo>
                    <a:pt x="15454" y="15991"/>
                    <a:pt x="15431" y="10872"/>
                    <a:pt x="12668" y="6145"/>
                  </a:cubicBezTo>
                  <a:cubicBezTo>
                    <a:pt x="10466" y="2376"/>
                    <a:pt x="7189" y="0"/>
                    <a:pt x="4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2"/>
            <p:cNvSpPr/>
            <p:nvPr/>
          </p:nvSpPr>
          <p:spPr>
            <a:xfrm>
              <a:off x="2835750" y="3708025"/>
              <a:ext cx="296500" cy="396800"/>
            </a:xfrm>
            <a:custGeom>
              <a:avLst/>
              <a:gdLst/>
              <a:ahLst/>
              <a:cxnLst/>
              <a:rect l="l" t="t" r="r" b="b"/>
              <a:pathLst>
                <a:path w="11860" h="15872" extrusionOk="0">
                  <a:moveTo>
                    <a:pt x="9085" y="15872"/>
                  </a:moveTo>
                  <a:cubicBezTo>
                    <a:pt x="8311" y="15872"/>
                    <a:pt x="7407" y="15586"/>
                    <a:pt x="6478" y="15050"/>
                  </a:cubicBezTo>
                  <a:cubicBezTo>
                    <a:pt x="2966" y="13026"/>
                    <a:pt x="1" y="7906"/>
                    <a:pt x="1" y="3882"/>
                  </a:cubicBezTo>
                  <a:cubicBezTo>
                    <a:pt x="1" y="1453"/>
                    <a:pt x="1037" y="1"/>
                    <a:pt x="2775" y="1"/>
                  </a:cubicBezTo>
                  <a:cubicBezTo>
                    <a:pt x="3549" y="1"/>
                    <a:pt x="4454" y="286"/>
                    <a:pt x="5382" y="822"/>
                  </a:cubicBezTo>
                  <a:cubicBezTo>
                    <a:pt x="8895" y="2858"/>
                    <a:pt x="11859" y="7966"/>
                    <a:pt x="11859" y="11990"/>
                  </a:cubicBezTo>
                  <a:cubicBezTo>
                    <a:pt x="11859" y="14419"/>
                    <a:pt x="10824" y="15872"/>
                    <a:pt x="9085" y="15872"/>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62"/>
          <p:cNvGrpSpPr/>
          <p:nvPr/>
        </p:nvGrpSpPr>
        <p:grpSpPr>
          <a:xfrm>
            <a:off x="6051210" y="3488205"/>
            <a:ext cx="779252" cy="1066134"/>
            <a:chOff x="2943225" y="2905850"/>
            <a:chExt cx="607225" cy="830775"/>
          </a:xfrm>
        </p:grpSpPr>
        <p:sp>
          <p:nvSpPr>
            <p:cNvPr id="2463" name="Google Shape;2463;p62"/>
            <p:cNvSpPr/>
            <p:nvPr/>
          </p:nvSpPr>
          <p:spPr>
            <a:xfrm>
              <a:off x="2953625" y="2905850"/>
              <a:ext cx="596825" cy="823050"/>
            </a:xfrm>
            <a:custGeom>
              <a:avLst/>
              <a:gdLst/>
              <a:ahLst/>
              <a:cxnLst/>
              <a:rect l="l" t="t" r="r" b="b"/>
              <a:pathLst>
                <a:path w="23873" h="32922" extrusionOk="0">
                  <a:moveTo>
                    <a:pt x="22646" y="11490"/>
                  </a:moveTo>
                  <a:lnTo>
                    <a:pt x="3120" y="215"/>
                  </a:lnTo>
                  <a:cubicBezTo>
                    <a:pt x="2775" y="24"/>
                    <a:pt x="2465" y="0"/>
                    <a:pt x="2239" y="131"/>
                  </a:cubicBezTo>
                  <a:lnTo>
                    <a:pt x="1" y="1429"/>
                  </a:lnTo>
                  <a:cubicBezTo>
                    <a:pt x="227" y="1298"/>
                    <a:pt x="537" y="1322"/>
                    <a:pt x="882" y="1512"/>
                  </a:cubicBezTo>
                  <a:lnTo>
                    <a:pt x="20408" y="12788"/>
                  </a:lnTo>
                  <a:cubicBezTo>
                    <a:pt x="21087" y="13180"/>
                    <a:pt x="21634" y="14133"/>
                    <a:pt x="21634" y="14919"/>
                  </a:cubicBezTo>
                  <a:lnTo>
                    <a:pt x="21575" y="32123"/>
                  </a:lnTo>
                  <a:cubicBezTo>
                    <a:pt x="21575" y="32516"/>
                    <a:pt x="21444" y="32790"/>
                    <a:pt x="21218" y="32921"/>
                  </a:cubicBezTo>
                  <a:lnTo>
                    <a:pt x="23456" y="31623"/>
                  </a:lnTo>
                  <a:cubicBezTo>
                    <a:pt x="23670" y="31492"/>
                    <a:pt x="23813" y="31218"/>
                    <a:pt x="23813" y="30826"/>
                  </a:cubicBezTo>
                  <a:lnTo>
                    <a:pt x="23873" y="13621"/>
                  </a:lnTo>
                  <a:cubicBezTo>
                    <a:pt x="23873" y="12835"/>
                    <a:pt x="23325" y="11883"/>
                    <a:pt x="22646" y="1149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2"/>
            <p:cNvSpPr/>
            <p:nvPr/>
          </p:nvSpPr>
          <p:spPr>
            <a:xfrm>
              <a:off x="2943225" y="2933825"/>
              <a:ext cx="551275" cy="802800"/>
            </a:xfrm>
            <a:custGeom>
              <a:avLst/>
              <a:gdLst/>
              <a:ahLst/>
              <a:cxnLst/>
              <a:rect l="l" t="t" r="r" b="b"/>
              <a:pathLst>
                <a:path w="22051" h="32112" extrusionOk="0">
                  <a:moveTo>
                    <a:pt x="20824" y="11669"/>
                  </a:moveTo>
                  <a:cubicBezTo>
                    <a:pt x="21503" y="12061"/>
                    <a:pt x="22050" y="13026"/>
                    <a:pt x="22050" y="13800"/>
                  </a:cubicBezTo>
                  <a:lnTo>
                    <a:pt x="21991" y="31004"/>
                  </a:lnTo>
                  <a:cubicBezTo>
                    <a:pt x="21991" y="31790"/>
                    <a:pt x="21443" y="32112"/>
                    <a:pt x="20753" y="31719"/>
                  </a:cubicBezTo>
                  <a:lnTo>
                    <a:pt x="13192" y="27349"/>
                  </a:lnTo>
                  <a:lnTo>
                    <a:pt x="10989" y="28599"/>
                  </a:lnTo>
                  <a:lnTo>
                    <a:pt x="8799" y="24813"/>
                  </a:lnTo>
                  <a:lnTo>
                    <a:pt x="1226" y="20443"/>
                  </a:lnTo>
                  <a:cubicBezTo>
                    <a:pt x="548" y="20051"/>
                    <a:pt x="0" y="19086"/>
                    <a:pt x="0" y="18312"/>
                  </a:cubicBezTo>
                  <a:lnTo>
                    <a:pt x="60" y="1108"/>
                  </a:lnTo>
                  <a:cubicBezTo>
                    <a:pt x="60" y="322"/>
                    <a:pt x="619" y="0"/>
                    <a:pt x="1298" y="393"/>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2"/>
            <p:cNvSpPr/>
            <p:nvPr/>
          </p:nvSpPr>
          <p:spPr>
            <a:xfrm>
              <a:off x="3005725" y="3180475"/>
              <a:ext cx="57775" cy="74350"/>
            </a:xfrm>
            <a:custGeom>
              <a:avLst/>
              <a:gdLst/>
              <a:ahLst/>
              <a:cxnLst/>
              <a:rect l="l" t="t" r="r" b="b"/>
              <a:pathLst>
                <a:path w="2311" h="2974" extrusionOk="0">
                  <a:moveTo>
                    <a:pt x="635" y="1"/>
                  </a:moveTo>
                  <a:cubicBezTo>
                    <a:pt x="257" y="1"/>
                    <a:pt x="0" y="300"/>
                    <a:pt x="0" y="814"/>
                  </a:cubicBezTo>
                  <a:cubicBezTo>
                    <a:pt x="0" y="1553"/>
                    <a:pt x="512" y="2446"/>
                    <a:pt x="1155" y="2815"/>
                  </a:cubicBezTo>
                  <a:cubicBezTo>
                    <a:pt x="1343" y="2922"/>
                    <a:pt x="1520" y="2973"/>
                    <a:pt x="1675" y="2973"/>
                  </a:cubicBezTo>
                  <a:cubicBezTo>
                    <a:pt x="2054" y="2973"/>
                    <a:pt x="2310" y="2674"/>
                    <a:pt x="2310" y="2160"/>
                  </a:cubicBezTo>
                  <a:cubicBezTo>
                    <a:pt x="2310" y="1422"/>
                    <a:pt x="1798" y="529"/>
                    <a:pt x="1155" y="160"/>
                  </a:cubicBezTo>
                  <a:cubicBezTo>
                    <a:pt x="967" y="52"/>
                    <a:pt x="791" y="1"/>
                    <a:pt x="6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2"/>
            <p:cNvSpPr/>
            <p:nvPr/>
          </p:nvSpPr>
          <p:spPr>
            <a:xfrm>
              <a:off x="3117650" y="3245075"/>
              <a:ext cx="57750" cy="74325"/>
            </a:xfrm>
            <a:custGeom>
              <a:avLst/>
              <a:gdLst/>
              <a:ahLst/>
              <a:cxnLst/>
              <a:rect l="l" t="t" r="r" b="b"/>
              <a:pathLst>
                <a:path w="2310" h="2973" extrusionOk="0">
                  <a:moveTo>
                    <a:pt x="636" y="1"/>
                  </a:moveTo>
                  <a:cubicBezTo>
                    <a:pt x="257" y="1"/>
                    <a:pt x="0" y="303"/>
                    <a:pt x="0" y="826"/>
                  </a:cubicBezTo>
                  <a:cubicBezTo>
                    <a:pt x="0" y="1552"/>
                    <a:pt x="512" y="2445"/>
                    <a:pt x="1155" y="2814"/>
                  </a:cubicBezTo>
                  <a:cubicBezTo>
                    <a:pt x="1343" y="2922"/>
                    <a:pt x="1519" y="2973"/>
                    <a:pt x="1675" y="2973"/>
                  </a:cubicBezTo>
                  <a:cubicBezTo>
                    <a:pt x="2053" y="2973"/>
                    <a:pt x="2310" y="2674"/>
                    <a:pt x="2310" y="2159"/>
                  </a:cubicBezTo>
                  <a:cubicBezTo>
                    <a:pt x="2310" y="1421"/>
                    <a:pt x="1798" y="528"/>
                    <a:pt x="1155" y="159"/>
                  </a:cubicBezTo>
                  <a:cubicBezTo>
                    <a:pt x="968" y="52"/>
                    <a:pt x="792" y="1"/>
                    <a:pt x="6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2"/>
            <p:cNvSpPr/>
            <p:nvPr/>
          </p:nvSpPr>
          <p:spPr>
            <a:xfrm>
              <a:off x="3229550" y="3309675"/>
              <a:ext cx="57775" cy="74325"/>
            </a:xfrm>
            <a:custGeom>
              <a:avLst/>
              <a:gdLst/>
              <a:ahLst/>
              <a:cxnLst/>
              <a:rect l="l" t="t" r="r" b="b"/>
              <a:pathLst>
                <a:path w="2311" h="2973" extrusionOk="0">
                  <a:moveTo>
                    <a:pt x="637" y="0"/>
                  </a:moveTo>
                  <a:cubicBezTo>
                    <a:pt x="258" y="0"/>
                    <a:pt x="1" y="302"/>
                    <a:pt x="1" y="826"/>
                  </a:cubicBezTo>
                  <a:cubicBezTo>
                    <a:pt x="1" y="1552"/>
                    <a:pt x="513" y="2445"/>
                    <a:pt x="1156" y="2814"/>
                  </a:cubicBezTo>
                  <a:cubicBezTo>
                    <a:pt x="1340" y="2922"/>
                    <a:pt x="1515" y="2973"/>
                    <a:pt x="1671" y="2973"/>
                  </a:cubicBezTo>
                  <a:cubicBezTo>
                    <a:pt x="2048" y="2973"/>
                    <a:pt x="2311" y="2673"/>
                    <a:pt x="2311" y="2159"/>
                  </a:cubicBezTo>
                  <a:cubicBezTo>
                    <a:pt x="2311" y="1421"/>
                    <a:pt x="1799" y="528"/>
                    <a:pt x="1156" y="159"/>
                  </a:cubicBezTo>
                  <a:cubicBezTo>
                    <a:pt x="969" y="51"/>
                    <a:pt x="792"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2"/>
            <p:cNvSpPr/>
            <p:nvPr/>
          </p:nvSpPr>
          <p:spPr>
            <a:xfrm>
              <a:off x="3341475" y="3374275"/>
              <a:ext cx="57775" cy="74325"/>
            </a:xfrm>
            <a:custGeom>
              <a:avLst/>
              <a:gdLst/>
              <a:ahLst/>
              <a:cxnLst/>
              <a:rect l="l" t="t" r="r" b="b"/>
              <a:pathLst>
                <a:path w="2311" h="2973" extrusionOk="0">
                  <a:moveTo>
                    <a:pt x="637" y="0"/>
                  </a:moveTo>
                  <a:cubicBezTo>
                    <a:pt x="258" y="0"/>
                    <a:pt x="1" y="302"/>
                    <a:pt x="1" y="825"/>
                  </a:cubicBezTo>
                  <a:cubicBezTo>
                    <a:pt x="1" y="1552"/>
                    <a:pt x="513" y="2444"/>
                    <a:pt x="1155" y="2814"/>
                  </a:cubicBezTo>
                  <a:cubicBezTo>
                    <a:pt x="1343" y="2921"/>
                    <a:pt x="1520" y="2972"/>
                    <a:pt x="1676" y="2972"/>
                  </a:cubicBezTo>
                  <a:cubicBezTo>
                    <a:pt x="2054" y="2972"/>
                    <a:pt x="2310" y="2673"/>
                    <a:pt x="2310" y="2159"/>
                  </a:cubicBezTo>
                  <a:cubicBezTo>
                    <a:pt x="2310" y="1421"/>
                    <a:pt x="1798" y="528"/>
                    <a:pt x="1155" y="158"/>
                  </a:cubicBezTo>
                  <a:cubicBezTo>
                    <a:pt x="968" y="51"/>
                    <a:pt x="792" y="0"/>
                    <a:pt x="6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62"/>
          <p:cNvGrpSpPr/>
          <p:nvPr/>
        </p:nvGrpSpPr>
        <p:grpSpPr>
          <a:xfrm>
            <a:off x="2471281" y="3827724"/>
            <a:ext cx="1060549" cy="857872"/>
            <a:chOff x="1623400" y="3716075"/>
            <a:chExt cx="822450" cy="665275"/>
          </a:xfrm>
        </p:grpSpPr>
        <p:sp>
          <p:nvSpPr>
            <p:cNvPr id="2470" name="Google Shape;2470;p62"/>
            <p:cNvSpPr/>
            <p:nvPr/>
          </p:nvSpPr>
          <p:spPr>
            <a:xfrm>
              <a:off x="2032675" y="3716075"/>
              <a:ext cx="296800" cy="204800"/>
            </a:xfrm>
            <a:custGeom>
              <a:avLst/>
              <a:gdLst/>
              <a:ahLst/>
              <a:cxnLst/>
              <a:rect l="l" t="t" r="r" b="b"/>
              <a:pathLst>
                <a:path w="11872" h="8192" extrusionOk="0">
                  <a:moveTo>
                    <a:pt x="10716" y="2560"/>
                  </a:moveTo>
                  <a:cubicBezTo>
                    <a:pt x="11133" y="2798"/>
                    <a:pt x="11514" y="3048"/>
                    <a:pt x="11871" y="3310"/>
                  </a:cubicBezTo>
                  <a:lnTo>
                    <a:pt x="560" y="8192"/>
                  </a:lnTo>
                  <a:lnTo>
                    <a:pt x="1" y="12"/>
                  </a:lnTo>
                  <a:cubicBezTo>
                    <a:pt x="3870" y="0"/>
                    <a:pt x="7752" y="845"/>
                    <a:pt x="10716" y="25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2"/>
            <p:cNvSpPr/>
            <p:nvPr/>
          </p:nvSpPr>
          <p:spPr>
            <a:xfrm>
              <a:off x="2046075" y="3798800"/>
              <a:ext cx="283400" cy="356625"/>
            </a:xfrm>
            <a:custGeom>
              <a:avLst/>
              <a:gdLst/>
              <a:ahLst/>
              <a:cxnLst/>
              <a:rect l="l" t="t" r="r" b="b"/>
              <a:pathLst>
                <a:path w="11336" h="14265" extrusionOk="0">
                  <a:moveTo>
                    <a:pt x="11335" y="1"/>
                  </a:moveTo>
                  <a:lnTo>
                    <a:pt x="11312" y="9383"/>
                  </a:lnTo>
                  <a:lnTo>
                    <a:pt x="1" y="14265"/>
                  </a:lnTo>
                  <a:lnTo>
                    <a:pt x="24" y="488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2"/>
            <p:cNvSpPr/>
            <p:nvPr/>
          </p:nvSpPr>
          <p:spPr>
            <a:xfrm>
              <a:off x="2032075" y="3716350"/>
              <a:ext cx="14625" cy="439075"/>
            </a:xfrm>
            <a:custGeom>
              <a:avLst/>
              <a:gdLst/>
              <a:ahLst/>
              <a:cxnLst/>
              <a:rect l="l" t="t" r="r" b="b"/>
              <a:pathLst>
                <a:path w="585" h="17563" extrusionOk="0">
                  <a:moveTo>
                    <a:pt x="584" y="8181"/>
                  </a:moveTo>
                  <a:lnTo>
                    <a:pt x="561" y="17563"/>
                  </a:lnTo>
                  <a:lnTo>
                    <a:pt x="1" y="9383"/>
                  </a:lnTo>
                  <a:lnTo>
                    <a:pt x="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2"/>
            <p:cNvSpPr/>
            <p:nvPr/>
          </p:nvSpPr>
          <p:spPr>
            <a:xfrm>
              <a:off x="1659425" y="3932750"/>
              <a:ext cx="751900" cy="448600"/>
            </a:xfrm>
            <a:custGeom>
              <a:avLst/>
              <a:gdLst/>
              <a:ahLst/>
              <a:cxnLst/>
              <a:rect l="l" t="t" r="r" b="b"/>
              <a:pathLst>
                <a:path w="30076" h="17944" extrusionOk="0">
                  <a:moveTo>
                    <a:pt x="30076" y="96"/>
                  </a:moveTo>
                  <a:lnTo>
                    <a:pt x="30052" y="8442"/>
                  </a:lnTo>
                  <a:cubicBezTo>
                    <a:pt x="30040" y="10657"/>
                    <a:pt x="28587" y="12860"/>
                    <a:pt x="25682" y="14550"/>
                  </a:cubicBezTo>
                  <a:cubicBezTo>
                    <a:pt x="19836" y="17943"/>
                    <a:pt x="10335" y="17943"/>
                    <a:pt x="4441" y="14550"/>
                  </a:cubicBezTo>
                  <a:cubicBezTo>
                    <a:pt x="1489" y="12836"/>
                    <a:pt x="0" y="10597"/>
                    <a:pt x="12" y="8347"/>
                  </a:cubicBezTo>
                  <a:lnTo>
                    <a:pt x="36" y="1"/>
                  </a:lnTo>
                  <a:cubicBezTo>
                    <a:pt x="36" y="2239"/>
                    <a:pt x="1512" y="4489"/>
                    <a:pt x="4477" y="6192"/>
                  </a:cubicBezTo>
                  <a:cubicBezTo>
                    <a:pt x="10359" y="9597"/>
                    <a:pt x="19872" y="9597"/>
                    <a:pt x="25718" y="6192"/>
                  </a:cubicBezTo>
                  <a:cubicBezTo>
                    <a:pt x="28611" y="4513"/>
                    <a:pt x="30064" y="2299"/>
                    <a:pt x="30076" y="96"/>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2"/>
            <p:cNvSpPr/>
            <p:nvPr/>
          </p:nvSpPr>
          <p:spPr>
            <a:xfrm>
              <a:off x="1623400" y="3716950"/>
              <a:ext cx="822450" cy="455750"/>
            </a:xfrm>
            <a:custGeom>
              <a:avLst/>
              <a:gdLst/>
              <a:ahLst/>
              <a:cxnLst/>
              <a:rect l="l" t="t" r="r" b="b"/>
              <a:pathLst>
                <a:path w="32898" h="18230" extrusionOk="0">
                  <a:moveTo>
                    <a:pt x="28802" y="3716"/>
                  </a:moveTo>
                  <a:cubicBezTo>
                    <a:pt x="32898" y="7109"/>
                    <a:pt x="32362" y="11800"/>
                    <a:pt x="27159" y="14824"/>
                  </a:cubicBezTo>
                  <a:cubicBezTo>
                    <a:pt x="21313" y="18229"/>
                    <a:pt x="11800" y="18229"/>
                    <a:pt x="5918" y="14824"/>
                  </a:cubicBezTo>
                  <a:cubicBezTo>
                    <a:pt x="25" y="11431"/>
                    <a:pt x="1" y="5918"/>
                    <a:pt x="5847" y="2525"/>
                  </a:cubicBezTo>
                  <a:cubicBezTo>
                    <a:pt x="8514" y="977"/>
                    <a:pt x="11943" y="132"/>
                    <a:pt x="15443" y="1"/>
                  </a:cubicBezTo>
                  <a:lnTo>
                    <a:pt x="16062" y="9204"/>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78"/>
        <p:cNvGrpSpPr/>
        <p:nvPr/>
      </p:nvGrpSpPr>
      <p:grpSpPr>
        <a:xfrm>
          <a:off x="0" y="0"/>
          <a:ext cx="0" cy="0"/>
          <a:chOff x="0" y="0"/>
          <a:chExt cx="0" cy="0"/>
        </a:xfrm>
      </p:grpSpPr>
      <p:sp>
        <p:nvSpPr>
          <p:cNvPr id="2479" name="Google Shape;2479;p63"/>
          <p:cNvSpPr txBox="1">
            <a:spLocks noGrp="1"/>
          </p:cNvSpPr>
          <p:nvPr>
            <p:ph type="title"/>
          </p:nvPr>
        </p:nvSpPr>
        <p:spPr>
          <a:xfrm>
            <a:off x="713275" y="445025"/>
            <a:ext cx="7717500" cy="74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480" name="Google Shape;2480;p63"/>
          <p:cNvSpPr txBox="1">
            <a:spLocks noGrp="1"/>
          </p:cNvSpPr>
          <p:nvPr>
            <p:ph type="body" idx="1"/>
          </p:nvPr>
        </p:nvSpPr>
        <p:spPr>
          <a:xfrm>
            <a:off x="713275" y="1152475"/>
            <a:ext cx="77175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t>Did you like the resources on this template? Get them for free at our other websites:</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800" b="1">
                <a:solidFill>
                  <a:schemeClr val="dk1"/>
                </a:solidFill>
              </a:rPr>
              <a:t>Photos:</a:t>
            </a:r>
            <a:endParaRPr sz="1800" b="1">
              <a:solidFill>
                <a:schemeClr val="dk1"/>
              </a:solidFill>
            </a:endParaRPr>
          </a:p>
          <a:p>
            <a:pPr marL="457200" lvl="0" indent="-304800" algn="l" rtl="0">
              <a:spcBef>
                <a:spcPts val="0"/>
              </a:spcBef>
              <a:spcAft>
                <a:spcPts val="0"/>
              </a:spcAft>
              <a:buSzPts val="1200"/>
              <a:buChar char="●"/>
            </a:pPr>
            <a:r>
              <a:rPr lang="en" sz="1200">
                <a:solidFill>
                  <a:schemeClr val="hlink"/>
                </a:solidFill>
                <a:uFill>
                  <a:noFill/>
                </a:uFill>
                <a:hlinkClick r:id="rId3"/>
              </a:rPr>
              <a:t>Close up programmer sitting at desk</a:t>
            </a:r>
            <a:endParaRPr sz="1200"/>
          </a:p>
          <a:p>
            <a:pPr marL="457200" lvl="0" indent="-304800" algn="l" rtl="0">
              <a:spcBef>
                <a:spcPts val="0"/>
              </a:spcBef>
              <a:spcAft>
                <a:spcPts val="0"/>
              </a:spcAft>
              <a:buSzPts val="1200"/>
              <a:buChar char="●"/>
            </a:pPr>
            <a:r>
              <a:rPr lang="en" sz="1200">
                <a:solidFill>
                  <a:schemeClr val="hlink"/>
                </a:solidFill>
                <a:uFill>
                  <a:noFill/>
                </a:uFill>
                <a:hlinkClick r:id="rId4"/>
              </a:rPr>
              <a:t>Medium shot man sitting at desk</a:t>
            </a:r>
            <a:endParaRPr sz="1200"/>
          </a:p>
          <a:p>
            <a:pPr marL="457200" lvl="0" indent="-304800" algn="l" rtl="0">
              <a:spcBef>
                <a:spcPts val="0"/>
              </a:spcBef>
              <a:spcAft>
                <a:spcPts val="0"/>
              </a:spcAft>
              <a:buSzPts val="1200"/>
              <a:buChar char="●"/>
            </a:pPr>
            <a:r>
              <a:rPr lang="en" sz="1200">
                <a:solidFill>
                  <a:schemeClr val="hlink"/>
                </a:solidFill>
                <a:uFill>
                  <a:noFill/>
                </a:uFill>
                <a:hlinkClick r:id="rId5"/>
              </a:rPr>
              <a:t>Cyber security concept with computer close up</a:t>
            </a:r>
            <a:endParaRPr sz="1200"/>
          </a:p>
          <a:p>
            <a:pPr marL="457200" lvl="0" indent="-304800" algn="l" rtl="0">
              <a:spcBef>
                <a:spcPts val="0"/>
              </a:spcBef>
              <a:spcAft>
                <a:spcPts val="0"/>
              </a:spcAft>
              <a:buSzPts val="1200"/>
              <a:buChar char="●"/>
            </a:pPr>
            <a:r>
              <a:rPr lang="en" sz="1200">
                <a:solidFill>
                  <a:schemeClr val="hlink"/>
                </a:solidFill>
                <a:uFill>
                  <a:noFill/>
                </a:uFill>
                <a:hlinkClick r:id="rId6"/>
              </a:rPr>
              <a:t>Smiling african-american woman taking notes near model of building</a:t>
            </a:r>
            <a:endParaRPr sz="1200"/>
          </a:p>
          <a:p>
            <a:pPr marL="457200" lvl="0" indent="-304800" algn="l" rtl="0">
              <a:spcBef>
                <a:spcPts val="0"/>
              </a:spcBef>
              <a:spcAft>
                <a:spcPts val="0"/>
              </a:spcAft>
              <a:buSzPts val="1200"/>
              <a:buChar char="●"/>
            </a:pPr>
            <a:r>
              <a:rPr lang="en" sz="1200">
                <a:solidFill>
                  <a:schemeClr val="hlink"/>
                </a:solidFill>
                <a:uFill>
                  <a:noFill/>
                </a:uFill>
                <a:hlinkClick r:id="rId7"/>
              </a:rPr>
              <a:t>Medium shot smiley programmer indoors</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800" b="1">
                <a:solidFill>
                  <a:schemeClr val="dk1"/>
                </a:solidFill>
              </a:rPr>
              <a:t>Vectors:</a:t>
            </a:r>
            <a:endParaRPr sz="1800" b="1">
              <a:solidFill>
                <a:schemeClr val="dk1"/>
              </a:solidFill>
            </a:endParaRPr>
          </a:p>
          <a:p>
            <a:pPr marL="457200" lvl="0" indent="-304800" algn="l" rtl="0">
              <a:spcBef>
                <a:spcPts val="0"/>
              </a:spcBef>
              <a:spcAft>
                <a:spcPts val="0"/>
              </a:spcAft>
              <a:buSzPts val="1200"/>
              <a:buChar char="●"/>
            </a:pPr>
            <a:r>
              <a:rPr lang="en" sz="1200">
                <a:solidFill>
                  <a:schemeClr val="hlink"/>
                </a:solidFill>
                <a:uFill>
                  <a:noFill/>
                </a:uFill>
                <a:hlinkClick r:id="rId8"/>
              </a:rPr>
              <a:t>Robotic process automation illustration</a:t>
            </a:r>
            <a:endParaRPr sz="1200"/>
          </a:p>
          <a:p>
            <a:pPr marL="457200" lvl="0" indent="-304800" algn="l" rtl="0">
              <a:spcBef>
                <a:spcPts val="0"/>
              </a:spcBef>
              <a:spcAft>
                <a:spcPts val="0"/>
              </a:spcAft>
              <a:buSzPts val="1200"/>
              <a:buChar char="●"/>
            </a:pPr>
            <a:r>
              <a:rPr lang="en" sz="1200">
                <a:solidFill>
                  <a:schemeClr val="hlink"/>
                </a:solidFill>
                <a:uFill>
                  <a:noFill/>
                </a:uFill>
                <a:hlinkClick r:id="rId9"/>
              </a:rPr>
              <a:t>Abstract technology saas illustration</a:t>
            </a:r>
            <a:endParaRPr sz="1200"/>
          </a:p>
          <a:p>
            <a:pPr marL="457200" lvl="0" indent="-304800" algn="l" rtl="0">
              <a:spcBef>
                <a:spcPts val="0"/>
              </a:spcBef>
              <a:spcAft>
                <a:spcPts val="0"/>
              </a:spcAft>
              <a:buSzPts val="1200"/>
              <a:buChar char="●"/>
            </a:pPr>
            <a:r>
              <a:rPr lang="en" sz="1200">
                <a:solidFill>
                  <a:schemeClr val="hlink"/>
                </a:solidFill>
                <a:uFill>
                  <a:noFill/>
                </a:uFill>
                <a:hlinkClick r:id="rId10"/>
              </a:rPr>
              <a:t>Abstract creative website hosting illustration</a:t>
            </a:r>
            <a:endParaRPr sz="1200"/>
          </a:p>
          <a:p>
            <a:pPr marL="457200" lvl="0" indent="-304800" algn="l" rtl="0">
              <a:spcBef>
                <a:spcPts val="0"/>
              </a:spcBef>
              <a:spcAft>
                <a:spcPts val="0"/>
              </a:spcAft>
              <a:buSzPts val="1200"/>
              <a:buChar char="●"/>
            </a:pPr>
            <a:r>
              <a:rPr lang="en" sz="1200">
                <a:solidFill>
                  <a:schemeClr val="hlink"/>
                </a:solidFill>
                <a:uFill>
                  <a:noFill/>
                </a:uFill>
                <a:hlinkClick r:id="rId11"/>
              </a:rPr>
              <a:t>Gradient technology logo template collection</a:t>
            </a:r>
            <a:endParaRPr sz="12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84"/>
        <p:cNvGrpSpPr/>
        <p:nvPr/>
      </p:nvGrpSpPr>
      <p:grpSpPr>
        <a:xfrm>
          <a:off x="0" y="0"/>
          <a:ext cx="0" cy="0"/>
          <a:chOff x="0" y="0"/>
          <a:chExt cx="0" cy="0"/>
        </a:xfrm>
      </p:grpSpPr>
      <p:sp>
        <p:nvSpPr>
          <p:cNvPr id="2485" name="Google Shape;2485;p6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2486" name="Google Shape;2486;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487" name="Google Shape;2487;p6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91"/>
        <p:cNvGrpSpPr/>
        <p:nvPr/>
      </p:nvGrpSpPr>
      <p:grpSpPr>
        <a:xfrm>
          <a:off x="0" y="0"/>
          <a:ext cx="0" cy="0"/>
          <a:chOff x="0" y="0"/>
          <a:chExt cx="0" cy="0"/>
        </a:xfrm>
      </p:grpSpPr>
      <p:sp>
        <p:nvSpPr>
          <p:cNvPr id="2492" name="Google Shape;2492;p6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493" name="Google Shape;2493;p6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000" u="sng">
              <a:solidFill>
                <a:srgbClr val="869FB2"/>
              </a:solidFill>
            </a:endParaRPr>
          </a:p>
        </p:txBody>
      </p:sp>
      <p:sp>
        <p:nvSpPr>
          <p:cNvPr id="2494" name="Google Shape;2494;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98"/>
        <p:cNvGrpSpPr/>
        <p:nvPr/>
      </p:nvGrpSpPr>
      <p:grpSpPr>
        <a:xfrm>
          <a:off x="0" y="0"/>
          <a:ext cx="0" cy="0"/>
          <a:chOff x="0" y="0"/>
          <a:chExt cx="0" cy="0"/>
        </a:xfrm>
      </p:grpSpPr>
      <p:sp>
        <p:nvSpPr>
          <p:cNvPr id="2499" name="Google Shape;2499;p66"/>
          <p:cNvSpPr txBox="1">
            <a:spLocks noGrp="1"/>
          </p:cNvSpPr>
          <p:nvPr>
            <p:ph type="body" idx="4294967295"/>
          </p:nvPr>
        </p:nvSpPr>
        <p:spPr>
          <a:xfrm>
            <a:off x="1068100" y="1087849"/>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2500" name="Google Shape;2500;p66"/>
          <p:cNvSpPr txBox="1">
            <a:spLocks noGrp="1"/>
          </p:cNvSpPr>
          <p:nvPr>
            <p:ph type="body" idx="4294967295"/>
          </p:nvPr>
        </p:nvSpPr>
        <p:spPr>
          <a:xfrm>
            <a:off x="1068100" y="1610422"/>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Fahkwang</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https://fonts.google.com/specimen/Fahkwang</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Chivo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https://fonts.google.com/specimen/Chivo</a:t>
            </a:r>
            <a:endParaRPr>
              <a:solidFill>
                <a:schemeClr val="lt1"/>
              </a:solidFill>
              <a:latin typeface="Arial"/>
              <a:ea typeface="Arial"/>
              <a:cs typeface="Arial"/>
              <a:sym typeface="Arial"/>
            </a:endParaRPr>
          </a:p>
        </p:txBody>
      </p:sp>
      <p:sp>
        <p:nvSpPr>
          <p:cNvPr id="2501" name="Google Shape;2501;p66"/>
          <p:cNvSpPr/>
          <p:nvPr/>
        </p:nvSpPr>
        <p:spPr>
          <a:xfrm>
            <a:off x="3114470" y="2988225"/>
            <a:ext cx="791400" cy="754200"/>
          </a:xfrm>
          <a:prstGeom prst="roundRect">
            <a:avLst>
              <a:gd name="adj" fmla="val 16667"/>
            </a:avLst>
          </a:prstGeom>
          <a:solidFill>
            <a:srgbClr val="97ACD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6"/>
          <p:cNvSpPr/>
          <p:nvPr/>
        </p:nvSpPr>
        <p:spPr>
          <a:xfrm>
            <a:off x="4176289" y="2988225"/>
            <a:ext cx="791400" cy="754200"/>
          </a:xfrm>
          <a:prstGeom prst="roundRect">
            <a:avLst>
              <a:gd name="adj" fmla="val 16667"/>
            </a:avLst>
          </a:prstGeom>
          <a:solidFill>
            <a:srgbClr val="050B3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#97acde</a:t>
            </a:r>
            <a:endParaRPr sz="1000">
              <a:solidFill>
                <a:schemeClr val="dk1"/>
              </a:solidFill>
            </a:endParaRPr>
          </a:p>
        </p:txBody>
      </p:sp>
      <p:sp>
        <p:nvSpPr>
          <p:cNvPr id="2504" name="Google Shape;250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#050b31</a:t>
            </a:r>
            <a:endParaRPr sz="1000">
              <a:solidFill>
                <a:srgbClr val="FFFFFF"/>
              </a:solidFill>
            </a:endParaRPr>
          </a:p>
        </p:txBody>
      </p:sp>
      <p:sp>
        <p:nvSpPr>
          <p:cNvPr id="2505" name="Google Shape;2505;p66"/>
          <p:cNvSpPr/>
          <p:nvPr/>
        </p:nvSpPr>
        <p:spPr>
          <a:xfrm>
            <a:off x="5238125" y="2988225"/>
            <a:ext cx="791400" cy="754200"/>
          </a:xfrm>
          <a:prstGeom prst="roundRect">
            <a:avLst>
              <a:gd name="adj" fmla="val 16667"/>
            </a:avLst>
          </a:prstGeom>
          <a:solidFill>
            <a:srgbClr val="3224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#322457</a:t>
            </a:r>
            <a:endParaRPr sz="1000">
              <a:solidFill>
                <a:srgbClr val="FFFFFF"/>
              </a:solidFill>
            </a:endParaRPr>
          </a:p>
        </p:txBody>
      </p:sp>
      <p:sp>
        <p:nvSpPr>
          <p:cNvPr id="2507" name="Google Shape;2507;p66"/>
          <p:cNvSpPr/>
          <p:nvPr/>
        </p:nvSpPr>
        <p:spPr>
          <a:xfrm>
            <a:off x="3114470" y="3919325"/>
            <a:ext cx="791400" cy="754200"/>
          </a:xfrm>
          <a:prstGeom prst="roundRect">
            <a:avLst>
              <a:gd name="adj" fmla="val 16667"/>
            </a:avLst>
          </a:prstGeom>
          <a:solidFill>
            <a:srgbClr val="57428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6"/>
          <p:cNvSpPr/>
          <p:nvPr/>
        </p:nvSpPr>
        <p:spPr>
          <a:xfrm>
            <a:off x="4176289" y="3919325"/>
            <a:ext cx="791400" cy="754200"/>
          </a:xfrm>
          <a:prstGeom prst="roundRect">
            <a:avLst>
              <a:gd name="adj" fmla="val 16667"/>
            </a:avLst>
          </a:prstGeom>
          <a:solidFill>
            <a:srgbClr val="A1FF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6"/>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#57428a</a:t>
            </a:r>
            <a:endParaRPr sz="1000">
              <a:solidFill>
                <a:srgbClr val="FFFFFF"/>
              </a:solidFill>
            </a:endParaRPr>
          </a:p>
        </p:txBody>
      </p:sp>
      <p:sp>
        <p:nvSpPr>
          <p:cNvPr id="2510" name="Google Shape;2510;p66"/>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#a1fffd</a:t>
            </a:r>
            <a:endParaRPr sz="1000">
              <a:solidFill>
                <a:schemeClr val="dk1"/>
              </a:solidFill>
            </a:endParaRPr>
          </a:p>
        </p:txBody>
      </p:sp>
      <p:sp>
        <p:nvSpPr>
          <p:cNvPr id="2511" name="Google Shape;2511;p66"/>
          <p:cNvSpPr/>
          <p:nvPr/>
        </p:nvSpPr>
        <p:spPr>
          <a:xfrm>
            <a:off x="5238125"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6"/>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513" name="Google Shape;2513;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17"/>
        <p:cNvGrpSpPr/>
        <p:nvPr/>
      </p:nvGrpSpPr>
      <p:grpSpPr>
        <a:xfrm>
          <a:off x="0" y="0"/>
          <a:ext cx="0" cy="0"/>
          <a:chOff x="0" y="0"/>
          <a:chExt cx="0" cy="0"/>
        </a:xfrm>
      </p:grpSpPr>
      <p:sp>
        <p:nvSpPr>
          <p:cNvPr id="2518" name="Google Shape;2518;p6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ow it works.</a:t>
            </a:r>
            <a:endParaRPr sz="1100">
              <a:solidFill>
                <a:srgbClr val="869FB2"/>
              </a:solidFill>
            </a:endParaRPr>
          </a:p>
        </p:txBody>
      </p:sp>
      <p:pic>
        <p:nvPicPr>
          <p:cNvPr id="2519" name="Google Shape;2519;p67"/>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2520" name="Google Shape;2520;p6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a:solidFill>
                <a:srgbClr val="869FB2"/>
              </a:solidFill>
            </a:endParaRPr>
          </a:p>
        </p:txBody>
      </p:sp>
      <p:sp>
        <p:nvSpPr>
          <p:cNvPr id="2521" name="Google Shape;2521;p6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a:solidFill>
                <a:srgbClr val="869FB2"/>
              </a:solidFill>
            </a:endParaRPr>
          </a:p>
        </p:txBody>
      </p:sp>
      <p:sp>
        <p:nvSpPr>
          <p:cNvPr id="2522" name="Google Shape;2522;p6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a:solidFill>
                <a:srgbClr val="869FB2"/>
              </a:solidFill>
            </a:endParaRPr>
          </a:p>
        </p:txBody>
      </p:sp>
      <p:sp>
        <p:nvSpPr>
          <p:cNvPr id="2523" name="Google Shape;2523;p6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a:solidFill>
                <a:srgbClr val="869FB2"/>
              </a:solidFill>
            </a:endParaRPr>
          </a:p>
        </p:txBody>
      </p:sp>
      <p:pic>
        <p:nvPicPr>
          <p:cNvPr id="2524" name="Google Shape;2524;p67"/>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2525" name="Google Shape;2525;p67"/>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2526" name="Google Shape;2526;p67"/>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2527" name="Google Shape;2527;p67"/>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2528" name="Google Shape;2528;p6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a:solidFill>
                <a:srgbClr val="869FB2"/>
              </a:solidFill>
            </a:endParaRPr>
          </a:p>
        </p:txBody>
      </p:sp>
      <p:sp>
        <p:nvSpPr>
          <p:cNvPr id="2529" name="Google Shape;2529;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33"/>
        <p:cNvGrpSpPr/>
        <p:nvPr/>
      </p:nvGrpSpPr>
      <p:grpSpPr>
        <a:xfrm>
          <a:off x="0" y="0"/>
          <a:ext cx="0" cy="0"/>
          <a:chOff x="0" y="0"/>
          <a:chExt cx="0" cy="0"/>
        </a:xfrm>
      </p:grpSpPr>
      <p:sp>
        <p:nvSpPr>
          <p:cNvPr id="2534" name="Google Shape;2534;p6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a:solidFill>
                  <a:srgbClr val="FFFFFF"/>
                </a:solidFill>
              </a:rPr>
              <a:t> on Slidesgo.</a:t>
            </a:r>
            <a:endParaRPr sz="1100">
              <a:solidFill>
                <a:srgbClr val="FFFFFF"/>
              </a:solidFill>
            </a:endParaRPr>
          </a:p>
        </p:txBody>
      </p:sp>
      <p:grpSp>
        <p:nvGrpSpPr>
          <p:cNvPr id="2535" name="Google Shape;2535;p68"/>
          <p:cNvGrpSpPr/>
          <p:nvPr/>
        </p:nvGrpSpPr>
        <p:grpSpPr>
          <a:xfrm>
            <a:off x="5156078" y="3085736"/>
            <a:ext cx="474294" cy="551291"/>
            <a:chOff x="4727025" y="1332775"/>
            <a:chExt cx="59900" cy="69625"/>
          </a:xfrm>
        </p:grpSpPr>
        <p:sp>
          <p:nvSpPr>
            <p:cNvPr id="2536" name="Google Shape;2536;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68"/>
          <p:cNvGrpSpPr/>
          <p:nvPr/>
        </p:nvGrpSpPr>
        <p:grpSpPr>
          <a:xfrm>
            <a:off x="5769734" y="2314340"/>
            <a:ext cx="555653" cy="557031"/>
            <a:chOff x="4820425" y="1329900"/>
            <a:chExt cx="70175" cy="70350"/>
          </a:xfrm>
        </p:grpSpPr>
        <p:sp>
          <p:nvSpPr>
            <p:cNvPr id="2539" name="Google Shape;2539;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68"/>
          <p:cNvGrpSpPr/>
          <p:nvPr/>
        </p:nvGrpSpPr>
        <p:grpSpPr>
          <a:xfrm>
            <a:off x="6396103" y="2318845"/>
            <a:ext cx="582574" cy="533871"/>
            <a:chOff x="4903200" y="1331525"/>
            <a:chExt cx="73575" cy="67425"/>
          </a:xfrm>
        </p:grpSpPr>
        <p:sp>
          <p:nvSpPr>
            <p:cNvPr id="2544" name="Google Shape;2544;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68"/>
          <p:cNvGrpSpPr/>
          <p:nvPr/>
        </p:nvGrpSpPr>
        <p:grpSpPr>
          <a:xfrm>
            <a:off x="5755581" y="3078709"/>
            <a:ext cx="583960" cy="565345"/>
            <a:chOff x="4815575" y="1416800"/>
            <a:chExt cx="73750" cy="71400"/>
          </a:xfrm>
        </p:grpSpPr>
        <p:sp>
          <p:nvSpPr>
            <p:cNvPr id="2547" name="Google Shape;2547;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0" name="Google Shape;2550;p68"/>
          <p:cNvGrpSpPr/>
          <p:nvPr/>
        </p:nvGrpSpPr>
        <p:grpSpPr>
          <a:xfrm>
            <a:off x="6390362" y="3108896"/>
            <a:ext cx="589898" cy="504970"/>
            <a:chOff x="4902475" y="1418875"/>
            <a:chExt cx="74500" cy="63775"/>
          </a:xfrm>
        </p:grpSpPr>
        <p:sp>
          <p:nvSpPr>
            <p:cNvPr id="2551" name="Google Shape;2551;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68"/>
          <p:cNvGrpSpPr/>
          <p:nvPr/>
        </p:nvGrpSpPr>
        <p:grpSpPr>
          <a:xfrm>
            <a:off x="5765577" y="3826000"/>
            <a:ext cx="563967" cy="567127"/>
            <a:chOff x="4818100" y="1507675"/>
            <a:chExt cx="71225" cy="71625"/>
          </a:xfrm>
        </p:grpSpPr>
        <p:sp>
          <p:nvSpPr>
            <p:cNvPr id="2554" name="Google Shape;2554;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8" name="Google Shape;2558;p68"/>
          <p:cNvGrpSpPr/>
          <p:nvPr/>
        </p:nvGrpSpPr>
        <p:grpSpPr>
          <a:xfrm>
            <a:off x="5079075" y="3829461"/>
            <a:ext cx="628301" cy="588505"/>
            <a:chOff x="4721450" y="1509475"/>
            <a:chExt cx="79350" cy="74325"/>
          </a:xfrm>
        </p:grpSpPr>
        <p:sp>
          <p:nvSpPr>
            <p:cNvPr id="2559" name="Google Shape;2559;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8"/>
          <p:cNvGrpSpPr/>
          <p:nvPr/>
        </p:nvGrpSpPr>
        <p:grpSpPr>
          <a:xfrm>
            <a:off x="6424608" y="3814027"/>
            <a:ext cx="557038" cy="562772"/>
            <a:chOff x="4906800" y="1507500"/>
            <a:chExt cx="70350" cy="71075"/>
          </a:xfrm>
        </p:grpSpPr>
        <p:sp>
          <p:nvSpPr>
            <p:cNvPr id="2564" name="Google Shape;2564;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 name="Google Shape;2569;p68"/>
          <p:cNvGrpSpPr/>
          <p:nvPr/>
        </p:nvGrpSpPr>
        <p:grpSpPr>
          <a:xfrm>
            <a:off x="4462216" y="2340963"/>
            <a:ext cx="517934" cy="517934"/>
            <a:chOff x="3736598" y="2170606"/>
            <a:chExt cx="404889" cy="404889"/>
          </a:xfrm>
        </p:grpSpPr>
        <p:sp>
          <p:nvSpPr>
            <p:cNvPr id="2570" name="Google Shape;2570;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 name="Google Shape;2574;p68"/>
          <p:cNvGrpSpPr/>
          <p:nvPr/>
        </p:nvGrpSpPr>
        <p:grpSpPr>
          <a:xfrm>
            <a:off x="3729277" y="2341061"/>
            <a:ext cx="586986" cy="517740"/>
            <a:chOff x="3161917" y="2170682"/>
            <a:chExt cx="458870" cy="404737"/>
          </a:xfrm>
        </p:grpSpPr>
        <p:sp>
          <p:nvSpPr>
            <p:cNvPr id="2575" name="Google Shape;2575;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 name="Google Shape;2578;p68"/>
          <p:cNvGrpSpPr/>
          <p:nvPr/>
        </p:nvGrpSpPr>
        <p:grpSpPr>
          <a:xfrm>
            <a:off x="3752299" y="3102400"/>
            <a:ext cx="540943" cy="517963"/>
            <a:chOff x="3179914" y="2889488"/>
            <a:chExt cx="422876" cy="404911"/>
          </a:xfrm>
        </p:grpSpPr>
        <p:sp>
          <p:nvSpPr>
            <p:cNvPr id="2579" name="Google Shape;2579;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5" name="Google Shape;2585;p68"/>
          <p:cNvGrpSpPr/>
          <p:nvPr/>
        </p:nvGrpSpPr>
        <p:grpSpPr>
          <a:xfrm>
            <a:off x="4453093" y="3102358"/>
            <a:ext cx="536180" cy="518047"/>
            <a:chOff x="3729467" y="2889422"/>
            <a:chExt cx="419153" cy="404977"/>
          </a:xfrm>
        </p:grpSpPr>
        <p:sp>
          <p:nvSpPr>
            <p:cNvPr id="2586" name="Google Shape;2586;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68"/>
          <p:cNvGrpSpPr/>
          <p:nvPr/>
        </p:nvGrpSpPr>
        <p:grpSpPr>
          <a:xfrm>
            <a:off x="1990126" y="3445787"/>
            <a:ext cx="965351" cy="134611"/>
            <a:chOff x="4411970" y="2962952"/>
            <a:chExt cx="706544" cy="104212"/>
          </a:xfrm>
        </p:grpSpPr>
        <p:sp>
          <p:nvSpPr>
            <p:cNvPr id="2594" name="Google Shape;2594;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 name="Google Shape;2598;p68"/>
          <p:cNvGrpSpPr/>
          <p:nvPr/>
        </p:nvGrpSpPr>
        <p:grpSpPr>
          <a:xfrm>
            <a:off x="1990126" y="3041077"/>
            <a:ext cx="960158" cy="289172"/>
            <a:chOff x="4411970" y="2726085"/>
            <a:chExt cx="643107" cy="193659"/>
          </a:xfrm>
        </p:grpSpPr>
        <p:sp>
          <p:nvSpPr>
            <p:cNvPr id="2599" name="Google Shape;2599;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68"/>
          <p:cNvGrpSpPr/>
          <p:nvPr/>
        </p:nvGrpSpPr>
        <p:grpSpPr>
          <a:xfrm>
            <a:off x="998624" y="3295400"/>
            <a:ext cx="811503" cy="252584"/>
            <a:chOff x="4411970" y="4340222"/>
            <a:chExt cx="779467" cy="242683"/>
          </a:xfrm>
        </p:grpSpPr>
        <p:sp>
          <p:nvSpPr>
            <p:cNvPr id="2603" name="Google Shape;2603;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68"/>
          <p:cNvGrpSpPr/>
          <p:nvPr/>
        </p:nvGrpSpPr>
        <p:grpSpPr>
          <a:xfrm>
            <a:off x="1990126" y="2709308"/>
            <a:ext cx="965160" cy="216230"/>
            <a:chOff x="4411970" y="2468674"/>
            <a:chExt cx="747317" cy="167425"/>
          </a:xfrm>
        </p:grpSpPr>
        <p:sp>
          <p:nvSpPr>
            <p:cNvPr id="2607" name="Google Shape;2607;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9" name="Google Shape;2609;p6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0" name="Google Shape;2610;p68"/>
          <p:cNvGrpSpPr/>
          <p:nvPr/>
        </p:nvGrpSpPr>
        <p:grpSpPr>
          <a:xfrm>
            <a:off x="997692" y="2334687"/>
            <a:ext cx="1959041" cy="208784"/>
            <a:chOff x="6336019" y="3733725"/>
            <a:chExt cx="2566206" cy="351310"/>
          </a:xfrm>
        </p:grpSpPr>
        <p:sp>
          <p:nvSpPr>
            <p:cNvPr id="2611" name="Google Shape;2611;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68"/>
          <p:cNvGrpSpPr/>
          <p:nvPr/>
        </p:nvGrpSpPr>
        <p:grpSpPr>
          <a:xfrm>
            <a:off x="1990126" y="3950602"/>
            <a:ext cx="946551" cy="153200"/>
            <a:chOff x="4404545" y="3301592"/>
            <a:chExt cx="782403" cy="129272"/>
          </a:xfrm>
        </p:grpSpPr>
        <p:sp>
          <p:nvSpPr>
            <p:cNvPr id="2616" name="Google Shape;2616;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68"/>
          <p:cNvGrpSpPr/>
          <p:nvPr/>
        </p:nvGrpSpPr>
        <p:grpSpPr>
          <a:xfrm>
            <a:off x="1990126" y="3695937"/>
            <a:ext cx="962257" cy="139127"/>
            <a:chOff x="4411970" y="3131459"/>
            <a:chExt cx="710520" cy="117397"/>
          </a:xfrm>
        </p:grpSpPr>
        <p:sp>
          <p:nvSpPr>
            <p:cNvPr id="2619" name="Google Shape;2619;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1" name="Google Shape;2621;p6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2" name="Google Shape;2622;p68"/>
          <p:cNvGrpSpPr/>
          <p:nvPr/>
        </p:nvGrpSpPr>
        <p:grpSpPr>
          <a:xfrm>
            <a:off x="990271" y="3621603"/>
            <a:ext cx="823838" cy="458988"/>
            <a:chOff x="4411970" y="1801825"/>
            <a:chExt cx="734586" cy="409262"/>
          </a:xfrm>
        </p:grpSpPr>
        <p:sp>
          <p:nvSpPr>
            <p:cNvPr id="2623" name="Google Shape;2623;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68"/>
          <p:cNvGrpSpPr/>
          <p:nvPr/>
        </p:nvGrpSpPr>
        <p:grpSpPr>
          <a:xfrm>
            <a:off x="3095243" y="2339173"/>
            <a:ext cx="521514" cy="521514"/>
            <a:chOff x="5681300" y="2527788"/>
            <a:chExt cx="805800" cy="805800"/>
          </a:xfrm>
        </p:grpSpPr>
        <p:sp>
          <p:nvSpPr>
            <p:cNvPr id="2626" name="Google Shape;2626;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8"/>
          <p:cNvGrpSpPr/>
          <p:nvPr/>
        </p:nvGrpSpPr>
        <p:grpSpPr>
          <a:xfrm>
            <a:off x="3089483" y="3094865"/>
            <a:ext cx="533033" cy="533033"/>
            <a:chOff x="4049800" y="640400"/>
            <a:chExt cx="858900" cy="858900"/>
          </a:xfrm>
        </p:grpSpPr>
        <p:sp>
          <p:nvSpPr>
            <p:cNvPr id="2629" name="Google Shape;2629;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1" name="Google Shape;2631;p68"/>
          <p:cNvGrpSpPr/>
          <p:nvPr/>
        </p:nvGrpSpPr>
        <p:grpSpPr>
          <a:xfrm>
            <a:off x="3014966" y="3772543"/>
            <a:ext cx="682068" cy="682068"/>
            <a:chOff x="5080188" y="927900"/>
            <a:chExt cx="961200" cy="961200"/>
          </a:xfrm>
        </p:grpSpPr>
        <p:sp>
          <p:nvSpPr>
            <p:cNvPr id="2632" name="Google Shape;2632;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0" name="Google Shape;2640;p68"/>
          <p:cNvGrpSpPr/>
          <p:nvPr/>
        </p:nvGrpSpPr>
        <p:grpSpPr>
          <a:xfrm>
            <a:off x="4478465" y="3869234"/>
            <a:ext cx="505650" cy="504006"/>
            <a:chOff x="6039282" y="1042577"/>
            <a:chExt cx="734315" cy="731929"/>
          </a:xfrm>
        </p:grpSpPr>
        <p:sp>
          <p:nvSpPr>
            <p:cNvPr id="2641" name="Google Shape;2641;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2" name="Google Shape;2662;p68"/>
          <p:cNvGrpSpPr/>
          <p:nvPr/>
        </p:nvGrpSpPr>
        <p:grpSpPr>
          <a:xfrm>
            <a:off x="5091067" y="2298862"/>
            <a:ext cx="567744" cy="602136"/>
            <a:chOff x="1825800" y="1651625"/>
            <a:chExt cx="539989" cy="571775"/>
          </a:xfrm>
        </p:grpSpPr>
        <p:sp>
          <p:nvSpPr>
            <p:cNvPr id="2663" name="Google Shape;2663;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68"/>
          <p:cNvGrpSpPr/>
          <p:nvPr/>
        </p:nvGrpSpPr>
        <p:grpSpPr>
          <a:xfrm>
            <a:off x="3765995" y="3855579"/>
            <a:ext cx="508123" cy="507955"/>
            <a:chOff x="1897577" y="2802432"/>
            <a:chExt cx="492176" cy="492014"/>
          </a:xfrm>
        </p:grpSpPr>
        <p:sp>
          <p:nvSpPr>
            <p:cNvPr id="2668" name="Google Shape;2668;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68"/>
          <p:cNvGrpSpPr/>
          <p:nvPr/>
        </p:nvGrpSpPr>
        <p:grpSpPr>
          <a:xfrm>
            <a:off x="997525" y="4169123"/>
            <a:ext cx="809227" cy="200842"/>
            <a:chOff x="2013045" y="4813233"/>
            <a:chExt cx="921986" cy="228854"/>
          </a:xfrm>
        </p:grpSpPr>
        <p:sp>
          <p:nvSpPr>
            <p:cNvPr id="2681" name="Google Shape;2681;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68"/>
          <p:cNvGrpSpPr/>
          <p:nvPr/>
        </p:nvGrpSpPr>
        <p:grpSpPr>
          <a:xfrm>
            <a:off x="1005985" y="2656004"/>
            <a:ext cx="792421" cy="269941"/>
            <a:chOff x="1046767" y="4756633"/>
            <a:chExt cx="859646" cy="292841"/>
          </a:xfrm>
        </p:grpSpPr>
        <p:sp>
          <p:nvSpPr>
            <p:cNvPr id="2684" name="Google Shape;2684;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7" name="Google Shape;2687;p6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1" name="Google Shape;2691;p68"/>
          <p:cNvGrpSpPr/>
          <p:nvPr/>
        </p:nvGrpSpPr>
        <p:grpSpPr>
          <a:xfrm>
            <a:off x="7141841" y="2550562"/>
            <a:ext cx="166473" cy="141497"/>
            <a:chOff x="4660325" y="1866850"/>
            <a:chExt cx="68350" cy="58100"/>
          </a:xfrm>
        </p:grpSpPr>
        <p:sp>
          <p:nvSpPr>
            <p:cNvPr id="2692" name="Google Shape;2692;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 name="Google Shape;2694;p68"/>
          <p:cNvGrpSpPr/>
          <p:nvPr/>
        </p:nvGrpSpPr>
        <p:grpSpPr>
          <a:xfrm>
            <a:off x="7451186" y="2576286"/>
            <a:ext cx="162515" cy="90049"/>
            <a:chOff x="4791775" y="1877500"/>
            <a:chExt cx="66725" cy="36975"/>
          </a:xfrm>
        </p:grpSpPr>
        <p:sp>
          <p:nvSpPr>
            <p:cNvPr id="2695" name="Google Shape;2695;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7" name="Google Shape;2697;p68"/>
          <p:cNvGrpSpPr/>
          <p:nvPr/>
        </p:nvGrpSpPr>
        <p:grpSpPr>
          <a:xfrm>
            <a:off x="7772899" y="2576286"/>
            <a:ext cx="144979" cy="90049"/>
            <a:chOff x="4923925" y="1877500"/>
            <a:chExt cx="59525" cy="36975"/>
          </a:xfrm>
        </p:grpSpPr>
        <p:sp>
          <p:nvSpPr>
            <p:cNvPr id="2698" name="Google Shape;2698;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 name="Google Shape;2700;p68"/>
          <p:cNvGrpSpPr/>
          <p:nvPr/>
        </p:nvGrpSpPr>
        <p:grpSpPr>
          <a:xfrm>
            <a:off x="8067390" y="2558477"/>
            <a:ext cx="141447" cy="125667"/>
            <a:chOff x="5058450" y="1870100"/>
            <a:chExt cx="58075" cy="51600"/>
          </a:xfrm>
        </p:grpSpPr>
        <p:sp>
          <p:nvSpPr>
            <p:cNvPr id="2701" name="Google Shape;2701;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 name="Google Shape;2703;p68"/>
          <p:cNvGrpSpPr/>
          <p:nvPr/>
        </p:nvGrpSpPr>
        <p:grpSpPr>
          <a:xfrm>
            <a:off x="7481905" y="2980885"/>
            <a:ext cx="101077" cy="107645"/>
            <a:chOff x="4811425" y="2065025"/>
            <a:chExt cx="41500" cy="44200"/>
          </a:xfrm>
        </p:grpSpPr>
        <p:sp>
          <p:nvSpPr>
            <p:cNvPr id="2704" name="Google Shape;2704;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6" name="Google Shape;2706;p68"/>
          <p:cNvGrpSpPr/>
          <p:nvPr/>
        </p:nvGrpSpPr>
        <p:grpSpPr>
          <a:xfrm>
            <a:off x="7774342" y="2981098"/>
            <a:ext cx="120867" cy="107218"/>
            <a:chOff x="4929875" y="2065025"/>
            <a:chExt cx="49625" cy="44025"/>
          </a:xfrm>
        </p:grpSpPr>
        <p:sp>
          <p:nvSpPr>
            <p:cNvPr id="2707" name="Google Shape;2707;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8"/>
          <p:cNvGrpSpPr/>
          <p:nvPr/>
        </p:nvGrpSpPr>
        <p:grpSpPr>
          <a:xfrm>
            <a:off x="8103011" y="2984112"/>
            <a:ext cx="70206" cy="101191"/>
            <a:chOff x="5083925" y="2066350"/>
            <a:chExt cx="28825" cy="41550"/>
          </a:xfrm>
        </p:grpSpPr>
        <p:sp>
          <p:nvSpPr>
            <p:cNvPr id="2710" name="Google Shape;2710;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2" name="Google Shape;2712;p68"/>
          <p:cNvGrpSpPr/>
          <p:nvPr/>
        </p:nvGrpSpPr>
        <p:grpSpPr>
          <a:xfrm>
            <a:off x="7134565" y="2999759"/>
            <a:ext cx="181026" cy="69896"/>
            <a:chOff x="4659775" y="2072775"/>
            <a:chExt cx="74325" cy="28700"/>
          </a:xfrm>
        </p:grpSpPr>
        <p:sp>
          <p:nvSpPr>
            <p:cNvPr id="2713" name="Google Shape;2713;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68"/>
          <p:cNvGrpSpPr/>
          <p:nvPr/>
        </p:nvGrpSpPr>
        <p:grpSpPr>
          <a:xfrm>
            <a:off x="8054421" y="2790324"/>
            <a:ext cx="167387" cy="89197"/>
            <a:chOff x="4662475" y="1976500"/>
            <a:chExt cx="68725" cy="36625"/>
          </a:xfrm>
        </p:grpSpPr>
        <p:sp>
          <p:nvSpPr>
            <p:cNvPr id="2717" name="Google Shape;2717;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68"/>
          <p:cNvGrpSpPr/>
          <p:nvPr/>
        </p:nvGrpSpPr>
        <p:grpSpPr>
          <a:xfrm>
            <a:off x="7751326" y="2793764"/>
            <a:ext cx="166899" cy="82317"/>
            <a:chOff x="4920150" y="1977875"/>
            <a:chExt cx="68525" cy="33800"/>
          </a:xfrm>
        </p:grpSpPr>
        <p:sp>
          <p:nvSpPr>
            <p:cNvPr id="2721" name="Google Shape;2721;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68"/>
          <p:cNvGrpSpPr/>
          <p:nvPr/>
        </p:nvGrpSpPr>
        <p:grpSpPr>
          <a:xfrm>
            <a:off x="7162483" y="3197682"/>
            <a:ext cx="125190" cy="127859"/>
            <a:chOff x="4676550" y="2160575"/>
            <a:chExt cx="51400" cy="52500"/>
          </a:xfrm>
        </p:grpSpPr>
        <p:sp>
          <p:nvSpPr>
            <p:cNvPr id="2725" name="Google Shape;2725;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8" name="Google Shape;2728;p68"/>
          <p:cNvGrpSpPr/>
          <p:nvPr/>
        </p:nvGrpSpPr>
        <p:grpSpPr>
          <a:xfrm>
            <a:off x="7459741" y="3204714"/>
            <a:ext cx="145405" cy="113794"/>
            <a:chOff x="4768325" y="2163475"/>
            <a:chExt cx="59700" cy="46725"/>
          </a:xfrm>
        </p:grpSpPr>
        <p:sp>
          <p:nvSpPr>
            <p:cNvPr id="2729" name="Google Shape;2729;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1" name="Google Shape;2731;p6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7" name="Google Shape;2737;p68"/>
          <p:cNvGrpSpPr/>
          <p:nvPr/>
        </p:nvGrpSpPr>
        <p:grpSpPr>
          <a:xfrm>
            <a:off x="7476059" y="3459808"/>
            <a:ext cx="112768" cy="106853"/>
            <a:chOff x="4768575" y="2253950"/>
            <a:chExt cx="46300" cy="43875"/>
          </a:xfrm>
        </p:grpSpPr>
        <p:sp>
          <p:nvSpPr>
            <p:cNvPr id="2738" name="Google Shape;2738;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68"/>
          <p:cNvGrpSpPr/>
          <p:nvPr/>
        </p:nvGrpSpPr>
        <p:grpSpPr>
          <a:xfrm>
            <a:off x="7775682" y="3948834"/>
            <a:ext cx="118187" cy="146246"/>
            <a:chOff x="4960900" y="2433225"/>
            <a:chExt cx="48525" cy="60050"/>
          </a:xfrm>
        </p:grpSpPr>
        <p:sp>
          <p:nvSpPr>
            <p:cNvPr id="2741" name="Google Shape;2741;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68"/>
          <p:cNvGrpSpPr/>
          <p:nvPr/>
        </p:nvGrpSpPr>
        <p:grpSpPr>
          <a:xfrm>
            <a:off x="7464247" y="4212895"/>
            <a:ext cx="136394" cy="143810"/>
            <a:chOff x="4854075" y="2527625"/>
            <a:chExt cx="56000" cy="59050"/>
          </a:xfrm>
        </p:grpSpPr>
        <p:sp>
          <p:nvSpPr>
            <p:cNvPr id="2744" name="Google Shape;2744;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6" name="Google Shape;2746;p6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9" name="Google Shape;2749;p68"/>
          <p:cNvGrpSpPr/>
          <p:nvPr/>
        </p:nvGrpSpPr>
        <p:grpSpPr>
          <a:xfrm>
            <a:off x="8088458" y="3676639"/>
            <a:ext cx="99312" cy="160797"/>
            <a:chOff x="5059700" y="2334775"/>
            <a:chExt cx="40775" cy="66025"/>
          </a:xfrm>
        </p:grpSpPr>
        <p:sp>
          <p:nvSpPr>
            <p:cNvPr id="2750" name="Google Shape;2750;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8"/>
          <p:cNvGrpSpPr/>
          <p:nvPr/>
        </p:nvGrpSpPr>
        <p:grpSpPr>
          <a:xfrm>
            <a:off x="8045622" y="3941771"/>
            <a:ext cx="184984" cy="160371"/>
            <a:chOff x="5037700" y="2430325"/>
            <a:chExt cx="75950" cy="65850"/>
          </a:xfrm>
        </p:grpSpPr>
        <p:sp>
          <p:nvSpPr>
            <p:cNvPr id="2760" name="Google Shape;2760;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68"/>
          <p:cNvGrpSpPr/>
          <p:nvPr/>
        </p:nvGrpSpPr>
        <p:grpSpPr>
          <a:xfrm>
            <a:off x="7465128" y="3708223"/>
            <a:ext cx="173014" cy="97629"/>
            <a:chOff x="4756975" y="2341800"/>
            <a:chExt cx="91975" cy="51925"/>
          </a:xfrm>
        </p:grpSpPr>
        <p:sp>
          <p:nvSpPr>
            <p:cNvPr id="2763" name="Google Shape;2763;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68"/>
          <p:cNvGrpSpPr/>
          <p:nvPr/>
        </p:nvGrpSpPr>
        <p:grpSpPr>
          <a:xfrm>
            <a:off x="7732065" y="4196920"/>
            <a:ext cx="212497" cy="175761"/>
            <a:chOff x="4943575" y="2516350"/>
            <a:chExt cx="98675" cy="81700"/>
          </a:xfrm>
        </p:grpSpPr>
        <p:sp>
          <p:nvSpPr>
            <p:cNvPr id="2784" name="Google Shape;2784;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2" name="Google Shape;2862;p6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870"/>
        <p:cNvGrpSpPr/>
        <p:nvPr/>
      </p:nvGrpSpPr>
      <p:grpSpPr>
        <a:xfrm>
          <a:off x="0" y="0"/>
          <a:ext cx="0" cy="0"/>
          <a:chOff x="0" y="0"/>
          <a:chExt cx="0" cy="0"/>
        </a:xfrm>
      </p:grpSpPr>
      <p:grpSp>
        <p:nvGrpSpPr>
          <p:cNvPr id="2871" name="Google Shape;2871;p69"/>
          <p:cNvGrpSpPr/>
          <p:nvPr/>
        </p:nvGrpSpPr>
        <p:grpSpPr>
          <a:xfrm>
            <a:off x="719115" y="2852867"/>
            <a:ext cx="2622876" cy="1333540"/>
            <a:chOff x="238125" y="1038125"/>
            <a:chExt cx="7146800" cy="3633625"/>
          </a:xfrm>
        </p:grpSpPr>
        <p:sp>
          <p:nvSpPr>
            <p:cNvPr id="2872" name="Google Shape;2872;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9"/>
          <p:cNvGrpSpPr/>
          <p:nvPr/>
        </p:nvGrpSpPr>
        <p:grpSpPr>
          <a:xfrm>
            <a:off x="6647587" y="3567393"/>
            <a:ext cx="560636" cy="516497"/>
            <a:chOff x="6652051" y="3714143"/>
            <a:chExt cx="560636" cy="516497"/>
          </a:xfrm>
        </p:grpSpPr>
        <p:grpSp>
          <p:nvGrpSpPr>
            <p:cNvPr id="4445" name="Google Shape;4445;p69"/>
            <p:cNvGrpSpPr/>
            <p:nvPr/>
          </p:nvGrpSpPr>
          <p:grpSpPr>
            <a:xfrm>
              <a:off x="6669657" y="3716715"/>
              <a:ext cx="466768" cy="464314"/>
              <a:chOff x="3139766" y="765669"/>
              <a:chExt cx="886380" cy="881888"/>
            </a:xfrm>
          </p:grpSpPr>
          <p:grpSp>
            <p:nvGrpSpPr>
              <p:cNvPr id="4446" name="Google Shape;4446;p69"/>
              <p:cNvGrpSpPr/>
              <p:nvPr/>
            </p:nvGrpSpPr>
            <p:grpSpPr>
              <a:xfrm>
                <a:off x="3139766" y="765669"/>
                <a:ext cx="886380" cy="881888"/>
                <a:chOff x="3139766" y="765669"/>
                <a:chExt cx="886380" cy="881888"/>
              </a:xfrm>
            </p:grpSpPr>
            <p:sp>
              <p:nvSpPr>
                <p:cNvPr id="4447" name="Google Shape;4447;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6" name="Google Shape;4456;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0" name="Google Shape;4460;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69"/>
          <p:cNvGrpSpPr/>
          <p:nvPr/>
        </p:nvGrpSpPr>
        <p:grpSpPr>
          <a:xfrm>
            <a:off x="7646296" y="3047976"/>
            <a:ext cx="104231" cy="320340"/>
            <a:chOff x="7564426" y="3224343"/>
            <a:chExt cx="119985" cy="368801"/>
          </a:xfrm>
        </p:grpSpPr>
        <p:sp>
          <p:nvSpPr>
            <p:cNvPr id="4462" name="Google Shape;4462;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69"/>
          <p:cNvGrpSpPr/>
          <p:nvPr/>
        </p:nvGrpSpPr>
        <p:grpSpPr>
          <a:xfrm>
            <a:off x="7345785" y="3042077"/>
            <a:ext cx="189489" cy="332132"/>
            <a:chOff x="8370831" y="3202002"/>
            <a:chExt cx="218129" cy="382376"/>
          </a:xfrm>
        </p:grpSpPr>
        <p:sp>
          <p:nvSpPr>
            <p:cNvPr id="4465" name="Google Shape;4465;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69"/>
          <p:cNvGrpSpPr/>
          <p:nvPr/>
        </p:nvGrpSpPr>
        <p:grpSpPr>
          <a:xfrm>
            <a:off x="8069174" y="3453209"/>
            <a:ext cx="309429" cy="267000"/>
            <a:chOff x="6742064" y="3750480"/>
            <a:chExt cx="399315" cy="344560"/>
          </a:xfrm>
        </p:grpSpPr>
        <p:sp>
          <p:nvSpPr>
            <p:cNvPr id="4468" name="Google Shape;4468;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0" name="Google Shape;4470;p69"/>
          <p:cNvGrpSpPr/>
          <p:nvPr/>
        </p:nvGrpSpPr>
        <p:grpSpPr>
          <a:xfrm>
            <a:off x="7608193" y="3804257"/>
            <a:ext cx="180437" cy="281608"/>
            <a:chOff x="7248525" y="3739696"/>
            <a:chExt cx="230531" cy="359790"/>
          </a:xfrm>
        </p:grpSpPr>
        <p:sp>
          <p:nvSpPr>
            <p:cNvPr id="4471" name="Google Shape;4471;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69"/>
          <p:cNvGrpSpPr/>
          <p:nvPr/>
        </p:nvGrpSpPr>
        <p:grpSpPr>
          <a:xfrm>
            <a:off x="7854113" y="3447481"/>
            <a:ext cx="162896" cy="278710"/>
            <a:chOff x="7601242" y="3729267"/>
            <a:chExt cx="222566" cy="380803"/>
          </a:xfrm>
        </p:grpSpPr>
        <p:sp>
          <p:nvSpPr>
            <p:cNvPr id="4474" name="Google Shape;4474;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6" name="Google Shape;4476;p69"/>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7" name="Google Shape;4477;p69"/>
          <p:cNvGrpSpPr/>
          <p:nvPr/>
        </p:nvGrpSpPr>
        <p:grpSpPr>
          <a:xfrm>
            <a:off x="7343758" y="3448622"/>
            <a:ext cx="193543" cy="275990"/>
            <a:chOff x="8304647" y="3738687"/>
            <a:chExt cx="225076" cy="320956"/>
          </a:xfrm>
        </p:grpSpPr>
        <p:sp>
          <p:nvSpPr>
            <p:cNvPr id="4478" name="Google Shape;4478;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1" name="Google Shape;4481;p69"/>
          <p:cNvGrpSpPr/>
          <p:nvPr/>
        </p:nvGrpSpPr>
        <p:grpSpPr>
          <a:xfrm>
            <a:off x="7616251" y="3448622"/>
            <a:ext cx="178492" cy="275990"/>
            <a:chOff x="8615101" y="3738687"/>
            <a:chExt cx="207573" cy="320956"/>
          </a:xfrm>
        </p:grpSpPr>
        <p:sp>
          <p:nvSpPr>
            <p:cNvPr id="4482" name="Google Shape;4482;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5" name="Google Shape;4485;p69"/>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6" name="Google Shape;4486;p69"/>
          <p:cNvGrpSpPr/>
          <p:nvPr/>
        </p:nvGrpSpPr>
        <p:grpSpPr>
          <a:xfrm>
            <a:off x="7841782" y="3851282"/>
            <a:ext cx="187557" cy="187557"/>
            <a:chOff x="8565775" y="671075"/>
            <a:chExt cx="441000" cy="441000"/>
          </a:xfrm>
        </p:grpSpPr>
        <p:sp>
          <p:nvSpPr>
            <p:cNvPr id="4487" name="Google Shape;4487;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9" name="Google Shape;4489;p69"/>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1" name="Google Shape;4491;p69"/>
          <p:cNvGrpSpPr/>
          <p:nvPr/>
        </p:nvGrpSpPr>
        <p:grpSpPr>
          <a:xfrm>
            <a:off x="5996254" y="2923808"/>
            <a:ext cx="587865" cy="517731"/>
            <a:chOff x="6000718" y="3070557"/>
            <a:chExt cx="587865" cy="517731"/>
          </a:xfrm>
        </p:grpSpPr>
        <p:sp>
          <p:nvSpPr>
            <p:cNvPr id="4492" name="Google Shape;4492;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9"/>
          <p:cNvGrpSpPr/>
          <p:nvPr/>
        </p:nvGrpSpPr>
        <p:grpSpPr>
          <a:xfrm>
            <a:off x="6011059" y="3567468"/>
            <a:ext cx="557665" cy="516387"/>
            <a:chOff x="6015523" y="3714217"/>
            <a:chExt cx="557665" cy="516387"/>
          </a:xfrm>
        </p:grpSpPr>
        <p:grpSp>
          <p:nvGrpSpPr>
            <p:cNvPr id="4503" name="Google Shape;4503;p69"/>
            <p:cNvGrpSpPr/>
            <p:nvPr/>
          </p:nvGrpSpPr>
          <p:grpSpPr>
            <a:xfrm>
              <a:off x="6036094" y="3716980"/>
              <a:ext cx="529822" cy="510480"/>
              <a:chOff x="3148311" y="-545634"/>
              <a:chExt cx="1006118" cy="969572"/>
            </a:xfrm>
          </p:grpSpPr>
          <p:sp>
            <p:nvSpPr>
              <p:cNvPr id="4504" name="Google Shape;4504;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4" name="Google Shape;4514;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5" name="Google Shape;4515;p69"/>
          <p:cNvGrpSpPr/>
          <p:nvPr/>
        </p:nvGrpSpPr>
        <p:grpSpPr>
          <a:xfrm>
            <a:off x="6639841" y="2926879"/>
            <a:ext cx="576302" cy="511871"/>
            <a:chOff x="6644304" y="3073628"/>
            <a:chExt cx="576302" cy="511871"/>
          </a:xfrm>
        </p:grpSpPr>
        <p:grpSp>
          <p:nvGrpSpPr>
            <p:cNvPr id="4516" name="Google Shape;4516;p69"/>
            <p:cNvGrpSpPr/>
            <p:nvPr/>
          </p:nvGrpSpPr>
          <p:grpSpPr>
            <a:xfrm>
              <a:off x="6712169" y="3073651"/>
              <a:ext cx="481611" cy="506713"/>
              <a:chOff x="1833536" y="-546641"/>
              <a:chExt cx="914567" cy="962419"/>
            </a:xfrm>
          </p:grpSpPr>
          <p:grpSp>
            <p:nvGrpSpPr>
              <p:cNvPr id="4517" name="Google Shape;4517;p69"/>
              <p:cNvGrpSpPr/>
              <p:nvPr/>
            </p:nvGrpSpPr>
            <p:grpSpPr>
              <a:xfrm>
                <a:off x="1833536" y="-524249"/>
                <a:ext cx="914567" cy="940027"/>
                <a:chOff x="1833536" y="-524249"/>
                <a:chExt cx="914567" cy="940027"/>
              </a:xfrm>
            </p:grpSpPr>
            <p:sp>
              <p:nvSpPr>
                <p:cNvPr id="4518" name="Google Shape;4518;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3" name="Google Shape;4523;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7" name="Google Shape;4527;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8" name="Google Shape;4528;p69"/>
          <p:cNvGrpSpPr/>
          <p:nvPr/>
        </p:nvGrpSpPr>
        <p:grpSpPr>
          <a:xfrm>
            <a:off x="5904877" y="1016248"/>
            <a:ext cx="2435960" cy="1297725"/>
            <a:chOff x="233350" y="949250"/>
            <a:chExt cx="7137300" cy="3802300"/>
          </a:xfrm>
        </p:grpSpPr>
        <p:sp>
          <p:nvSpPr>
            <p:cNvPr id="4529" name="Google Shape;4529;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0" name="Google Shape;4580;p69"/>
          <p:cNvGrpSpPr/>
          <p:nvPr/>
        </p:nvGrpSpPr>
        <p:grpSpPr>
          <a:xfrm>
            <a:off x="698034" y="977939"/>
            <a:ext cx="2665073" cy="1317140"/>
            <a:chOff x="793334" y="1192826"/>
            <a:chExt cx="2665073" cy="1317140"/>
          </a:xfrm>
        </p:grpSpPr>
        <p:sp>
          <p:nvSpPr>
            <p:cNvPr id="4581" name="Google Shape;4581;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69"/>
          <p:cNvGrpSpPr/>
          <p:nvPr/>
        </p:nvGrpSpPr>
        <p:grpSpPr>
          <a:xfrm>
            <a:off x="3416804" y="902588"/>
            <a:ext cx="2310381" cy="1488888"/>
            <a:chOff x="229225" y="549050"/>
            <a:chExt cx="7161750" cy="4615275"/>
          </a:xfrm>
        </p:grpSpPr>
        <p:sp>
          <p:nvSpPr>
            <p:cNvPr id="8549" name="Google Shape;8549;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69"/>
          <p:cNvGrpSpPr/>
          <p:nvPr/>
        </p:nvGrpSpPr>
        <p:grpSpPr>
          <a:xfrm>
            <a:off x="3514722" y="2832485"/>
            <a:ext cx="2310282" cy="1374222"/>
            <a:chOff x="238125" y="732525"/>
            <a:chExt cx="7130500" cy="4241425"/>
          </a:xfrm>
        </p:grpSpPr>
        <p:sp>
          <p:nvSpPr>
            <p:cNvPr id="8667" name="Google Shape;8667;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784"/>
        <p:cNvGrpSpPr/>
        <p:nvPr/>
      </p:nvGrpSpPr>
      <p:grpSpPr>
        <a:xfrm>
          <a:off x="0" y="0"/>
          <a:ext cx="0" cy="0"/>
          <a:chOff x="0" y="0"/>
          <a:chExt cx="0" cy="0"/>
        </a:xfrm>
      </p:grpSpPr>
      <p:grpSp>
        <p:nvGrpSpPr>
          <p:cNvPr id="8785" name="Google Shape;8785;p70"/>
          <p:cNvGrpSpPr/>
          <p:nvPr/>
        </p:nvGrpSpPr>
        <p:grpSpPr>
          <a:xfrm>
            <a:off x="2100561" y="3398658"/>
            <a:ext cx="1102891" cy="760337"/>
            <a:chOff x="4967783" y="2151471"/>
            <a:chExt cx="3920692" cy="2702940"/>
          </a:xfrm>
        </p:grpSpPr>
        <p:grpSp>
          <p:nvGrpSpPr>
            <p:cNvPr id="8786" name="Google Shape;8786;p70"/>
            <p:cNvGrpSpPr/>
            <p:nvPr/>
          </p:nvGrpSpPr>
          <p:grpSpPr>
            <a:xfrm>
              <a:off x="5045709" y="2252109"/>
              <a:ext cx="3761071" cy="2501708"/>
              <a:chOff x="2691784" y="1805334"/>
              <a:chExt cx="3761071" cy="2501708"/>
            </a:xfrm>
          </p:grpSpPr>
          <p:sp>
            <p:nvSpPr>
              <p:cNvPr id="8787" name="Google Shape;8787;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70"/>
            <p:cNvGrpSpPr/>
            <p:nvPr/>
          </p:nvGrpSpPr>
          <p:grpSpPr>
            <a:xfrm>
              <a:off x="4967783" y="2151471"/>
              <a:ext cx="3920692" cy="2702940"/>
              <a:chOff x="2613858" y="1704696"/>
              <a:chExt cx="3920692" cy="2702940"/>
            </a:xfrm>
          </p:grpSpPr>
          <p:sp>
            <p:nvSpPr>
              <p:cNvPr id="8795" name="Google Shape;8795;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0" name="Google Shape;8800;p70"/>
          <p:cNvGrpSpPr/>
          <p:nvPr/>
        </p:nvGrpSpPr>
        <p:grpSpPr>
          <a:xfrm>
            <a:off x="3504470" y="1286935"/>
            <a:ext cx="1561911" cy="708580"/>
            <a:chOff x="3530532" y="1496185"/>
            <a:chExt cx="1561911" cy="708580"/>
          </a:xfrm>
        </p:grpSpPr>
        <p:grpSp>
          <p:nvGrpSpPr>
            <p:cNvPr id="8801" name="Google Shape;8801;p70"/>
            <p:cNvGrpSpPr/>
            <p:nvPr/>
          </p:nvGrpSpPr>
          <p:grpSpPr>
            <a:xfrm>
              <a:off x="3720318" y="1857562"/>
              <a:ext cx="1372125" cy="54"/>
              <a:chOff x="3720318" y="1857562"/>
              <a:chExt cx="1372125" cy="54"/>
            </a:xfrm>
          </p:grpSpPr>
          <p:cxnSp>
            <p:nvCxnSpPr>
              <p:cNvPr id="8802" name="Google Shape;8802;p70"/>
              <p:cNvCxnSpPr>
                <a:endCxn id="880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804" name="Google Shape;8804;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805" name="Google Shape;8805;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806" name="Google Shape;8806;p70"/>
              <p:cNvCxnSpPr>
                <a:stCxn id="880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807" name="Google Shape;8807;p70"/>
            <p:cNvGrpSpPr/>
            <p:nvPr/>
          </p:nvGrpSpPr>
          <p:grpSpPr>
            <a:xfrm>
              <a:off x="3567462" y="1496185"/>
              <a:ext cx="286587" cy="272914"/>
              <a:chOff x="3567462" y="1496185"/>
              <a:chExt cx="286587" cy="272914"/>
            </a:xfrm>
          </p:grpSpPr>
          <p:cxnSp>
            <p:nvCxnSpPr>
              <p:cNvPr id="8808" name="Google Shape;8808;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809" name="Google Shape;8809;p7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0" name="Google Shape;8810;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2" name="Google Shape;8812;p70"/>
            <p:cNvGrpSpPr/>
            <p:nvPr/>
          </p:nvGrpSpPr>
          <p:grpSpPr>
            <a:xfrm>
              <a:off x="3929014" y="1960574"/>
              <a:ext cx="286587" cy="242378"/>
              <a:chOff x="3929014" y="1960574"/>
              <a:chExt cx="286587" cy="242378"/>
            </a:xfrm>
          </p:grpSpPr>
          <p:cxnSp>
            <p:nvCxnSpPr>
              <p:cNvPr id="8813" name="Google Shape;8813;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814" name="Google Shape;8814;p7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0"/>
            <p:cNvGrpSpPr/>
            <p:nvPr/>
          </p:nvGrpSpPr>
          <p:grpSpPr>
            <a:xfrm>
              <a:off x="4290828" y="1496185"/>
              <a:ext cx="286587" cy="272914"/>
              <a:chOff x="4290828" y="1496185"/>
              <a:chExt cx="286587" cy="272914"/>
            </a:xfrm>
          </p:grpSpPr>
          <p:cxnSp>
            <p:nvCxnSpPr>
              <p:cNvPr id="8816" name="Google Shape;8816;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817" name="Google Shape;8817;p7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8" name="Google Shape;8818;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9" name="Google Shape;8819;p70"/>
            <p:cNvGrpSpPr/>
            <p:nvPr/>
          </p:nvGrpSpPr>
          <p:grpSpPr>
            <a:xfrm>
              <a:off x="4657726" y="1959674"/>
              <a:ext cx="286500" cy="245092"/>
              <a:chOff x="4657726" y="1959674"/>
              <a:chExt cx="286500" cy="245092"/>
            </a:xfrm>
          </p:grpSpPr>
          <p:cxnSp>
            <p:nvCxnSpPr>
              <p:cNvPr id="8820" name="Google Shape;8820;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821" name="Google Shape;8821;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2" name="Google Shape;8822;p70"/>
          <p:cNvGrpSpPr/>
          <p:nvPr/>
        </p:nvGrpSpPr>
        <p:grpSpPr>
          <a:xfrm>
            <a:off x="3486489" y="2149032"/>
            <a:ext cx="1597045" cy="378522"/>
            <a:chOff x="3512551" y="2358282"/>
            <a:chExt cx="1597045" cy="378522"/>
          </a:xfrm>
        </p:grpSpPr>
        <p:grpSp>
          <p:nvGrpSpPr>
            <p:cNvPr id="8823" name="Google Shape;8823;p70"/>
            <p:cNvGrpSpPr/>
            <p:nvPr/>
          </p:nvGrpSpPr>
          <p:grpSpPr>
            <a:xfrm>
              <a:off x="3738198" y="2553002"/>
              <a:ext cx="1145834" cy="117"/>
              <a:chOff x="3738198" y="2553002"/>
              <a:chExt cx="1145834" cy="117"/>
            </a:xfrm>
          </p:grpSpPr>
          <p:cxnSp>
            <p:nvCxnSpPr>
              <p:cNvPr id="8824" name="Google Shape;8824;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825" name="Google Shape;8825;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826" name="Google Shape;8826;p70"/>
              <p:cNvCxnSpPr>
                <a:stCxn id="8827" idx="6"/>
                <a:endCxn id="882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829" name="Google Shape;8829;p70"/>
            <p:cNvGrpSpPr/>
            <p:nvPr/>
          </p:nvGrpSpPr>
          <p:grpSpPr>
            <a:xfrm>
              <a:off x="3969644" y="2440153"/>
              <a:ext cx="225853" cy="296651"/>
              <a:chOff x="3969644" y="2440153"/>
              <a:chExt cx="225853" cy="296651"/>
            </a:xfrm>
          </p:grpSpPr>
          <p:cxnSp>
            <p:nvCxnSpPr>
              <p:cNvPr id="8830" name="Google Shape;8830;p7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8828" name="Google Shape;8828;p7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70"/>
            <p:cNvGrpSpPr/>
            <p:nvPr/>
          </p:nvGrpSpPr>
          <p:grpSpPr>
            <a:xfrm>
              <a:off x="4426818" y="2358282"/>
              <a:ext cx="225613" cy="307569"/>
              <a:chOff x="4426818" y="2358282"/>
              <a:chExt cx="225613" cy="307569"/>
            </a:xfrm>
          </p:grpSpPr>
          <p:cxnSp>
            <p:nvCxnSpPr>
              <p:cNvPr id="8833" name="Google Shape;8833;p70"/>
              <p:cNvCxnSpPr>
                <a:stCxn id="8834"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835" name="Google Shape;8835;p7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70"/>
            <p:cNvGrpSpPr/>
            <p:nvPr/>
          </p:nvGrpSpPr>
          <p:grpSpPr>
            <a:xfrm>
              <a:off x="4883984" y="2440153"/>
              <a:ext cx="225613" cy="296486"/>
              <a:chOff x="4883984" y="2440153"/>
              <a:chExt cx="225613" cy="296486"/>
            </a:xfrm>
          </p:grpSpPr>
          <p:cxnSp>
            <p:nvCxnSpPr>
              <p:cNvPr id="8837" name="Google Shape;8837;p7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8838" name="Google Shape;8838;p7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70"/>
            <p:cNvGrpSpPr/>
            <p:nvPr/>
          </p:nvGrpSpPr>
          <p:grpSpPr>
            <a:xfrm>
              <a:off x="3512551" y="2358356"/>
              <a:ext cx="225647" cy="307629"/>
              <a:chOff x="2182679" y="2005014"/>
              <a:chExt cx="792300" cy="1080158"/>
            </a:xfrm>
          </p:grpSpPr>
          <p:cxnSp>
            <p:nvCxnSpPr>
              <p:cNvPr id="8841" name="Google Shape;8841;p70"/>
              <p:cNvCxnSpPr>
                <a:stCxn id="884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827" name="Google Shape;8827;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3" name="Google Shape;8843;p70"/>
          <p:cNvGrpSpPr/>
          <p:nvPr/>
        </p:nvGrpSpPr>
        <p:grpSpPr>
          <a:xfrm>
            <a:off x="6846571" y="972829"/>
            <a:ext cx="1559809" cy="722610"/>
            <a:chOff x="634175" y="2986275"/>
            <a:chExt cx="3147949" cy="1458344"/>
          </a:xfrm>
        </p:grpSpPr>
        <p:cxnSp>
          <p:nvCxnSpPr>
            <p:cNvPr id="8844" name="Google Shape;8844;p70"/>
            <p:cNvCxnSpPr>
              <a:stCxn id="8845" idx="4"/>
              <a:endCxn id="884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847" name="Google Shape;8847;p70"/>
            <p:cNvCxnSpPr>
              <a:stCxn id="8846" idx="0"/>
              <a:endCxn id="884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849" name="Google Shape;8849;p70"/>
            <p:cNvCxnSpPr>
              <a:stCxn id="8848" idx="4"/>
              <a:endCxn id="885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851" name="Google Shape;8851;p70"/>
            <p:cNvCxnSpPr>
              <a:stCxn id="8850" idx="0"/>
              <a:endCxn id="885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852" name="Google Shape;8852;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848" name="Google Shape;8848;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845" name="Google Shape;8845;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850" name="Google Shape;8850;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846" name="Google Shape;8846;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853" name="Google Shape;8853;p70"/>
          <p:cNvGrpSpPr/>
          <p:nvPr/>
        </p:nvGrpSpPr>
        <p:grpSpPr>
          <a:xfrm>
            <a:off x="3500361" y="2682737"/>
            <a:ext cx="1570719" cy="294123"/>
            <a:chOff x="998425" y="1182125"/>
            <a:chExt cx="1065400" cy="199500"/>
          </a:xfrm>
        </p:grpSpPr>
        <p:sp>
          <p:nvSpPr>
            <p:cNvPr id="8854" name="Google Shape;8854;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0"/>
          <p:cNvGrpSpPr/>
          <p:nvPr/>
        </p:nvGrpSpPr>
        <p:grpSpPr>
          <a:xfrm>
            <a:off x="6843617" y="1800224"/>
            <a:ext cx="1565716" cy="366729"/>
            <a:chOff x="1247650" y="2075423"/>
            <a:chExt cx="6648477" cy="1557238"/>
          </a:xfrm>
        </p:grpSpPr>
        <p:sp>
          <p:nvSpPr>
            <p:cNvPr id="8860" name="Google Shape;8860;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0"/>
          <p:cNvGrpSpPr/>
          <p:nvPr/>
        </p:nvGrpSpPr>
        <p:grpSpPr>
          <a:xfrm>
            <a:off x="6827929" y="2948928"/>
            <a:ext cx="1597092" cy="663663"/>
            <a:chOff x="6796238" y="3158184"/>
            <a:chExt cx="1630351" cy="677483"/>
          </a:xfrm>
        </p:grpSpPr>
        <p:cxnSp>
          <p:nvCxnSpPr>
            <p:cNvPr id="8867" name="Google Shape;8867;p7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868" name="Google Shape;8868;p7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869" name="Google Shape;8869;p7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8870" name="Google Shape;8870;p7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8871" name="Google Shape;8871;p70"/>
            <p:cNvGrpSpPr/>
            <p:nvPr/>
          </p:nvGrpSpPr>
          <p:grpSpPr>
            <a:xfrm>
              <a:off x="6796238" y="3311904"/>
              <a:ext cx="1630351" cy="377711"/>
              <a:chOff x="6796238" y="3311904"/>
              <a:chExt cx="1630351" cy="377711"/>
            </a:xfrm>
          </p:grpSpPr>
          <p:sp>
            <p:nvSpPr>
              <p:cNvPr id="8872" name="Google Shape;8872;p7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5" name="Google Shape;8875;p70"/>
          <p:cNvGrpSpPr/>
          <p:nvPr/>
        </p:nvGrpSpPr>
        <p:grpSpPr>
          <a:xfrm>
            <a:off x="5349067" y="970431"/>
            <a:ext cx="1368606" cy="1593805"/>
            <a:chOff x="1839112" y="2209163"/>
            <a:chExt cx="1918159" cy="2233784"/>
          </a:xfrm>
        </p:grpSpPr>
        <p:sp>
          <p:nvSpPr>
            <p:cNvPr id="8876" name="Google Shape;8876;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9" name="Google Shape;8879;p70"/>
            <p:cNvCxnSpPr>
              <a:stCxn id="8876" idx="6"/>
              <a:endCxn id="887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880" name="Google Shape;8880;p70"/>
            <p:cNvCxnSpPr>
              <a:stCxn id="8877" idx="4"/>
              <a:endCxn id="888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882" name="Google Shape;8882;p70"/>
            <p:cNvCxnSpPr>
              <a:stCxn id="8881" idx="6"/>
              <a:endCxn id="887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883" name="Google Shape;8883;p70"/>
            <p:cNvCxnSpPr>
              <a:stCxn id="8878" idx="4"/>
              <a:endCxn id="888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881" name="Google Shape;8881;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6" name="Google Shape;8886;p70"/>
            <p:cNvCxnSpPr>
              <a:endCxn id="888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887" name="Google Shape;8887;p70"/>
          <p:cNvGrpSpPr/>
          <p:nvPr/>
        </p:nvGrpSpPr>
        <p:grpSpPr>
          <a:xfrm>
            <a:off x="3481440" y="976667"/>
            <a:ext cx="1637968" cy="154942"/>
            <a:chOff x="238125" y="2506075"/>
            <a:chExt cx="7115411" cy="673075"/>
          </a:xfrm>
        </p:grpSpPr>
        <p:sp>
          <p:nvSpPr>
            <p:cNvPr id="8888" name="Google Shape;8888;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70"/>
          <p:cNvGrpSpPr/>
          <p:nvPr/>
        </p:nvGrpSpPr>
        <p:grpSpPr>
          <a:xfrm>
            <a:off x="720125" y="1298264"/>
            <a:ext cx="2476762" cy="91743"/>
            <a:chOff x="1464850" y="436376"/>
            <a:chExt cx="6001362" cy="222300"/>
          </a:xfrm>
        </p:grpSpPr>
        <p:sp>
          <p:nvSpPr>
            <p:cNvPr id="8894" name="Google Shape;8894;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9" name="Google Shape;8899;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900" name="Google Shape;8900;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901" name="Google Shape;8901;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902" name="Google Shape;8902;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903" name="Google Shape;8903;p70"/>
          <p:cNvGrpSpPr/>
          <p:nvPr/>
        </p:nvGrpSpPr>
        <p:grpSpPr>
          <a:xfrm>
            <a:off x="706392" y="2533730"/>
            <a:ext cx="1452862" cy="651872"/>
            <a:chOff x="803162" y="2667727"/>
            <a:chExt cx="1412054" cy="633562"/>
          </a:xfrm>
        </p:grpSpPr>
        <p:cxnSp>
          <p:nvCxnSpPr>
            <p:cNvPr id="8904" name="Google Shape;8904;p70"/>
            <p:cNvCxnSpPr>
              <a:stCxn id="8905" idx="2"/>
              <a:endCxn id="8906"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907" name="Google Shape;8907;p70"/>
            <p:cNvCxnSpPr>
              <a:stCxn id="8908" idx="0"/>
              <a:endCxn id="8905"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909" name="Google Shape;8909;p70"/>
            <p:cNvCxnSpPr>
              <a:stCxn id="8908" idx="2"/>
              <a:endCxn id="8910"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911" name="Google Shape;8911;p70"/>
            <p:cNvCxnSpPr>
              <a:stCxn id="8912" idx="0"/>
              <a:endCxn id="8908"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913" name="Google Shape;8913;p70"/>
            <p:cNvCxnSpPr>
              <a:stCxn id="8906" idx="2"/>
              <a:endCxn id="8914"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915" name="Google Shape;8915;p70"/>
            <p:cNvCxnSpPr>
              <a:stCxn id="8916" idx="0"/>
              <a:endCxn id="8906"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912" name="Google Shape;8912;p7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910" name="Google Shape;8910;p7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916" name="Google Shape;8916;p7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914" name="Google Shape;8914;p7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906" name="Google Shape;8906;p7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908" name="Google Shape;8908;p7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905" name="Google Shape;8905;p7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917" name="Google Shape;8917;p70"/>
          <p:cNvGrpSpPr/>
          <p:nvPr/>
        </p:nvGrpSpPr>
        <p:grpSpPr>
          <a:xfrm>
            <a:off x="706384" y="969268"/>
            <a:ext cx="2518423" cy="209218"/>
            <a:chOff x="803154" y="1111966"/>
            <a:chExt cx="2447684" cy="203341"/>
          </a:xfrm>
        </p:grpSpPr>
        <p:grpSp>
          <p:nvGrpSpPr>
            <p:cNvPr id="8918" name="Google Shape;8918;p70"/>
            <p:cNvGrpSpPr/>
            <p:nvPr/>
          </p:nvGrpSpPr>
          <p:grpSpPr>
            <a:xfrm>
              <a:off x="1958180" y="1111966"/>
              <a:ext cx="588019" cy="121396"/>
              <a:chOff x="4808316" y="2800065"/>
              <a:chExt cx="1999386" cy="412910"/>
            </a:xfrm>
          </p:grpSpPr>
          <p:sp>
            <p:nvSpPr>
              <p:cNvPr id="8919" name="Google Shape;8919;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0" name="Google Shape;8920;p70"/>
              <p:cNvGrpSpPr/>
              <p:nvPr/>
            </p:nvGrpSpPr>
            <p:grpSpPr>
              <a:xfrm>
                <a:off x="4808316" y="2800065"/>
                <a:ext cx="92400" cy="411825"/>
                <a:chOff x="845575" y="2563700"/>
                <a:chExt cx="92400" cy="411825"/>
              </a:xfrm>
            </p:grpSpPr>
            <p:cxnSp>
              <p:nvCxnSpPr>
                <p:cNvPr id="8921" name="Google Shape;8921;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922" name="Google Shape;8922;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923" name="Google Shape;8923;p7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8924" name="Google Shape;8924;p7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5" name="Google Shape;8925;p70"/>
            <p:cNvGrpSpPr/>
            <p:nvPr/>
          </p:nvGrpSpPr>
          <p:grpSpPr>
            <a:xfrm>
              <a:off x="803154" y="1112063"/>
              <a:ext cx="591111" cy="121410"/>
              <a:chOff x="803154" y="1112063"/>
              <a:chExt cx="591111" cy="121410"/>
            </a:xfrm>
          </p:grpSpPr>
          <p:grpSp>
            <p:nvGrpSpPr>
              <p:cNvPr id="8926" name="Google Shape;8926;p70"/>
              <p:cNvGrpSpPr/>
              <p:nvPr/>
            </p:nvGrpSpPr>
            <p:grpSpPr>
              <a:xfrm>
                <a:off x="803154" y="1112063"/>
                <a:ext cx="27174" cy="121091"/>
                <a:chOff x="845575" y="2563700"/>
                <a:chExt cx="92400" cy="411825"/>
              </a:xfrm>
            </p:grpSpPr>
            <p:cxnSp>
              <p:nvCxnSpPr>
                <p:cNvPr id="8927" name="Google Shape;8927;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928" name="Google Shape;8928;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9" name="Google Shape;8929;p7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70"/>
            <p:cNvGrpSpPr/>
            <p:nvPr/>
          </p:nvGrpSpPr>
          <p:grpSpPr>
            <a:xfrm>
              <a:off x="1381934" y="1194217"/>
              <a:ext cx="588259" cy="121091"/>
              <a:chOff x="1381934" y="1194217"/>
              <a:chExt cx="588259" cy="121091"/>
            </a:xfrm>
          </p:grpSpPr>
          <p:grpSp>
            <p:nvGrpSpPr>
              <p:cNvPr id="8931" name="Google Shape;8931;p70"/>
              <p:cNvGrpSpPr/>
              <p:nvPr/>
            </p:nvGrpSpPr>
            <p:grpSpPr>
              <a:xfrm rot="10800000">
                <a:off x="1381934" y="1194217"/>
                <a:ext cx="27174" cy="121091"/>
                <a:chOff x="2070100" y="2563700"/>
                <a:chExt cx="92400" cy="411825"/>
              </a:xfrm>
            </p:grpSpPr>
            <p:cxnSp>
              <p:nvCxnSpPr>
                <p:cNvPr id="8932" name="Google Shape;8932;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933" name="Google Shape;8933;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4" name="Google Shape;8934;p7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70"/>
            <p:cNvGrpSpPr/>
            <p:nvPr/>
          </p:nvGrpSpPr>
          <p:grpSpPr>
            <a:xfrm>
              <a:off x="2532104" y="1194217"/>
              <a:ext cx="704905" cy="121091"/>
              <a:chOff x="2532104" y="1194217"/>
              <a:chExt cx="704905" cy="121091"/>
            </a:xfrm>
          </p:grpSpPr>
          <p:grpSp>
            <p:nvGrpSpPr>
              <p:cNvPr id="8936" name="Google Shape;8936;p70"/>
              <p:cNvGrpSpPr/>
              <p:nvPr/>
            </p:nvGrpSpPr>
            <p:grpSpPr>
              <a:xfrm rot="10800000">
                <a:off x="2532104" y="1194217"/>
                <a:ext cx="27174" cy="121091"/>
                <a:chOff x="2070100" y="2563700"/>
                <a:chExt cx="92400" cy="411825"/>
              </a:xfrm>
            </p:grpSpPr>
            <p:cxnSp>
              <p:nvCxnSpPr>
                <p:cNvPr id="8937" name="Google Shape;8937;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938" name="Google Shape;8938;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9" name="Google Shape;8939;p7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0" name="Google Shape;8940;p70"/>
          <p:cNvGrpSpPr/>
          <p:nvPr/>
        </p:nvGrpSpPr>
        <p:grpSpPr>
          <a:xfrm>
            <a:off x="3499404" y="3665900"/>
            <a:ext cx="1567778" cy="491677"/>
            <a:chOff x="5194708" y="3484366"/>
            <a:chExt cx="3148148" cy="987304"/>
          </a:xfrm>
        </p:grpSpPr>
        <p:grpSp>
          <p:nvGrpSpPr>
            <p:cNvPr id="8941" name="Google Shape;8941;p70"/>
            <p:cNvGrpSpPr/>
            <p:nvPr/>
          </p:nvGrpSpPr>
          <p:grpSpPr>
            <a:xfrm>
              <a:off x="7531521" y="3484366"/>
              <a:ext cx="811335" cy="987304"/>
              <a:chOff x="3379425" y="1617275"/>
              <a:chExt cx="1090650" cy="1327200"/>
            </a:xfrm>
          </p:grpSpPr>
          <p:sp>
            <p:nvSpPr>
              <p:cNvPr id="8942" name="Google Shape;8942;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0"/>
            <p:cNvGrpSpPr/>
            <p:nvPr/>
          </p:nvGrpSpPr>
          <p:grpSpPr>
            <a:xfrm>
              <a:off x="6752546" y="3484366"/>
              <a:ext cx="811428" cy="987304"/>
              <a:chOff x="2332275" y="1617275"/>
              <a:chExt cx="1090775" cy="1327200"/>
            </a:xfrm>
          </p:grpSpPr>
          <p:sp>
            <p:nvSpPr>
              <p:cNvPr id="8946" name="Google Shape;8946;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70"/>
            <p:cNvGrpSpPr/>
            <p:nvPr/>
          </p:nvGrpSpPr>
          <p:grpSpPr>
            <a:xfrm>
              <a:off x="5973664" y="3484366"/>
              <a:ext cx="811335" cy="987304"/>
              <a:chOff x="1285250" y="1617275"/>
              <a:chExt cx="1090650" cy="1327200"/>
            </a:xfrm>
          </p:grpSpPr>
          <p:sp>
            <p:nvSpPr>
              <p:cNvPr id="8950" name="Google Shape;8950;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70"/>
            <p:cNvGrpSpPr/>
            <p:nvPr/>
          </p:nvGrpSpPr>
          <p:grpSpPr>
            <a:xfrm>
              <a:off x="5194708" y="3484366"/>
              <a:ext cx="811409" cy="987304"/>
              <a:chOff x="238125" y="1617275"/>
              <a:chExt cx="1090750" cy="1327200"/>
            </a:xfrm>
          </p:grpSpPr>
          <p:sp>
            <p:nvSpPr>
              <p:cNvPr id="8954" name="Google Shape;8954;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7" name="Google Shape;8957;p70"/>
          <p:cNvGrpSpPr/>
          <p:nvPr/>
        </p:nvGrpSpPr>
        <p:grpSpPr>
          <a:xfrm>
            <a:off x="3460013" y="3146311"/>
            <a:ext cx="1616964" cy="346256"/>
            <a:chOff x="1808063" y="4294338"/>
            <a:chExt cx="3370782" cy="721817"/>
          </a:xfrm>
        </p:grpSpPr>
        <p:sp>
          <p:nvSpPr>
            <p:cNvPr id="8958" name="Google Shape;8958;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70"/>
          <p:cNvGrpSpPr/>
          <p:nvPr/>
        </p:nvGrpSpPr>
        <p:grpSpPr>
          <a:xfrm>
            <a:off x="738225" y="3432340"/>
            <a:ext cx="1295882" cy="646587"/>
            <a:chOff x="834100" y="3642869"/>
            <a:chExt cx="1259483" cy="628426"/>
          </a:xfrm>
        </p:grpSpPr>
        <p:sp>
          <p:nvSpPr>
            <p:cNvPr id="8969" name="Google Shape;8969;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4" name="Google Shape;8994;p70"/>
            <p:cNvGrpSpPr/>
            <p:nvPr/>
          </p:nvGrpSpPr>
          <p:grpSpPr>
            <a:xfrm>
              <a:off x="1360364" y="3847835"/>
              <a:ext cx="208119" cy="224359"/>
              <a:chOff x="1360769" y="3847100"/>
              <a:chExt cx="208119" cy="224359"/>
            </a:xfrm>
          </p:grpSpPr>
          <p:sp>
            <p:nvSpPr>
              <p:cNvPr id="8995" name="Google Shape;8995;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5" name="Google Shape;9015;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70"/>
          <p:cNvGrpSpPr/>
          <p:nvPr/>
        </p:nvGrpSpPr>
        <p:grpSpPr>
          <a:xfrm rot="5400000">
            <a:off x="5951338" y="3228837"/>
            <a:ext cx="164064" cy="1414916"/>
            <a:chOff x="4428249" y="1369375"/>
            <a:chExt cx="36905" cy="429569"/>
          </a:xfrm>
        </p:grpSpPr>
        <p:sp>
          <p:nvSpPr>
            <p:cNvPr id="9030" name="Google Shape;9030;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70"/>
          <p:cNvGrpSpPr/>
          <p:nvPr/>
        </p:nvGrpSpPr>
        <p:grpSpPr>
          <a:xfrm rot="10800000" flipH="1">
            <a:off x="5323767" y="2817380"/>
            <a:ext cx="1419207" cy="24808"/>
            <a:chOff x="219558" y="4738465"/>
            <a:chExt cx="5852400" cy="102300"/>
          </a:xfrm>
        </p:grpSpPr>
        <p:cxnSp>
          <p:nvCxnSpPr>
            <p:cNvPr id="9063" name="Google Shape;9063;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064" name="Google Shape;9064;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70"/>
          <p:cNvGrpSpPr/>
          <p:nvPr/>
        </p:nvGrpSpPr>
        <p:grpSpPr>
          <a:xfrm>
            <a:off x="5335086" y="3190444"/>
            <a:ext cx="1396570" cy="385016"/>
            <a:chOff x="5286284" y="2966544"/>
            <a:chExt cx="1396570" cy="385016"/>
          </a:xfrm>
        </p:grpSpPr>
        <p:cxnSp>
          <p:nvCxnSpPr>
            <p:cNvPr id="9070" name="Google Shape;9070;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071" name="Google Shape;9071;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072" name="Google Shape;9072;p70"/>
            <p:cNvGrpSpPr/>
            <p:nvPr/>
          </p:nvGrpSpPr>
          <p:grpSpPr>
            <a:xfrm>
              <a:off x="5287688" y="3173364"/>
              <a:ext cx="1395166" cy="74015"/>
              <a:chOff x="5287688" y="3173364"/>
              <a:chExt cx="1395166" cy="74015"/>
            </a:xfrm>
          </p:grpSpPr>
          <p:cxnSp>
            <p:nvCxnSpPr>
              <p:cNvPr id="9073" name="Google Shape;9073;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074" name="Google Shape;9074;p7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9075" name="Google Shape;9075;p7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076" name="Google Shape;9076;p7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077" name="Google Shape;9077;p7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078" name="Google Shape;9078;p7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079" name="Google Shape;9079;p7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080" name="Google Shape;9080;p7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9081" name="Google Shape;9081;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082" name="Google Shape;9082;p70"/>
          <p:cNvGrpSpPr/>
          <p:nvPr/>
        </p:nvGrpSpPr>
        <p:grpSpPr>
          <a:xfrm>
            <a:off x="2021151" y="1609220"/>
            <a:ext cx="1182276" cy="662027"/>
            <a:chOff x="2029517" y="1732295"/>
            <a:chExt cx="1149068" cy="643432"/>
          </a:xfrm>
        </p:grpSpPr>
        <p:grpSp>
          <p:nvGrpSpPr>
            <p:cNvPr id="9083" name="Google Shape;9083;p70"/>
            <p:cNvGrpSpPr/>
            <p:nvPr/>
          </p:nvGrpSpPr>
          <p:grpSpPr>
            <a:xfrm>
              <a:off x="2708660" y="1746937"/>
              <a:ext cx="455427" cy="244429"/>
              <a:chOff x="2700693" y="1746937"/>
              <a:chExt cx="455427" cy="244429"/>
            </a:xfrm>
          </p:grpSpPr>
          <p:grpSp>
            <p:nvGrpSpPr>
              <p:cNvPr id="9084" name="Google Shape;9084;p70"/>
              <p:cNvGrpSpPr/>
              <p:nvPr/>
            </p:nvGrpSpPr>
            <p:grpSpPr>
              <a:xfrm>
                <a:off x="2905682" y="1782817"/>
                <a:ext cx="250438" cy="208549"/>
                <a:chOff x="2905682" y="1782817"/>
                <a:chExt cx="250438" cy="208549"/>
              </a:xfrm>
            </p:grpSpPr>
            <p:cxnSp>
              <p:nvCxnSpPr>
                <p:cNvPr id="9085" name="Google Shape;9085;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86" name="Google Shape;9086;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0"/>
              <p:cNvGrpSpPr/>
              <p:nvPr/>
            </p:nvGrpSpPr>
            <p:grpSpPr>
              <a:xfrm>
                <a:off x="2700693" y="1746937"/>
                <a:ext cx="449967" cy="72374"/>
                <a:chOff x="2700693" y="1746937"/>
                <a:chExt cx="449967" cy="72374"/>
              </a:xfrm>
            </p:grpSpPr>
            <p:cxnSp>
              <p:nvCxnSpPr>
                <p:cNvPr id="9088" name="Google Shape;9088;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89" name="Google Shape;9089;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0" name="Google Shape;9090;p70"/>
            <p:cNvGrpSpPr/>
            <p:nvPr/>
          </p:nvGrpSpPr>
          <p:grpSpPr>
            <a:xfrm>
              <a:off x="2029517" y="1732295"/>
              <a:ext cx="1149068" cy="643432"/>
              <a:chOff x="2029517" y="1732295"/>
              <a:chExt cx="1149068" cy="643432"/>
            </a:xfrm>
          </p:grpSpPr>
          <p:grpSp>
            <p:nvGrpSpPr>
              <p:cNvPr id="9091" name="Google Shape;9091;p70"/>
              <p:cNvGrpSpPr/>
              <p:nvPr/>
            </p:nvGrpSpPr>
            <p:grpSpPr>
              <a:xfrm>
                <a:off x="2703618" y="2103152"/>
                <a:ext cx="474966" cy="260017"/>
                <a:chOff x="2703618" y="2103152"/>
                <a:chExt cx="474966" cy="260017"/>
              </a:xfrm>
            </p:grpSpPr>
            <p:grpSp>
              <p:nvGrpSpPr>
                <p:cNvPr id="9092" name="Google Shape;9092;p70"/>
                <p:cNvGrpSpPr/>
                <p:nvPr/>
              </p:nvGrpSpPr>
              <p:grpSpPr>
                <a:xfrm>
                  <a:off x="2703618" y="2290640"/>
                  <a:ext cx="450291" cy="72529"/>
                  <a:chOff x="2703618" y="2290640"/>
                  <a:chExt cx="450291" cy="72529"/>
                </a:xfrm>
              </p:grpSpPr>
              <p:cxnSp>
                <p:nvCxnSpPr>
                  <p:cNvPr id="9093" name="Google Shape;9093;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94" name="Google Shape;9094;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70"/>
                <p:cNvGrpSpPr/>
                <p:nvPr/>
              </p:nvGrpSpPr>
              <p:grpSpPr>
                <a:xfrm>
                  <a:off x="2908607" y="2103152"/>
                  <a:ext cx="269977" cy="223538"/>
                  <a:chOff x="2908607" y="2103152"/>
                  <a:chExt cx="269977" cy="223538"/>
                </a:xfrm>
              </p:grpSpPr>
              <p:cxnSp>
                <p:nvCxnSpPr>
                  <p:cNvPr id="9096" name="Google Shape;9096;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097" name="Google Shape;9097;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8" name="Google Shape;9098;p70"/>
              <p:cNvGrpSpPr/>
              <p:nvPr/>
            </p:nvGrpSpPr>
            <p:grpSpPr>
              <a:xfrm>
                <a:off x="2029517" y="1732295"/>
                <a:ext cx="685827" cy="643432"/>
                <a:chOff x="2029517" y="1732295"/>
                <a:chExt cx="685827" cy="643432"/>
              </a:xfrm>
            </p:grpSpPr>
            <p:sp>
              <p:nvSpPr>
                <p:cNvPr id="9099" name="Google Shape;9099;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0" name="Google Shape;9100;p70"/>
                <p:cNvGrpSpPr/>
                <p:nvPr/>
              </p:nvGrpSpPr>
              <p:grpSpPr>
                <a:xfrm>
                  <a:off x="2158948" y="1732295"/>
                  <a:ext cx="556396" cy="333108"/>
                  <a:chOff x="2158948" y="1732295"/>
                  <a:chExt cx="556396" cy="333108"/>
                </a:xfrm>
              </p:grpSpPr>
              <p:cxnSp>
                <p:nvCxnSpPr>
                  <p:cNvPr id="9101" name="Google Shape;9101;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102" name="Google Shape;9102;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70"/>
                <p:cNvGrpSpPr/>
                <p:nvPr/>
              </p:nvGrpSpPr>
              <p:grpSpPr>
                <a:xfrm>
                  <a:off x="2159908" y="2065057"/>
                  <a:ext cx="550884" cy="310670"/>
                  <a:chOff x="2159908" y="2065057"/>
                  <a:chExt cx="550884" cy="310670"/>
                </a:xfrm>
              </p:grpSpPr>
              <p:cxnSp>
                <p:nvCxnSpPr>
                  <p:cNvPr id="9104" name="Google Shape;9104;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105" name="Google Shape;9105;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106" name="Google Shape;9106;p70"/>
          <p:cNvGrpSpPr/>
          <p:nvPr/>
        </p:nvGrpSpPr>
        <p:grpSpPr>
          <a:xfrm>
            <a:off x="706400" y="1556833"/>
            <a:ext cx="962651" cy="810058"/>
            <a:chOff x="732462" y="1766083"/>
            <a:chExt cx="962651" cy="810058"/>
          </a:xfrm>
        </p:grpSpPr>
        <p:grpSp>
          <p:nvGrpSpPr>
            <p:cNvPr id="9107" name="Google Shape;9107;p70"/>
            <p:cNvGrpSpPr/>
            <p:nvPr/>
          </p:nvGrpSpPr>
          <p:grpSpPr>
            <a:xfrm>
              <a:off x="732462" y="1908333"/>
              <a:ext cx="339364" cy="524749"/>
              <a:chOff x="844912" y="1819635"/>
              <a:chExt cx="329831" cy="510010"/>
            </a:xfrm>
          </p:grpSpPr>
          <p:sp>
            <p:nvSpPr>
              <p:cNvPr id="9108" name="Google Shape;9108;p7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70"/>
            <p:cNvGrpSpPr/>
            <p:nvPr/>
          </p:nvGrpSpPr>
          <p:grpSpPr>
            <a:xfrm>
              <a:off x="1184858" y="2256650"/>
              <a:ext cx="510255" cy="319491"/>
              <a:chOff x="1284601" y="2158168"/>
              <a:chExt cx="495923" cy="310517"/>
            </a:xfrm>
          </p:grpSpPr>
          <p:sp>
            <p:nvSpPr>
              <p:cNvPr id="9115" name="Google Shape;9115;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6" name="Google Shape;9116;p70"/>
              <p:cNvGrpSpPr/>
              <p:nvPr/>
            </p:nvGrpSpPr>
            <p:grpSpPr>
              <a:xfrm>
                <a:off x="1507666" y="2158168"/>
                <a:ext cx="272858" cy="310517"/>
                <a:chOff x="1507666" y="2158168"/>
                <a:chExt cx="272858" cy="310517"/>
              </a:xfrm>
            </p:grpSpPr>
            <p:grpSp>
              <p:nvGrpSpPr>
                <p:cNvPr id="9117" name="Google Shape;9117;p70"/>
                <p:cNvGrpSpPr/>
                <p:nvPr/>
              </p:nvGrpSpPr>
              <p:grpSpPr>
                <a:xfrm>
                  <a:off x="1507666" y="2176104"/>
                  <a:ext cx="166390" cy="273143"/>
                  <a:chOff x="1507666" y="2176104"/>
                  <a:chExt cx="166390" cy="273143"/>
                </a:xfrm>
              </p:grpSpPr>
              <p:sp>
                <p:nvSpPr>
                  <p:cNvPr id="9118" name="Google Shape;9118;p7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5" name="Google Shape;9125;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7" name="Google Shape;9127;p70"/>
            <p:cNvGrpSpPr/>
            <p:nvPr/>
          </p:nvGrpSpPr>
          <p:grpSpPr>
            <a:xfrm>
              <a:off x="1184858" y="1766083"/>
              <a:ext cx="510255" cy="319491"/>
              <a:chOff x="1284601" y="1681380"/>
              <a:chExt cx="495923" cy="310517"/>
            </a:xfrm>
          </p:grpSpPr>
          <p:sp>
            <p:nvSpPr>
              <p:cNvPr id="9128" name="Google Shape;9128;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9" name="Google Shape;9129;p70"/>
              <p:cNvGrpSpPr/>
              <p:nvPr/>
            </p:nvGrpSpPr>
            <p:grpSpPr>
              <a:xfrm>
                <a:off x="1507666" y="1681380"/>
                <a:ext cx="272858" cy="310517"/>
                <a:chOff x="1507666" y="1681380"/>
                <a:chExt cx="272858" cy="310517"/>
              </a:xfrm>
            </p:grpSpPr>
            <p:grpSp>
              <p:nvGrpSpPr>
                <p:cNvPr id="9130" name="Google Shape;9130;p70"/>
                <p:cNvGrpSpPr/>
                <p:nvPr/>
              </p:nvGrpSpPr>
              <p:grpSpPr>
                <a:xfrm>
                  <a:off x="1507666" y="1700120"/>
                  <a:ext cx="166390" cy="272978"/>
                  <a:chOff x="1507666" y="1700120"/>
                  <a:chExt cx="166390" cy="272978"/>
                </a:xfrm>
              </p:grpSpPr>
              <p:sp>
                <p:nvSpPr>
                  <p:cNvPr id="9131" name="Google Shape;9131;p7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8" name="Google Shape;9138;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40" name="Google Shape;9140;p70"/>
          <p:cNvGrpSpPr/>
          <p:nvPr/>
        </p:nvGrpSpPr>
        <p:grpSpPr>
          <a:xfrm>
            <a:off x="6815341" y="2324262"/>
            <a:ext cx="1622269" cy="552443"/>
            <a:chOff x="6894650" y="2574740"/>
            <a:chExt cx="1445100" cy="492111"/>
          </a:xfrm>
        </p:grpSpPr>
        <p:sp>
          <p:nvSpPr>
            <p:cNvPr id="9141" name="Google Shape;9141;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6" name="Google Shape;9146;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147" name="Google Shape;9147;p70"/>
          <p:cNvGrpSpPr/>
          <p:nvPr/>
        </p:nvGrpSpPr>
        <p:grpSpPr>
          <a:xfrm>
            <a:off x="6834861" y="3698381"/>
            <a:ext cx="1583229" cy="475842"/>
            <a:chOff x="6953899" y="3907783"/>
            <a:chExt cx="1377320" cy="475842"/>
          </a:xfrm>
        </p:grpSpPr>
        <p:cxnSp>
          <p:nvCxnSpPr>
            <p:cNvPr id="9148" name="Google Shape;9148;p7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9149" name="Google Shape;9149;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150" name="Google Shape;9150;p7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9151" name="Google Shape;9151;p7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9152" name="Google Shape;9152;p7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9153" name="Google Shape;9153;p70"/>
          <p:cNvGrpSpPr/>
          <p:nvPr/>
        </p:nvGrpSpPr>
        <p:grpSpPr>
          <a:xfrm>
            <a:off x="2338472" y="2459663"/>
            <a:ext cx="836286" cy="824529"/>
            <a:chOff x="2389399" y="2595741"/>
            <a:chExt cx="812796" cy="801369"/>
          </a:xfrm>
        </p:grpSpPr>
        <p:grpSp>
          <p:nvGrpSpPr>
            <p:cNvPr id="9154" name="Google Shape;9154;p70"/>
            <p:cNvGrpSpPr/>
            <p:nvPr/>
          </p:nvGrpSpPr>
          <p:grpSpPr>
            <a:xfrm>
              <a:off x="2492145" y="2881565"/>
              <a:ext cx="607243" cy="229690"/>
              <a:chOff x="2492145" y="2881565"/>
              <a:chExt cx="607243" cy="229690"/>
            </a:xfrm>
          </p:grpSpPr>
          <p:sp>
            <p:nvSpPr>
              <p:cNvPr id="9155" name="Google Shape;9155;p7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0"/>
            <p:cNvGrpSpPr/>
            <p:nvPr/>
          </p:nvGrpSpPr>
          <p:grpSpPr>
            <a:xfrm>
              <a:off x="2389399" y="2595741"/>
              <a:ext cx="812737" cy="296821"/>
              <a:chOff x="2389399" y="2595741"/>
              <a:chExt cx="812737" cy="296821"/>
            </a:xfrm>
          </p:grpSpPr>
          <p:grpSp>
            <p:nvGrpSpPr>
              <p:cNvPr id="9159" name="Google Shape;9159;p70"/>
              <p:cNvGrpSpPr/>
              <p:nvPr/>
            </p:nvGrpSpPr>
            <p:grpSpPr>
              <a:xfrm>
                <a:off x="2389399" y="2595741"/>
                <a:ext cx="363634" cy="296821"/>
                <a:chOff x="2389399" y="2595741"/>
                <a:chExt cx="363634" cy="296821"/>
              </a:xfrm>
            </p:grpSpPr>
            <p:grpSp>
              <p:nvGrpSpPr>
                <p:cNvPr id="9160" name="Google Shape;9160;p70"/>
                <p:cNvGrpSpPr/>
                <p:nvPr/>
              </p:nvGrpSpPr>
              <p:grpSpPr>
                <a:xfrm>
                  <a:off x="2493852" y="2794333"/>
                  <a:ext cx="259181" cy="98228"/>
                  <a:chOff x="2493852" y="2794333"/>
                  <a:chExt cx="259181" cy="98228"/>
                </a:xfrm>
              </p:grpSpPr>
              <p:sp>
                <p:nvSpPr>
                  <p:cNvPr id="9161" name="Google Shape;9161;p7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0"/>
                <p:cNvGrpSpPr/>
                <p:nvPr/>
              </p:nvGrpSpPr>
              <p:grpSpPr>
                <a:xfrm>
                  <a:off x="2389399" y="2595741"/>
                  <a:ext cx="224284" cy="182006"/>
                  <a:chOff x="2389399" y="2595741"/>
                  <a:chExt cx="224284" cy="182006"/>
                </a:xfrm>
              </p:grpSpPr>
              <p:sp>
                <p:nvSpPr>
                  <p:cNvPr id="9165" name="Google Shape;9165;p7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7" name="Google Shape;9167;p70"/>
              <p:cNvGrpSpPr/>
              <p:nvPr/>
            </p:nvGrpSpPr>
            <p:grpSpPr>
              <a:xfrm>
                <a:off x="2683630" y="2595741"/>
                <a:ext cx="224274" cy="296821"/>
                <a:chOff x="2683630" y="2595741"/>
                <a:chExt cx="224274" cy="296821"/>
              </a:xfrm>
            </p:grpSpPr>
            <p:grpSp>
              <p:nvGrpSpPr>
                <p:cNvPr id="9168" name="Google Shape;9168;p70"/>
                <p:cNvGrpSpPr/>
                <p:nvPr/>
              </p:nvGrpSpPr>
              <p:grpSpPr>
                <a:xfrm>
                  <a:off x="2788083" y="2794333"/>
                  <a:ext cx="15352" cy="98228"/>
                  <a:chOff x="2788083" y="2794333"/>
                  <a:chExt cx="15352" cy="98228"/>
                </a:xfrm>
              </p:grpSpPr>
              <p:sp>
                <p:nvSpPr>
                  <p:cNvPr id="9169" name="Google Shape;9169;p7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70"/>
                <p:cNvGrpSpPr/>
                <p:nvPr/>
              </p:nvGrpSpPr>
              <p:grpSpPr>
                <a:xfrm>
                  <a:off x="2683630" y="2595741"/>
                  <a:ext cx="224274" cy="182006"/>
                  <a:chOff x="2683630" y="2595741"/>
                  <a:chExt cx="224274" cy="182006"/>
                </a:xfrm>
              </p:grpSpPr>
              <p:sp>
                <p:nvSpPr>
                  <p:cNvPr id="9173" name="Google Shape;9173;p7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5" name="Google Shape;9175;p70"/>
              <p:cNvGrpSpPr/>
              <p:nvPr/>
            </p:nvGrpSpPr>
            <p:grpSpPr>
              <a:xfrm>
                <a:off x="2838475" y="2595741"/>
                <a:ext cx="363660" cy="296821"/>
                <a:chOff x="2838475" y="2595741"/>
                <a:chExt cx="363660" cy="296821"/>
              </a:xfrm>
            </p:grpSpPr>
            <p:grpSp>
              <p:nvGrpSpPr>
                <p:cNvPr id="9176" name="Google Shape;9176;p70"/>
                <p:cNvGrpSpPr/>
                <p:nvPr/>
              </p:nvGrpSpPr>
              <p:grpSpPr>
                <a:xfrm>
                  <a:off x="2838475" y="2794333"/>
                  <a:ext cx="259181" cy="98228"/>
                  <a:chOff x="2838475" y="2794333"/>
                  <a:chExt cx="259181" cy="98228"/>
                </a:xfrm>
              </p:grpSpPr>
              <p:sp>
                <p:nvSpPr>
                  <p:cNvPr id="9177" name="Google Shape;9177;p7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70"/>
                <p:cNvGrpSpPr/>
                <p:nvPr/>
              </p:nvGrpSpPr>
              <p:grpSpPr>
                <a:xfrm>
                  <a:off x="2977852" y="2595741"/>
                  <a:ext cx="224284" cy="182006"/>
                  <a:chOff x="2977852" y="2595741"/>
                  <a:chExt cx="224284" cy="182006"/>
                </a:xfrm>
              </p:grpSpPr>
              <p:sp>
                <p:nvSpPr>
                  <p:cNvPr id="9181" name="Google Shape;9181;p7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83" name="Google Shape;9183;p70"/>
            <p:cNvGrpSpPr/>
            <p:nvPr/>
          </p:nvGrpSpPr>
          <p:grpSpPr>
            <a:xfrm>
              <a:off x="2389399" y="3100241"/>
              <a:ext cx="812796" cy="296869"/>
              <a:chOff x="2389399" y="3100241"/>
              <a:chExt cx="812796" cy="296869"/>
            </a:xfrm>
          </p:grpSpPr>
          <p:grpSp>
            <p:nvGrpSpPr>
              <p:cNvPr id="9184" name="Google Shape;9184;p70"/>
              <p:cNvGrpSpPr/>
              <p:nvPr/>
            </p:nvGrpSpPr>
            <p:grpSpPr>
              <a:xfrm>
                <a:off x="2683630" y="3100241"/>
                <a:ext cx="224334" cy="296869"/>
                <a:chOff x="2683630" y="3100241"/>
                <a:chExt cx="224334" cy="296869"/>
              </a:xfrm>
            </p:grpSpPr>
            <p:grpSp>
              <p:nvGrpSpPr>
                <p:cNvPr id="9185" name="Google Shape;9185;p70"/>
                <p:cNvGrpSpPr/>
                <p:nvPr/>
              </p:nvGrpSpPr>
              <p:grpSpPr>
                <a:xfrm>
                  <a:off x="2788083" y="3100241"/>
                  <a:ext cx="15356" cy="98237"/>
                  <a:chOff x="2788083" y="3100241"/>
                  <a:chExt cx="15356" cy="98237"/>
                </a:xfrm>
              </p:grpSpPr>
              <p:sp>
                <p:nvSpPr>
                  <p:cNvPr id="9186" name="Google Shape;9186;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70"/>
                <p:cNvGrpSpPr/>
                <p:nvPr/>
              </p:nvGrpSpPr>
              <p:grpSpPr>
                <a:xfrm>
                  <a:off x="2683630" y="3215065"/>
                  <a:ext cx="224334" cy="182045"/>
                  <a:chOff x="2683630" y="3215065"/>
                  <a:chExt cx="224334" cy="182045"/>
                </a:xfrm>
              </p:grpSpPr>
              <p:sp>
                <p:nvSpPr>
                  <p:cNvPr id="9190" name="Google Shape;9190;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2" name="Google Shape;9192;p70"/>
              <p:cNvGrpSpPr/>
              <p:nvPr/>
            </p:nvGrpSpPr>
            <p:grpSpPr>
              <a:xfrm>
                <a:off x="2389399" y="3100241"/>
                <a:ext cx="363638" cy="296869"/>
                <a:chOff x="2389399" y="3100241"/>
                <a:chExt cx="363638" cy="296869"/>
              </a:xfrm>
            </p:grpSpPr>
            <p:grpSp>
              <p:nvGrpSpPr>
                <p:cNvPr id="9193" name="Google Shape;9193;p70"/>
                <p:cNvGrpSpPr/>
                <p:nvPr/>
              </p:nvGrpSpPr>
              <p:grpSpPr>
                <a:xfrm>
                  <a:off x="2493852" y="3100241"/>
                  <a:ext cx="259185" cy="98237"/>
                  <a:chOff x="2493852" y="3100241"/>
                  <a:chExt cx="259185" cy="98237"/>
                </a:xfrm>
              </p:grpSpPr>
              <p:sp>
                <p:nvSpPr>
                  <p:cNvPr id="9194" name="Google Shape;9194;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70"/>
                <p:cNvGrpSpPr/>
                <p:nvPr/>
              </p:nvGrpSpPr>
              <p:grpSpPr>
                <a:xfrm>
                  <a:off x="2389399" y="3215065"/>
                  <a:ext cx="224343" cy="182045"/>
                  <a:chOff x="2389399" y="3215065"/>
                  <a:chExt cx="224343" cy="182045"/>
                </a:xfrm>
              </p:grpSpPr>
              <p:sp>
                <p:nvSpPr>
                  <p:cNvPr id="9198" name="Google Shape;9198;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0" name="Google Shape;9200;p70"/>
              <p:cNvGrpSpPr/>
              <p:nvPr/>
            </p:nvGrpSpPr>
            <p:grpSpPr>
              <a:xfrm>
                <a:off x="2838475" y="3100241"/>
                <a:ext cx="363719" cy="296869"/>
                <a:chOff x="2838475" y="3100241"/>
                <a:chExt cx="363719" cy="296869"/>
              </a:xfrm>
            </p:grpSpPr>
            <p:grpSp>
              <p:nvGrpSpPr>
                <p:cNvPr id="9201" name="Google Shape;9201;p70"/>
                <p:cNvGrpSpPr/>
                <p:nvPr/>
              </p:nvGrpSpPr>
              <p:grpSpPr>
                <a:xfrm>
                  <a:off x="2838475" y="3100241"/>
                  <a:ext cx="259185" cy="98237"/>
                  <a:chOff x="2838475" y="3100241"/>
                  <a:chExt cx="259185" cy="98237"/>
                </a:xfrm>
              </p:grpSpPr>
              <p:sp>
                <p:nvSpPr>
                  <p:cNvPr id="9202" name="Google Shape;9202;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70"/>
                <p:cNvGrpSpPr/>
                <p:nvPr/>
              </p:nvGrpSpPr>
              <p:grpSpPr>
                <a:xfrm>
                  <a:off x="2977852" y="3215065"/>
                  <a:ext cx="224343" cy="182045"/>
                  <a:chOff x="2977852" y="3215065"/>
                  <a:chExt cx="224343" cy="182045"/>
                </a:xfrm>
              </p:grpSpPr>
              <p:sp>
                <p:nvSpPr>
                  <p:cNvPr id="9206" name="Google Shape;9206;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211"/>
        <p:cNvGrpSpPr/>
        <p:nvPr/>
      </p:nvGrpSpPr>
      <p:grpSpPr>
        <a:xfrm>
          <a:off x="0" y="0"/>
          <a:ext cx="0" cy="0"/>
          <a:chOff x="0" y="0"/>
          <a:chExt cx="0" cy="0"/>
        </a:xfrm>
      </p:grpSpPr>
      <p:grpSp>
        <p:nvGrpSpPr>
          <p:cNvPr id="9212" name="Google Shape;9212;p71"/>
          <p:cNvGrpSpPr/>
          <p:nvPr/>
        </p:nvGrpSpPr>
        <p:grpSpPr>
          <a:xfrm>
            <a:off x="702075" y="3155925"/>
            <a:ext cx="2390414" cy="1024800"/>
            <a:chOff x="728925" y="3296613"/>
            <a:chExt cx="2390414" cy="1024800"/>
          </a:xfrm>
        </p:grpSpPr>
        <p:grpSp>
          <p:nvGrpSpPr>
            <p:cNvPr id="9213" name="Google Shape;9213;p71"/>
            <p:cNvGrpSpPr/>
            <p:nvPr/>
          </p:nvGrpSpPr>
          <p:grpSpPr>
            <a:xfrm>
              <a:off x="728925" y="3619800"/>
              <a:ext cx="2390414" cy="500893"/>
              <a:chOff x="728925" y="3619800"/>
              <a:chExt cx="2390414" cy="500893"/>
            </a:xfrm>
          </p:grpSpPr>
          <p:sp>
            <p:nvSpPr>
              <p:cNvPr id="9214" name="Google Shape;9214;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215" name="Google Shape;9215;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216" name="Google Shape;9216;p71"/>
            <p:cNvGrpSpPr/>
            <p:nvPr/>
          </p:nvGrpSpPr>
          <p:grpSpPr>
            <a:xfrm>
              <a:off x="1348050" y="3296613"/>
              <a:ext cx="1706152" cy="1024800"/>
              <a:chOff x="1348050" y="3296613"/>
              <a:chExt cx="1706152" cy="1024800"/>
            </a:xfrm>
          </p:grpSpPr>
          <p:sp>
            <p:nvSpPr>
              <p:cNvPr id="9217" name="Google Shape;9217;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218" name="Google Shape;9218;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219" name="Google Shape;9219;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220" name="Google Shape;9220;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221" name="Google Shape;9221;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222" name="Google Shape;9222;p71"/>
            <p:cNvGrpSpPr/>
            <p:nvPr/>
          </p:nvGrpSpPr>
          <p:grpSpPr>
            <a:xfrm>
              <a:off x="1455707" y="3654858"/>
              <a:ext cx="1491150" cy="417657"/>
              <a:chOff x="1455707" y="3654858"/>
              <a:chExt cx="1491150" cy="417657"/>
            </a:xfrm>
          </p:grpSpPr>
          <p:sp>
            <p:nvSpPr>
              <p:cNvPr id="9223" name="Google Shape;9223;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243" name="Google Shape;9243;p71"/>
          <p:cNvGraphicFramePr/>
          <p:nvPr/>
        </p:nvGraphicFramePr>
        <p:xfrm>
          <a:off x="5937775" y="2153837"/>
          <a:ext cx="3000000" cy="3000000"/>
        </p:xfrm>
        <a:graphic>
          <a:graphicData uri="http://schemas.openxmlformats.org/drawingml/2006/table">
            <a:tbl>
              <a:tblPr>
                <a:noFill/>
                <a:tableStyleId>{3694CA5F-9654-4C4F-8A36-B4288AAE404D}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244" name="Google Shape;9244;p71"/>
          <p:cNvGrpSpPr/>
          <p:nvPr/>
        </p:nvGrpSpPr>
        <p:grpSpPr>
          <a:xfrm>
            <a:off x="710451" y="981601"/>
            <a:ext cx="2396505" cy="976502"/>
            <a:chOff x="749309" y="1112739"/>
            <a:chExt cx="2371603" cy="976502"/>
          </a:xfrm>
        </p:grpSpPr>
        <p:grpSp>
          <p:nvGrpSpPr>
            <p:cNvPr id="9245" name="Google Shape;9245;p71"/>
            <p:cNvGrpSpPr/>
            <p:nvPr/>
          </p:nvGrpSpPr>
          <p:grpSpPr>
            <a:xfrm>
              <a:off x="1092126" y="1112739"/>
              <a:ext cx="2028786" cy="975464"/>
              <a:chOff x="1092126" y="1112739"/>
              <a:chExt cx="2028786" cy="975464"/>
            </a:xfrm>
          </p:grpSpPr>
          <p:sp>
            <p:nvSpPr>
              <p:cNvPr id="9246" name="Google Shape;9246;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71"/>
            <p:cNvGrpSpPr/>
            <p:nvPr/>
          </p:nvGrpSpPr>
          <p:grpSpPr>
            <a:xfrm>
              <a:off x="749309" y="1112739"/>
              <a:ext cx="314700" cy="975464"/>
              <a:chOff x="749309" y="1112739"/>
              <a:chExt cx="314700" cy="975464"/>
            </a:xfrm>
          </p:grpSpPr>
          <p:sp>
            <p:nvSpPr>
              <p:cNvPr id="9271" name="Google Shape;9271;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5" name="Google Shape;9275;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279" name="Google Shape;9279;p71"/>
          <p:cNvGraphicFramePr/>
          <p:nvPr/>
        </p:nvGraphicFramePr>
        <p:xfrm>
          <a:off x="5937800" y="981587"/>
          <a:ext cx="3000000" cy="3000000"/>
        </p:xfrm>
        <a:graphic>
          <a:graphicData uri="http://schemas.openxmlformats.org/drawingml/2006/table">
            <a:tbl>
              <a:tblPr>
                <a:noFill/>
                <a:tableStyleId>{3694CA5F-9654-4C4F-8A36-B4288AAE404D}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280" name="Google Shape;9280;p71"/>
          <p:cNvGraphicFramePr/>
          <p:nvPr/>
        </p:nvGraphicFramePr>
        <p:xfrm>
          <a:off x="3358663" y="2153837"/>
          <a:ext cx="3000000" cy="3000000"/>
        </p:xfrm>
        <a:graphic>
          <a:graphicData uri="http://schemas.openxmlformats.org/drawingml/2006/table">
            <a:tbl>
              <a:tblPr>
                <a:noFill/>
                <a:tableStyleId>{3694CA5F-9654-4C4F-8A36-B4288AAE404D}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281" name="Google Shape;9281;p71"/>
          <p:cNvGrpSpPr/>
          <p:nvPr/>
        </p:nvGrpSpPr>
        <p:grpSpPr>
          <a:xfrm>
            <a:off x="3360649" y="3144798"/>
            <a:ext cx="2363377" cy="1047062"/>
            <a:chOff x="3358399" y="3285485"/>
            <a:chExt cx="2363377" cy="1047062"/>
          </a:xfrm>
        </p:grpSpPr>
        <p:grpSp>
          <p:nvGrpSpPr>
            <p:cNvPr id="9282" name="Google Shape;9282;p71"/>
            <p:cNvGrpSpPr/>
            <p:nvPr/>
          </p:nvGrpSpPr>
          <p:grpSpPr>
            <a:xfrm>
              <a:off x="3358412" y="3285485"/>
              <a:ext cx="2363244" cy="139500"/>
              <a:chOff x="3358412" y="3285485"/>
              <a:chExt cx="2363244" cy="139500"/>
            </a:xfrm>
          </p:grpSpPr>
          <p:sp>
            <p:nvSpPr>
              <p:cNvPr id="9283" name="Google Shape;9283;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71"/>
            <p:cNvGrpSpPr/>
            <p:nvPr/>
          </p:nvGrpSpPr>
          <p:grpSpPr>
            <a:xfrm>
              <a:off x="3358412" y="3466996"/>
              <a:ext cx="2363244" cy="139500"/>
              <a:chOff x="3358412" y="3466996"/>
              <a:chExt cx="2363244" cy="139500"/>
            </a:xfrm>
          </p:grpSpPr>
          <p:sp>
            <p:nvSpPr>
              <p:cNvPr id="9289" name="Google Shape;9289;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71"/>
            <p:cNvGrpSpPr/>
            <p:nvPr/>
          </p:nvGrpSpPr>
          <p:grpSpPr>
            <a:xfrm>
              <a:off x="3358412" y="3648507"/>
              <a:ext cx="2363244" cy="139500"/>
              <a:chOff x="3358412" y="3648507"/>
              <a:chExt cx="2363244" cy="139500"/>
            </a:xfrm>
          </p:grpSpPr>
          <p:sp>
            <p:nvSpPr>
              <p:cNvPr id="9295" name="Google Shape;9295;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71"/>
            <p:cNvGrpSpPr/>
            <p:nvPr/>
          </p:nvGrpSpPr>
          <p:grpSpPr>
            <a:xfrm>
              <a:off x="3358412" y="3830018"/>
              <a:ext cx="2363244" cy="139500"/>
              <a:chOff x="3358412" y="3830018"/>
              <a:chExt cx="2363244" cy="139500"/>
            </a:xfrm>
          </p:grpSpPr>
          <p:sp>
            <p:nvSpPr>
              <p:cNvPr id="9301" name="Google Shape;9301;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1"/>
            <p:cNvGrpSpPr/>
            <p:nvPr/>
          </p:nvGrpSpPr>
          <p:grpSpPr>
            <a:xfrm>
              <a:off x="3358399" y="4011514"/>
              <a:ext cx="2363377" cy="139537"/>
              <a:chOff x="3294800" y="4134603"/>
              <a:chExt cx="2638876" cy="152400"/>
            </a:xfrm>
          </p:grpSpPr>
          <p:sp>
            <p:nvSpPr>
              <p:cNvPr id="9307" name="Google Shape;9307;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1"/>
            <p:cNvGrpSpPr/>
            <p:nvPr/>
          </p:nvGrpSpPr>
          <p:grpSpPr>
            <a:xfrm>
              <a:off x="3358399" y="4193010"/>
              <a:ext cx="2363377" cy="139537"/>
              <a:chOff x="3294800" y="4134603"/>
              <a:chExt cx="2638876" cy="152400"/>
            </a:xfrm>
          </p:grpSpPr>
          <p:sp>
            <p:nvSpPr>
              <p:cNvPr id="9313" name="Google Shape;9313;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318" name="Google Shape;9318;p71"/>
          <p:cNvGraphicFramePr/>
          <p:nvPr/>
        </p:nvGraphicFramePr>
        <p:xfrm>
          <a:off x="711450" y="2153837"/>
          <a:ext cx="3000000" cy="3000000"/>
        </p:xfrm>
        <a:graphic>
          <a:graphicData uri="http://schemas.openxmlformats.org/drawingml/2006/table">
            <a:tbl>
              <a:tblPr>
                <a:noFill/>
                <a:tableStyleId>{3694CA5F-9654-4C4F-8A36-B4288AAE404D}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319" name="Google Shape;9319;p71"/>
          <p:cNvGrpSpPr/>
          <p:nvPr/>
        </p:nvGrpSpPr>
        <p:grpSpPr>
          <a:xfrm>
            <a:off x="4161119" y="2557652"/>
            <a:ext cx="1302095" cy="60959"/>
            <a:chOff x="3558802" y="4011427"/>
            <a:chExt cx="1866000" cy="111300"/>
          </a:xfrm>
        </p:grpSpPr>
        <p:sp>
          <p:nvSpPr>
            <p:cNvPr id="9320" name="Google Shape;9320;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1"/>
          <p:cNvGrpSpPr/>
          <p:nvPr/>
        </p:nvGrpSpPr>
        <p:grpSpPr>
          <a:xfrm>
            <a:off x="4706607" y="2839811"/>
            <a:ext cx="914340" cy="60959"/>
            <a:chOff x="3558802" y="4011427"/>
            <a:chExt cx="1866000" cy="111300"/>
          </a:xfrm>
        </p:grpSpPr>
        <p:sp>
          <p:nvSpPr>
            <p:cNvPr id="9323" name="Google Shape;9323;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1"/>
          <p:cNvGrpSpPr/>
          <p:nvPr/>
        </p:nvGrpSpPr>
        <p:grpSpPr>
          <a:xfrm>
            <a:off x="5874449" y="3167609"/>
            <a:ext cx="2519825" cy="1001454"/>
            <a:chOff x="1906114" y="789980"/>
            <a:chExt cx="1487676" cy="606868"/>
          </a:xfrm>
        </p:grpSpPr>
        <p:cxnSp>
          <p:nvCxnSpPr>
            <p:cNvPr id="9326" name="Google Shape;9326;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327" name="Google Shape;9327;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328" name="Google Shape;9328;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329" name="Google Shape;9329;p7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330" name="Google Shape;9330;p7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331" name="Google Shape;9331;p7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332" name="Google Shape;9332;p7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333" name="Google Shape;9333;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340" name="Google Shape;9340;p7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341" name="Google Shape;9341;p7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342" name="Google Shape;9342;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71"/>
          <p:cNvGrpSpPr/>
          <p:nvPr/>
        </p:nvGrpSpPr>
        <p:grpSpPr>
          <a:xfrm>
            <a:off x="3355812" y="951645"/>
            <a:ext cx="2363393" cy="1005865"/>
            <a:chOff x="3292400" y="1193188"/>
            <a:chExt cx="2615240" cy="1131075"/>
          </a:xfrm>
        </p:grpSpPr>
        <p:sp>
          <p:nvSpPr>
            <p:cNvPr id="9344" name="Google Shape;9344;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45" name="Google Shape;9345;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46" name="Google Shape;9346;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347" name="Google Shape;9347;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348" name="Google Shape;9348;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349" name="Google Shape;9349;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350" name="Google Shape;9350;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351" name="Google Shape;9351;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352" name="Google Shape;9352;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353" name="Google Shape;9353;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354" name="Google Shape;9354;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355" name="Google Shape;9355;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356" name="Google Shape;9356;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357" name="Google Shape;9357;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358" name="Google Shape;9358;p71"/>
            <p:cNvGrpSpPr/>
            <p:nvPr/>
          </p:nvGrpSpPr>
          <p:grpSpPr>
            <a:xfrm>
              <a:off x="3748438" y="1378608"/>
              <a:ext cx="2159202" cy="903971"/>
              <a:chOff x="1683525" y="2179850"/>
              <a:chExt cx="4519050" cy="2134525"/>
            </a:xfrm>
          </p:grpSpPr>
          <p:sp>
            <p:nvSpPr>
              <p:cNvPr id="9359" name="Google Shape;9359;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0" name="Google Shape;9360;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1" name="Google Shape;9361;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2" name="Google Shape;9362;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3" name="Google Shape;9363;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4" name="Google Shape;9364;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5" name="Google Shape;9365;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6" name="Google Shape;9366;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7" name="Google Shape;9367;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8" name="Google Shape;9368;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69" name="Google Shape;9369;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370" name="Google Shape;9370;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39"/>
          <p:cNvSpPr/>
          <p:nvPr/>
        </p:nvSpPr>
        <p:spPr>
          <a:xfrm>
            <a:off x="1142851" y="1533525"/>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9"/>
          <p:cNvSpPr/>
          <p:nvPr/>
        </p:nvSpPr>
        <p:spPr>
          <a:xfrm>
            <a:off x="3798751" y="1533525"/>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9"/>
          <p:cNvSpPr/>
          <p:nvPr/>
        </p:nvSpPr>
        <p:spPr>
          <a:xfrm>
            <a:off x="6454651" y="1533525"/>
            <a:ext cx="1546500" cy="15465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9"/>
          <p:cNvSpPr txBox="1">
            <a:spLocks noGrp="1"/>
          </p:cNvSpPr>
          <p:nvPr>
            <p:ph type="title"/>
          </p:nvPr>
        </p:nvSpPr>
        <p:spPr>
          <a:xfrm>
            <a:off x="713275" y="445025"/>
            <a:ext cx="7717500" cy="73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Tổng quan đề tài</a:t>
            </a:r>
            <a:endParaRPr dirty="0"/>
          </a:p>
        </p:txBody>
      </p:sp>
      <p:sp>
        <p:nvSpPr>
          <p:cNvPr id="854" name="Google Shape;854;p39"/>
          <p:cNvSpPr txBox="1">
            <a:spLocks noGrp="1"/>
          </p:cNvSpPr>
          <p:nvPr>
            <p:ph type="title" idx="2"/>
          </p:nvPr>
        </p:nvSpPr>
        <p:spPr>
          <a:xfrm>
            <a:off x="756013" y="3785589"/>
            <a:ext cx="2405400" cy="85384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Vấn đề bài toán</a:t>
            </a:r>
            <a:endParaRPr dirty="0"/>
          </a:p>
        </p:txBody>
      </p:sp>
      <p:sp>
        <p:nvSpPr>
          <p:cNvPr id="856" name="Google Shape;856;p39"/>
          <p:cNvSpPr txBox="1">
            <a:spLocks noGrp="1"/>
          </p:cNvSpPr>
          <p:nvPr>
            <p:ph type="title" idx="3"/>
          </p:nvPr>
        </p:nvSpPr>
        <p:spPr>
          <a:xfrm>
            <a:off x="3447513" y="3816145"/>
            <a:ext cx="2405400" cy="81696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G</a:t>
            </a:r>
            <a:r>
              <a:rPr lang="en" dirty="0" smtClean="0"/>
              <a:t>iải quyết bài toán</a:t>
            </a:r>
            <a:endParaRPr dirty="0"/>
          </a:p>
        </p:txBody>
      </p:sp>
      <p:sp>
        <p:nvSpPr>
          <p:cNvPr id="858" name="Google Shape;858;p39"/>
          <p:cNvSpPr txBox="1">
            <a:spLocks noGrp="1"/>
          </p:cNvSpPr>
          <p:nvPr>
            <p:ph type="title" idx="5"/>
          </p:nvPr>
        </p:nvSpPr>
        <p:spPr>
          <a:xfrm>
            <a:off x="6108463" y="3819721"/>
            <a:ext cx="2535387" cy="78283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Công cụ sử dụng</a:t>
            </a:r>
            <a:endParaRPr dirty="0"/>
          </a:p>
        </p:txBody>
      </p:sp>
      <p:grpSp>
        <p:nvGrpSpPr>
          <p:cNvPr id="860" name="Google Shape;860;p39"/>
          <p:cNvGrpSpPr/>
          <p:nvPr/>
        </p:nvGrpSpPr>
        <p:grpSpPr>
          <a:xfrm>
            <a:off x="1672080" y="1999568"/>
            <a:ext cx="488045" cy="614410"/>
            <a:chOff x="4138512" y="1086998"/>
            <a:chExt cx="201505" cy="253679"/>
          </a:xfrm>
        </p:grpSpPr>
        <p:sp>
          <p:nvSpPr>
            <p:cNvPr id="861" name="Google Shape;861;p39"/>
            <p:cNvSpPr/>
            <p:nvPr/>
          </p:nvSpPr>
          <p:spPr>
            <a:xfrm>
              <a:off x="4138512" y="1250753"/>
              <a:ext cx="201505" cy="89924"/>
            </a:xfrm>
            <a:custGeom>
              <a:avLst/>
              <a:gdLst/>
              <a:ahLst/>
              <a:cxnLst/>
              <a:rect l="l" t="t" r="r" b="b"/>
              <a:pathLst>
                <a:path w="6299" h="2811" extrusionOk="0">
                  <a:moveTo>
                    <a:pt x="12" y="1"/>
                  </a:moveTo>
                  <a:lnTo>
                    <a:pt x="0" y="977"/>
                  </a:lnTo>
                  <a:cubicBezTo>
                    <a:pt x="0" y="1441"/>
                    <a:pt x="310" y="1918"/>
                    <a:pt x="929" y="2275"/>
                  </a:cubicBezTo>
                  <a:cubicBezTo>
                    <a:pt x="1548" y="2632"/>
                    <a:pt x="2355" y="2811"/>
                    <a:pt x="3160" y="2811"/>
                  </a:cubicBezTo>
                  <a:cubicBezTo>
                    <a:pt x="3965" y="2811"/>
                    <a:pt x="4769" y="2632"/>
                    <a:pt x="5382" y="2275"/>
                  </a:cubicBezTo>
                  <a:cubicBezTo>
                    <a:pt x="5989" y="1918"/>
                    <a:pt x="6299" y="1453"/>
                    <a:pt x="6299" y="1001"/>
                  </a:cubicBezTo>
                  <a:lnTo>
                    <a:pt x="6299" y="25"/>
                  </a:lnTo>
                  <a:cubicBezTo>
                    <a:pt x="6299" y="489"/>
                    <a:pt x="5989" y="953"/>
                    <a:pt x="5382" y="1299"/>
                  </a:cubicBezTo>
                  <a:cubicBezTo>
                    <a:pt x="4769" y="1656"/>
                    <a:pt x="3965" y="1834"/>
                    <a:pt x="3162" y="1834"/>
                  </a:cubicBezTo>
                  <a:cubicBezTo>
                    <a:pt x="2358" y="1834"/>
                    <a:pt x="1554" y="1656"/>
                    <a:pt x="941" y="1299"/>
                  </a:cubicBezTo>
                  <a:cubicBezTo>
                    <a:pt x="322" y="941"/>
                    <a:pt x="12" y="477"/>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9"/>
            <p:cNvSpPr/>
            <p:nvPr/>
          </p:nvSpPr>
          <p:spPr>
            <a:xfrm>
              <a:off x="4138512" y="1192884"/>
              <a:ext cx="201505" cy="116572"/>
            </a:xfrm>
            <a:custGeom>
              <a:avLst/>
              <a:gdLst/>
              <a:ahLst/>
              <a:cxnLst/>
              <a:rect l="l" t="t" r="r" b="b"/>
              <a:pathLst>
                <a:path w="6299" h="3644" extrusionOk="0">
                  <a:moveTo>
                    <a:pt x="3156" y="0"/>
                  </a:moveTo>
                  <a:cubicBezTo>
                    <a:pt x="1417" y="0"/>
                    <a:pt x="12" y="810"/>
                    <a:pt x="12" y="1810"/>
                  </a:cubicBezTo>
                  <a:cubicBezTo>
                    <a:pt x="0" y="2822"/>
                    <a:pt x="1405" y="3643"/>
                    <a:pt x="3144" y="3643"/>
                  </a:cubicBezTo>
                  <a:cubicBezTo>
                    <a:pt x="3156" y="3643"/>
                    <a:pt x="3169" y="3644"/>
                    <a:pt x="3181" y="3644"/>
                  </a:cubicBezTo>
                  <a:cubicBezTo>
                    <a:pt x="4902" y="3644"/>
                    <a:pt x="6299" y="2827"/>
                    <a:pt x="6299" y="1834"/>
                  </a:cubicBezTo>
                  <a:cubicBezTo>
                    <a:pt x="6299" y="822"/>
                    <a:pt x="4894" y="12"/>
                    <a:pt x="3156"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9"/>
            <p:cNvSpPr/>
            <p:nvPr/>
          </p:nvSpPr>
          <p:spPr>
            <a:xfrm>
              <a:off x="4138512" y="1197810"/>
              <a:ext cx="201505" cy="89924"/>
            </a:xfrm>
            <a:custGeom>
              <a:avLst/>
              <a:gdLst/>
              <a:ahLst/>
              <a:cxnLst/>
              <a:rect l="l" t="t" r="r" b="b"/>
              <a:pathLst>
                <a:path w="6299" h="2811" extrusionOk="0">
                  <a:moveTo>
                    <a:pt x="12" y="1"/>
                  </a:moveTo>
                  <a:lnTo>
                    <a:pt x="0" y="977"/>
                  </a:lnTo>
                  <a:cubicBezTo>
                    <a:pt x="0" y="1442"/>
                    <a:pt x="310" y="1918"/>
                    <a:pt x="929" y="2275"/>
                  </a:cubicBezTo>
                  <a:cubicBezTo>
                    <a:pt x="1548" y="2632"/>
                    <a:pt x="2355" y="2811"/>
                    <a:pt x="3160" y="2811"/>
                  </a:cubicBezTo>
                  <a:cubicBezTo>
                    <a:pt x="3965" y="2811"/>
                    <a:pt x="4769" y="2632"/>
                    <a:pt x="5382" y="2275"/>
                  </a:cubicBezTo>
                  <a:cubicBezTo>
                    <a:pt x="5989" y="1918"/>
                    <a:pt x="6299" y="1453"/>
                    <a:pt x="6299" y="1001"/>
                  </a:cubicBezTo>
                  <a:lnTo>
                    <a:pt x="6299" y="25"/>
                  </a:lnTo>
                  <a:cubicBezTo>
                    <a:pt x="6299" y="489"/>
                    <a:pt x="5989" y="953"/>
                    <a:pt x="5382" y="1299"/>
                  </a:cubicBezTo>
                  <a:cubicBezTo>
                    <a:pt x="4769" y="1656"/>
                    <a:pt x="3965" y="1834"/>
                    <a:pt x="3162" y="1834"/>
                  </a:cubicBezTo>
                  <a:cubicBezTo>
                    <a:pt x="2358" y="1834"/>
                    <a:pt x="1554" y="1656"/>
                    <a:pt x="941" y="1299"/>
                  </a:cubicBezTo>
                  <a:cubicBezTo>
                    <a:pt x="322" y="941"/>
                    <a:pt x="12" y="477"/>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9"/>
            <p:cNvSpPr/>
            <p:nvPr/>
          </p:nvSpPr>
          <p:spPr>
            <a:xfrm>
              <a:off x="4138512" y="1139941"/>
              <a:ext cx="201505" cy="116572"/>
            </a:xfrm>
            <a:custGeom>
              <a:avLst/>
              <a:gdLst/>
              <a:ahLst/>
              <a:cxnLst/>
              <a:rect l="l" t="t" r="r" b="b"/>
              <a:pathLst>
                <a:path w="6299" h="3644" extrusionOk="0">
                  <a:moveTo>
                    <a:pt x="3156" y="0"/>
                  </a:moveTo>
                  <a:cubicBezTo>
                    <a:pt x="1417" y="0"/>
                    <a:pt x="12" y="810"/>
                    <a:pt x="12" y="1810"/>
                  </a:cubicBezTo>
                  <a:cubicBezTo>
                    <a:pt x="0" y="2822"/>
                    <a:pt x="1405" y="3643"/>
                    <a:pt x="3144" y="3643"/>
                  </a:cubicBezTo>
                  <a:cubicBezTo>
                    <a:pt x="3156" y="3644"/>
                    <a:pt x="3169" y="3644"/>
                    <a:pt x="3181" y="3644"/>
                  </a:cubicBezTo>
                  <a:cubicBezTo>
                    <a:pt x="4902" y="3644"/>
                    <a:pt x="6299" y="2827"/>
                    <a:pt x="6299" y="1834"/>
                  </a:cubicBezTo>
                  <a:cubicBezTo>
                    <a:pt x="6299" y="822"/>
                    <a:pt x="4894" y="12"/>
                    <a:pt x="3156"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9"/>
            <p:cNvSpPr/>
            <p:nvPr/>
          </p:nvSpPr>
          <p:spPr>
            <a:xfrm>
              <a:off x="4138512" y="1144868"/>
              <a:ext cx="201505" cy="89924"/>
            </a:xfrm>
            <a:custGeom>
              <a:avLst/>
              <a:gdLst/>
              <a:ahLst/>
              <a:cxnLst/>
              <a:rect l="l" t="t" r="r" b="b"/>
              <a:pathLst>
                <a:path w="6299" h="2811" extrusionOk="0">
                  <a:moveTo>
                    <a:pt x="12" y="1"/>
                  </a:moveTo>
                  <a:lnTo>
                    <a:pt x="0" y="977"/>
                  </a:lnTo>
                  <a:cubicBezTo>
                    <a:pt x="0" y="1442"/>
                    <a:pt x="310" y="1918"/>
                    <a:pt x="929" y="2275"/>
                  </a:cubicBezTo>
                  <a:cubicBezTo>
                    <a:pt x="1548" y="2632"/>
                    <a:pt x="2355" y="2811"/>
                    <a:pt x="3160" y="2811"/>
                  </a:cubicBezTo>
                  <a:cubicBezTo>
                    <a:pt x="3965" y="2811"/>
                    <a:pt x="4769" y="2632"/>
                    <a:pt x="5382" y="2275"/>
                  </a:cubicBezTo>
                  <a:cubicBezTo>
                    <a:pt x="5989" y="1918"/>
                    <a:pt x="6299" y="1453"/>
                    <a:pt x="6299" y="989"/>
                  </a:cubicBezTo>
                  <a:lnTo>
                    <a:pt x="6299" y="25"/>
                  </a:lnTo>
                  <a:cubicBezTo>
                    <a:pt x="6299" y="489"/>
                    <a:pt x="5989" y="953"/>
                    <a:pt x="5382" y="1299"/>
                  </a:cubicBezTo>
                  <a:cubicBezTo>
                    <a:pt x="4769" y="1656"/>
                    <a:pt x="3965" y="1834"/>
                    <a:pt x="3162" y="1834"/>
                  </a:cubicBezTo>
                  <a:cubicBezTo>
                    <a:pt x="2358" y="1834"/>
                    <a:pt x="1554" y="1656"/>
                    <a:pt x="941" y="1299"/>
                  </a:cubicBezTo>
                  <a:cubicBezTo>
                    <a:pt x="322" y="942"/>
                    <a:pt x="12" y="477"/>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9"/>
            <p:cNvSpPr/>
            <p:nvPr/>
          </p:nvSpPr>
          <p:spPr>
            <a:xfrm>
              <a:off x="4138512" y="1086998"/>
              <a:ext cx="201505" cy="116572"/>
            </a:xfrm>
            <a:custGeom>
              <a:avLst/>
              <a:gdLst/>
              <a:ahLst/>
              <a:cxnLst/>
              <a:rect l="l" t="t" r="r" b="b"/>
              <a:pathLst>
                <a:path w="6299" h="3644" extrusionOk="0">
                  <a:moveTo>
                    <a:pt x="3156" y="0"/>
                  </a:moveTo>
                  <a:cubicBezTo>
                    <a:pt x="1417" y="0"/>
                    <a:pt x="12" y="810"/>
                    <a:pt x="12" y="1810"/>
                  </a:cubicBezTo>
                  <a:cubicBezTo>
                    <a:pt x="0" y="2822"/>
                    <a:pt x="1405" y="3643"/>
                    <a:pt x="3144" y="3643"/>
                  </a:cubicBezTo>
                  <a:cubicBezTo>
                    <a:pt x="3156" y="3644"/>
                    <a:pt x="3169" y="3644"/>
                    <a:pt x="3181" y="3644"/>
                  </a:cubicBezTo>
                  <a:cubicBezTo>
                    <a:pt x="4902" y="3644"/>
                    <a:pt x="6299" y="2827"/>
                    <a:pt x="6299" y="1834"/>
                  </a:cubicBezTo>
                  <a:cubicBezTo>
                    <a:pt x="6299" y="822"/>
                    <a:pt x="4894" y="12"/>
                    <a:pt x="3156"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39"/>
          <p:cNvGrpSpPr/>
          <p:nvPr/>
        </p:nvGrpSpPr>
        <p:grpSpPr>
          <a:xfrm>
            <a:off x="6983803" y="1939624"/>
            <a:ext cx="488037" cy="734542"/>
            <a:chOff x="5284573" y="1923816"/>
            <a:chExt cx="285702" cy="430009"/>
          </a:xfrm>
        </p:grpSpPr>
        <p:sp>
          <p:nvSpPr>
            <p:cNvPr id="868" name="Google Shape;868;p39"/>
            <p:cNvSpPr/>
            <p:nvPr/>
          </p:nvSpPr>
          <p:spPr>
            <a:xfrm>
              <a:off x="5339019" y="1992721"/>
              <a:ext cx="159246" cy="183591"/>
            </a:xfrm>
            <a:custGeom>
              <a:avLst/>
              <a:gdLst/>
              <a:ahLst/>
              <a:cxnLst/>
              <a:rect l="l" t="t" r="r" b="b"/>
              <a:pathLst>
                <a:path w="4978" h="5739" extrusionOk="0">
                  <a:moveTo>
                    <a:pt x="4978" y="4596"/>
                  </a:moveTo>
                  <a:lnTo>
                    <a:pt x="4968" y="4601"/>
                  </a:lnTo>
                  <a:lnTo>
                    <a:pt x="4968" y="4601"/>
                  </a:lnTo>
                  <a:cubicBezTo>
                    <a:pt x="4971" y="4600"/>
                    <a:pt x="4975" y="4598"/>
                    <a:pt x="4978" y="4596"/>
                  </a:cubicBezTo>
                  <a:close/>
                  <a:moveTo>
                    <a:pt x="2299" y="0"/>
                  </a:moveTo>
                  <a:lnTo>
                    <a:pt x="561" y="1012"/>
                  </a:lnTo>
                  <a:cubicBezTo>
                    <a:pt x="215" y="1215"/>
                    <a:pt x="13" y="1631"/>
                    <a:pt x="13" y="2227"/>
                  </a:cubicBezTo>
                  <a:cubicBezTo>
                    <a:pt x="1" y="3417"/>
                    <a:pt x="846" y="4882"/>
                    <a:pt x="1894" y="5477"/>
                  </a:cubicBezTo>
                  <a:cubicBezTo>
                    <a:pt x="2196" y="5655"/>
                    <a:pt x="2478" y="5739"/>
                    <a:pt x="2729" y="5739"/>
                  </a:cubicBezTo>
                  <a:cubicBezTo>
                    <a:pt x="2914" y="5739"/>
                    <a:pt x="3081" y="5694"/>
                    <a:pt x="3228" y="5608"/>
                  </a:cubicBezTo>
                  <a:lnTo>
                    <a:pt x="4968" y="4601"/>
                  </a:lnTo>
                  <a:lnTo>
                    <a:pt x="4968" y="4601"/>
                  </a:lnTo>
                  <a:cubicBezTo>
                    <a:pt x="4824" y="4684"/>
                    <a:pt x="4658" y="4727"/>
                    <a:pt x="4475" y="4727"/>
                  </a:cubicBezTo>
                  <a:cubicBezTo>
                    <a:pt x="4220" y="4727"/>
                    <a:pt x="3934" y="4643"/>
                    <a:pt x="3632" y="4465"/>
                  </a:cubicBezTo>
                  <a:cubicBezTo>
                    <a:pt x="2585" y="3870"/>
                    <a:pt x="1751" y="2405"/>
                    <a:pt x="1751" y="1215"/>
                  </a:cubicBezTo>
                  <a:cubicBezTo>
                    <a:pt x="1751" y="619"/>
                    <a:pt x="1965" y="203"/>
                    <a:pt x="2299"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9"/>
            <p:cNvSpPr/>
            <p:nvPr/>
          </p:nvSpPr>
          <p:spPr>
            <a:xfrm>
              <a:off x="5318482" y="1923816"/>
              <a:ext cx="251793" cy="428858"/>
            </a:xfrm>
            <a:custGeom>
              <a:avLst/>
              <a:gdLst/>
              <a:ahLst/>
              <a:cxnLst/>
              <a:rect l="l" t="t" r="r" b="b"/>
              <a:pathLst>
                <a:path w="7871" h="13406" extrusionOk="0">
                  <a:moveTo>
                    <a:pt x="2684" y="1"/>
                  </a:moveTo>
                  <a:cubicBezTo>
                    <a:pt x="2333" y="1"/>
                    <a:pt x="2013" y="82"/>
                    <a:pt x="1738" y="237"/>
                  </a:cubicBezTo>
                  <a:lnTo>
                    <a:pt x="0" y="1249"/>
                  </a:lnTo>
                  <a:cubicBezTo>
                    <a:pt x="270" y="1094"/>
                    <a:pt x="587" y="1013"/>
                    <a:pt x="937" y="1013"/>
                  </a:cubicBezTo>
                  <a:cubicBezTo>
                    <a:pt x="1420" y="1013"/>
                    <a:pt x="1968" y="1168"/>
                    <a:pt x="2548" y="1499"/>
                  </a:cubicBezTo>
                  <a:cubicBezTo>
                    <a:pt x="4524" y="2642"/>
                    <a:pt x="6120" y="5416"/>
                    <a:pt x="6120" y="7691"/>
                  </a:cubicBezTo>
                  <a:cubicBezTo>
                    <a:pt x="6108" y="11227"/>
                    <a:pt x="3060" y="13120"/>
                    <a:pt x="2572" y="13406"/>
                  </a:cubicBezTo>
                  <a:lnTo>
                    <a:pt x="4322" y="12394"/>
                  </a:lnTo>
                  <a:cubicBezTo>
                    <a:pt x="4810" y="12108"/>
                    <a:pt x="7846" y="10215"/>
                    <a:pt x="7858" y="6679"/>
                  </a:cubicBezTo>
                  <a:cubicBezTo>
                    <a:pt x="7870" y="4404"/>
                    <a:pt x="6263" y="1630"/>
                    <a:pt x="4286" y="487"/>
                  </a:cubicBezTo>
                  <a:cubicBezTo>
                    <a:pt x="3713" y="156"/>
                    <a:pt x="3168" y="1"/>
                    <a:pt x="2684"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9"/>
            <p:cNvSpPr/>
            <p:nvPr/>
          </p:nvSpPr>
          <p:spPr>
            <a:xfrm>
              <a:off x="5284573" y="1956029"/>
              <a:ext cx="229688" cy="397796"/>
            </a:xfrm>
            <a:custGeom>
              <a:avLst/>
              <a:gdLst/>
              <a:ahLst/>
              <a:cxnLst/>
              <a:rect l="l" t="t" r="r" b="b"/>
              <a:pathLst>
                <a:path w="7180" h="12435" extrusionOk="0">
                  <a:moveTo>
                    <a:pt x="2755" y="2034"/>
                  </a:moveTo>
                  <a:cubicBezTo>
                    <a:pt x="3008" y="2034"/>
                    <a:pt x="3294" y="2117"/>
                    <a:pt x="3596" y="2290"/>
                  </a:cubicBezTo>
                  <a:cubicBezTo>
                    <a:pt x="4644" y="2897"/>
                    <a:pt x="5489" y="4350"/>
                    <a:pt x="5477" y="5552"/>
                  </a:cubicBezTo>
                  <a:cubicBezTo>
                    <a:pt x="5477" y="6395"/>
                    <a:pt x="5054" y="6886"/>
                    <a:pt x="4440" y="6886"/>
                  </a:cubicBezTo>
                  <a:cubicBezTo>
                    <a:pt x="4186" y="6886"/>
                    <a:pt x="3899" y="6802"/>
                    <a:pt x="3596" y="6624"/>
                  </a:cubicBezTo>
                  <a:cubicBezTo>
                    <a:pt x="2548" y="6029"/>
                    <a:pt x="1703" y="4564"/>
                    <a:pt x="1715" y="3374"/>
                  </a:cubicBezTo>
                  <a:cubicBezTo>
                    <a:pt x="1715" y="2522"/>
                    <a:pt x="2139" y="2034"/>
                    <a:pt x="2755" y="2034"/>
                  </a:cubicBezTo>
                  <a:close/>
                  <a:moveTo>
                    <a:pt x="2002" y="0"/>
                  </a:moveTo>
                  <a:cubicBezTo>
                    <a:pt x="829" y="0"/>
                    <a:pt x="21" y="930"/>
                    <a:pt x="12" y="2540"/>
                  </a:cubicBezTo>
                  <a:cubicBezTo>
                    <a:pt x="0" y="6291"/>
                    <a:pt x="3394" y="12125"/>
                    <a:pt x="3572" y="12434"/>
                  </a:cubicBezTo>
                  <a:cubicBezTo>
                    <a:pt x="3751" y="12339"/>
                    <a:pt x="7168" y="10434"/>
                    <a:pt x="7180" y="6684"/>
                  </a:cubicBezTo>
                  <a:cubicBezTo>
                    <a:pt x="7180" y="4409"/>
                    <a:pt x="5584" y="1635"/>
                    <a:pt x="3608" y="492"/>
                  </a:cubicBezTo>
                  <a:cubicBezTo>
                    <a:pt x="3031" y="159"/>
                    <a:pt x="2485" y="0"/>
                    <a:pt x="2002"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39"/>
          <p:cNvGrpSpPr/>
          <p:nvPr/>
        </p:nvGrpSpPr>
        <p:grpSpPr>
          <a:xfrm>
            <a:off x="4328119" y="1918861"/>
            <a:ext cx="488057" cy="775675"/>
            <a:chOff x="4669060" y="1707757"/>
            <a:chExt cx="230487" cy="366317"/>
          </a:xfrm>
        </p:grpSpPr>
        <p:sp>
          <p:nvSpPr>
            <p:cNvPr id="872" name="Google Shape;872;p39"/>
            <p:cNvSpPr/>
            <p:nvPr/>
          </p:nvSpPr>
          <p:spPr>
            <a:xfrm>
              <a:off x="4669060" y="1762364"/>
              <a:ext cx="227801" cy="311135"/>
            </a:xfrm>
            <a:custGeom>
              <a:avLst/>
              <a:gdLst/>
              <a:ahLst/>
              <a:cxnLst/>
              <a:rect l="l" t="t" r="r" b="b"/>
              <a:pathLst>
                <a:path w="7121" h="9726" extrusionOk="0">
                  <a:moveTo>
                    <a:pt x="5543" y="0"/>
                  </a:moveTo>
                  <a:cubicBezTo>
                    <a:pt x="5509" y="0"/>
                    <a:pt x="5472" y="13"/>
                    <a:pt x="5430" y="34"/>
                  </a:cubicBezTo>
                  <a:lnTo>
                    <a:pt x="239" y="3034"/>
                  </a:lnTo>
                  <a:cubicBezTo>
                    <a:pt x="108" y="3105"/>
                    <a:pt x="1" y="3296"/>
                    <a:pt x="1" y="3451"/>
                  </a:cubicBezTo>
                  <a:lnTo>
                    <a:pt x="13" y="8701"/>
                  </a:lnTo>
                  <a:cubicBezTo>
                    <a:pt x="13" y="8773"/>
                    <a:pt x="37" y="8820"/>
                    <a:pt x="84" y="8856"/>
                  </a:cubicBezTo>
                  <a:lnTo>
                    <a:pt x="1583" y="9718"/>
                  </a:lnTo>
                  <a:lnTo>
                    <a:pt x="1583" y="9718"/>
                  </a:lnTo>
                  <a:cubicBezTo>
                    <a:pt x="1544" y="9692"/>
                    <a:pt x="1525" y="9646"/>
                    <a:pt x="1525" y="9571"/>
                  </a:cubicBezTo>
                  <a:lnTo>
                    <a:pt x="1513" y="4320"/>
                  </a:lnTo>
                  <a:cubicBezTo>
                    <a:pt x="1513" y="4165"/>
                    <a:pt x="1620" y="3986"/>
                    <a:pt x="1751" y="3903"/>
                  </a:cubicBezTo>
                  <a:lnTo>
                    <a:pt x="6942" y="915"/>
                  </a:lnTo>
                  <a:cubicBezTo>
                    <a:pt x="6984" y="887"/>
                    <a:pt x="7022" y="875"/>
                    <a:pt x="7055" y="875"/>
                  </a:cubicBezTo>
                  <a:cubicBezTo>
                    <a:pt x="7079" y="875"/>
                    <a:pt x="7101" y="881"/>
                    <a:pt x="7121" y="891"/>
                  </a:cubicBezTo>
                  <a:lnTo>
                    <a:pt x="5609" y="22"/>
                  </a:lnTo>
                  <a:cubicBezTo>
                    <a:pt x="5589" y="7"/>
                    <a:pt x="5567" y="0"/>
                    <a:pt x="5543" y="0"/>
                  </a:cubicBezTo>
                  <a:close/>
                  <a:moveTo>
                    <a:pt x="1583" y="9718"/>
                  </a:moveTo>
                  <a:cubicBezTo>
                    <a:pt x="1588" y="9721"/>
                    <a:pt x="1592" y="9723"/>
                    <a:pt x="1596" y="9725"/>
                  </a:cubicBezTo>
                  <a:lnTo>
                    <a:pt x="1583" y="9718"/>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9"/>
            <p:cNvSpPr/>
            <p:nvPr/>
          </p:nvSpPr>
          <p:spPr>
            <a:xfrm>
              <a:off x="4717429" y="1790483"/>
              <a:ext cx="182119" cy="283591"/>
            </a:xfrm>
            <a:custGeom>
              <a:avLst/>
              <a:gdLst/>
              <a:ahLst/>
              <a:cxnLst/>
              <a:rect l="l" t="t" r="r" b="b"/>
              <a:pathLst>
                <a:path w="5693" h="8865" extrusionOk="0">
                  <a:moveTo>
                    <a:pt x="5537" y="0"/>
                  </a:moveTo>
                  <a:cubicBezTo>
                    <a:pt x="5505" y="0"/>
                    <a:pt x="5468" y="11"/>
                    <a:pt x="5430" y="36"/>
                  </a:cubicBezTo>
                  <a:lnTo>
                    <a:pt x="239" y="3024"/>
                  </a:lnTo>
                  <a:cubicBezTo>
                    <a:pt x="108" y="3107"/>
                    <a:pt x="1" y="3286"/>
                    <a:pt x="1" y="3441"/>
                  </a:cubicBezTo>
                  <a:lnTo>
                    <a:pt x="13" y="8692"/>
                  </a:lnTo>
                  <a:cubicBezTo>
                    <a:pt x="13" y="8802"/>
                    <a:pt x="68" y="8864"/>
                    <a:pt x="152" y="8864"/>
                  </a:cubicBezTo>
                  <a:cubicBezTo>
                    <a:pt x="185" y="8864"/>
                    <a:pt x="222" y="8855"/>
                    <a:pt x="263" y="8834"/>
                  </a:cubicBezTo>
                  <a:lnTo>
                    <a:pt x="5442" y="5834"/>
                  </a:lnTo>
                  <a:cubicBezTo>
                    <a:pt x="5585" y="5763"/>
                    <a:pt x="5692" y="5572"/>
                    <a:pt x="5692" y="5417"/>
                  </a:cubicBezTo>
                  <a:lnTo>
                    <a:pt x="5668" y="167"/>
                  </a:lnTo>
                  <a:cubicBezTo>
                    <a:pt x="5668" y="66"/>
                    <a:pt x="5615" y="0"/>
                    <a:pt x="5537"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9"/>
            <p:cNvSpPr/>
            <p:nvPr/>
          </p:nvSpPr>
          <p:spPr>
            <a:xfrm>
              <a:off x="4669060" y="1860924"/>
              <a:ext cx="51472" cy="212574"/>
            </a:xfrm>
            <a:custGeom>
              <a:avLst/>
              <a:gdLst/>
              <a:ahLst/>
              <a:cxnLst/>
              <a:rect l="l" t="t" r="r" b="b"/>
              <a:pathLst>
                <a:path w="1609" h="6645" extrusionOk="0">
                  <a:moveTo>
                    <a:pt x="179" y="1"/>
                  </a:moveTo>
                  <a:cubicBezTo>
                    <a:pt x="72" y="84"/>
                    <a:pt x="1" y="239"/>
                    <a:pt x="1" y="370"/>
                  </a:cubicBezTo>
                  <a:lnTo>
                    <a:pt x="13" y="5620"/>
                  </a:lnTo>
                  <a:cubicBezTo>
                    <a:pt x="13" y="5692"/>
                    <a:pt x="37" y="5751"/>
                    <a:pt x="84" y="5775"/>
                  </a:cubicBezTo>
                  <a:lnTo>
                    <a:pt x="1583" y="6637"/>
                  </a:lnTo>
                  <a:lnTo>
                    <a:pt x="1583" y="6637"/>
                  </a:lnTo>
                  <a:cubicBezTo>
                    <a:pt x="1544" y="6611"/>
                    <a:pt x="1525" y="6565"/>
                    <a:pt x="1525" y="6490"/>
                  </a:cubicBezTo>
                  <a:lnTo>
                    <a:pt x="1513" y="1239"/>
                  </a:lnTo>
                  <a:cubicBezTo>
                    <a:pt x="1513" y="1156"/>
                    <a:pt x="1549" y="1048"/>
                    <a:pt x="1608" y="965"/>
                  </a:cubicBezTo>
                  <a:lnTo>
                    <a:pt x="179" y="1"/>
                  </a:lnTo>
                  <a:close/>
                  <a:moveTo>
                    <a:pt x="1583" y="6637"/>
                  </a:moveTo>
                  <a:cubicBezTo>
                    <a:pt x="1588" y="6640"/>
                    <a:pt x="1592" y="6642"/>
                    <a:pt x="1596" y="6644"/>
                  </a:cubicBezTo>
                  <a:lnTo>
                    <a:pt x="1583" y="6637"/>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9"/>
            <p:cNvSpPr/>
            <p:nvPr/>
          </p:nvSpPr>
          <p:spPr>
            <a:xfrm>
              <a:off x="4797435" y="1868569"/>
              <a:ext cx="36980" cy="129080"/>
            </a:xfrm>
            <a:custGeom>
              <a:avLst/>
              <a:gdLst/>
              <a:ahLst/>
              <a:cxnLst/>
              <a:rect l="l" t="t" r="r" b="b"/>
              <a:pathLst>
                <a:path w="1156" h="4035" extrusionOk="0">
                  <a:moveTo>
                    <a:pt x="807" y="0"/>
                  </a:moveTo>
                  <a:cubicBezTo>
                    <a:pt x="767" y="0"/>
                    <a:pt x="724" y="8"/>
                    <a:pt x="679" y="24"/>
                  </a:cubicBezTo>
                  <a:cubicBezTo>
                    <a:pt x="310" y="143"/>
                    <a:pt x="0" y="643"/>
                    <a:pt x="0" y="1047"/>
                  </a:cubicBezTo>
                  <a:cubicBezTo>
                    <a:pt x="0" y="1298"/>
                    <a:pt x="131" y="1440"/>
                    <a:pt x="310" y="1440"/>
                  </a:cubicBezTo>
                  <a:lnTo>
                    <a:pt x="48" y="3584"/>
                  </a:lnTo>
                  <a:cubicBezTo>
                    <a:pt x="13" y="3863"/>
                    <a:pt x="132" y="4034"/>
                    <a:pt x="321" y="4034"/>
                  </a:cubicBezTo>
                  <a:cubicBezTo>
                    <a:pt x="389" y="4034"/>
                    <a:pt x="466" y="4012"/>
                    <a:pt x="548" y="3965"/>
                  </a:cubicBezTo>
                  <a:cubicBezTo>
                    <a:pt x="869" y="3786"/>
                    <a:pt x="1108" y="3322"/>
                    <a:pt x="1060" y="3000"/>
                  </a:cubicBezTo>
                  <a:lnTo>
                    <a:pt x="798" y="1155"/>
                  </a:lnTo>
                  <a:cubicBezTo>
                    <a:pt x="1012" y="905"/>
                    <a:pt x="1155" y="536"/>
                    <a:pt x="1096" y="262"/>
                  </a:cubicBezTo>
                  <a:cubicBezTo>
                    <a:pt x="1059" y="95"/>
                    <a:pt x="949"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9"/>
            <p:cNvSpPr/>
            <p:nvPr/>
          </p:nvSpPr>
          <p:spPr>
            <a:xfrm>
              <a:off x="4814197" y="1731046"/>
              <a:ext cx="16411" cy="82694"/>
            </a:xfrm>
            <a:custGeom>
              <a:avLst/>
              <a:gdLst/>
              <a:ahLst/>
              <a:cxnLst/>
              <a:rect l="l" t="t" r="r" b="b"/>
              <a:pathLst>
                <a:path w="513" h="2585" extrusionOk="0">
                  <a:moveTo>
                    <a:pt x="0" y="1"/>
                  </a:moveTo>
                  <a:lnTo>
                    <a:pt x="28" y="17"/>
                  </a:lnTo>
                  <a:lnTo>
                    <a:pt x="28" y="17"/>
                  </a:lnTo>
                  <a:cubicBezTo>
                    <a:pt x="19" y="10"/>
                    <a:pt x="10" y="5"/>
                    <a:pt x="0" y="1"/>
                  </a:cubicBezTo>
                  <a:close/>
                  <a:moveTo>
                    <a:pt x="28" y="17"/>
                  </a:moveTo>
                  <a:cubicBezTo>
                    <a:pt x="71" y="49"/>
                    <a:pt x="95" y="114"/>
                    <a:pt x="95" y="203"/>
                  </a:cubicBezTo>
                  <a:lnTo>
                    <a:pt x="107" y="2334"/>
                  </a:lnTo>
                  <a:lnTo>
                    <a:pt x="512" y="2584"/>
                  </a:lnTo>
                  <a:lnTo>
                    <a:pt x="512" y="441"/>
                  </a:lnTo>
                  <a:cubicBezTo>
                    <a:pt x="512" y="346"/>
                    <a:pt x="476" y="274"/>
                    <a:pt x="417" y="239"/>
                  </a:cubicBezTo>
                  <a:lnTo>
                    <a:pt x="28" y="17"/>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9"/>
            <p:cNvSpPr/>
            <p:nvPr/>
          </p:nvSpPr>
          <p:spPr>
            <a:xfrm>
              <a:off x="4730384" y="1707757"/>
              <a:ext cx="109726" cy="155855"/>
            </a:xfrm>
            <a:custGeom>
              <a:avLst/>
              <a:gdLst/>
              <a:ahLst/>
              <a:cxnLst/>
              <a:rect l="l" t="t" r="r" b="b"/>
              <a:pathLst>
                <a:path w="3430" h="4872" extrusionOk="0">
                  <a:moveTo>
                    <a:pt x="2782" y="0"/>
                  </a:moveTo>
                  <a:cubicBezTo>
                    <a:pt x="2664" y="0"/>
                    <a:pt x="2531" y="39"/>
                    <a:pt x="2394" y="121"/>
                  </a:cubicBezTo>
                  <a:lnTo>
                    <a:pt x="858" y="1002"/>
                  </a:lnTo>
                  <a:cubicBezTo>
                    <a:pt x="382" y="1276"/>
                    <a:pt x="1" y="1955"/>
                    <a:pt x="1" y="2503"/>
                  </a:cubicBezTo>
                  <a:lnTo>
                    <a:pt x="1" y="4634"/>
                  </a:lnTo>
                  <a:lnTo>
                    <a:pt x="417" y="4872"/>
                  </a:lnTo>
                  <a:lnTo>
                    <a:pt x="417" y="2741"/>
                  </a:lnTo>
                  <a:cubicBezTo>
                    <a:pt x="417" y="2193"/>
                    <a:pt x="798" y="1526"/>
                    <a:pt x="1275" y="1252"/>
                  </a:cubicBezTo>
                  <a:lnTo>
                    <a:pt x="2811" y="360"/>
                  </a:lnTo>
                  <a:cubicBezTo>
                    <a:pt x="2950" y="283"/>
                    <a:pt x="3081" y="247"/>
                    <a:pt x="3199" y="247"/>
                  </a:cubicBezTo>
                  <a:cubicBezTo>
                    <a:pt x="3283" y="247"/>
                    <a:pt x="3360" y="265"/>
                    <a:pt x="3430" y="300"/>
                  </a:cubicBezTo>
                  <a:lnTo>
                    <a:pt x="3013" y="62"/>
                  </a:lnTo>
                  <a:cubicBezTo>
                    <a:pt x="2947" y="21"/>
                    <a:pt x="2869" y="0"/>
                    <a:pt x="278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9"/>
            <p:cNvSpPr/>
            <p:nvPr/>
          </p:nvSpPr>
          <p:spPr>
            <a:xfrm>
              <a:off x="4743724" y="1715531"/>
              <a:ext cx="104383" cy="148082"/>
            </a:xfrm>
            <a:custGeom>
              <a:avLst/>
              <a:gdLst/>
              <a:ahLst/>
              <a:cxnLst/>
              <a:rect l="l" t="t" r="r" b="b"/>
              <a:pathLst>
                <a:path w="3263" h="4629" extrusionOk="0">
                  <a:moveTo>
                    <a:pt x="2778" y="0"/>
                  </a:moveTo>
                  <a:cubicBezTo>
                    <a:pt x="2662" y="0"/>
                    <a:pt x="2531" y="37"/>
                    <a:pt x="2394" y="117"/>
                  </a:cubicBezTo>
                  <a:lnTo>
                    <a:pt x="858" y="1009"/>
                  </a:lnTo>
                  <a:cubicBezTo>
                    <a:pt x="381" y="1283"/>
                    <a:pt x="0" y="1950"/>
                    <a:pt x="0" y="2498"/>
                  </a:cubicBezTo>
                  <a:lnTo>
                    <a:pt x="0" y="4629"/>
                  </a:lnTo>
                  <a:lnTo>
                    <a:pt x="548" y="4319"/>
                  </a:lnTo>
                  <a:lnTo>
                    <a:pt x="548" y="2176"/>
                  </a:lnTo>
                  <a:cubicBezTo>
                    <a:pt x="548" y="1974"/>
                    <a:pt x="691" y="1736"/>
                    <a:pt x="858" y="1629"/>
                  </a:cubicBezTo>
                  <a:lnTo>
                    <a:pt x="2394" y="748"/>
                  </a:lnTo>
                  <a:cubicBezTo>
                    <a:pt x="2447" y="716"/>
                    <a:pt x="2497" y="701"/>
                    <a:pt x="2541" y="701"/>
                  </a:cubicBezTo>
                  <a:cubicBezTo>
                    <a:pt x="2645" y="701"/>
                    <a:pt x="2715" y="784"/>
                    <a:pt x="2715" y="926"/>
                  </a:cubicBezTo>
                  <a:lnTo>
                    <a:pt x="2727" y="3069"/>
                  </a:lnTo>
                  <a:lnTo>
                    <a:pt x="3263" y="2748"/>
                  </a:lnTo>
                  <a:lnTo>
                    <a:pt x="3263" y="617"/>
                  </a:lnTo>
                  <a:cubicBezTo>
                    <a:pt x="3263" y="227"/>
                    <a:pt x="3064" y="0"/>
                    <a:pt x="2778"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39"/>
          <p:cNvGrpSpPr/>
          <p:nvPr/>
        </p:nvGrpSpPr>
        <p:grpSpPr>
          <a:xfrm>
            <a:off x="466200" y="1382463"/>
            <a:ext cx="579625" cy="557161"/>
            <a:chOff x="304275" y="275275"/>
            <a:chExt cx="579625" cy="557161"/>
          </a:xfrm>
        </p:grpSpPr>
        <p:sp>
          <p:nvSpPr>
            <p:cNvPr id="880" name="Google Shape;880;p39"/>
            <p:cNvSpPr/>
            <p:nvPr/>
          </p:nvSpPr>
          <p:spPr>
            <a:xfrm>
              <a:off x="304275"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9"/>
            <p:cNvSpPr/>
            <p:nvPr/>
          </p:nvSpPr>
          <p:spPr>
            <a:xfrm>
              <a:off x="528838"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9"/>
            <p:cNvSpPr/>
            <p:nvPr/>
          </p:nvSpPr>
          <p:spPr>
            <a:xfrm>
              <a:off x="753400"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9"/>
            <p:cNvSpPr/>
            <p:nvPr/>
          </p:nvSpPr>
          <p:spPr>
            <a:xfrm>
              <a:off x="304275"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9"/>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9"/>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9"/>
            <p:cNvSpPr/>
            <p:nvPr/>
          </p:nvSpPr>
          <p:spPr>
            <a:xfrm>
              <a:off x="304275" y="701936"/>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9"/>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9"/>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39"/>
          <p:cNvGrpSpPr/>
          <p:nvPr/>
        </p:nvGrpSpPr>
        <p:grpSpPr>
          <a:xfrm>
            <a:off x="5722413" y="2613974"/>
            <a:ext cx="355063" cy="343825"/>
            <a:chOff x="528838" y="488611"/>
            <a:chExt cx="355063" cy="343825"/>
          </a:xfrm>
        </p:grpSpPr>
        <p:sp>
          <p:nvSpPr>
            <p:cNvPr id="890" name="Google Shape;890;p39"/>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9"/>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9"/>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9"/>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39"/>
          <p:cNvSpPr/>
          <p:nvPr/>
        </p:nvSpPr>
        <p:spPr>
          <a:xfrm>
            <a:off x="2886050" y="1595463"/>
            <a:ext cx="354900" cy="4041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9"/>
          <p:cNvSpPr/>
          <p:nvPr/>
        </p:nvSpPr>
        <p:spPr>
          <a:xfrm>
            <a:off x="8253275" y="2694513"/>
            <a:ext cx="354900" cy="4041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374"/>
        <p:cNvGrpSpPr/>
        <p:nvPr/>
      </p:nvGrpSpPr>
      <p:grpSpPr>
        <a:xfrm>
          <a:off x="0" y="0"/>
          <a:ext cx="0" cy="0"/>
          <a:chOff x="0" y="0"/>
          <a:chExt cx="0" cy="0"/>
        </a:xfrm>
      </p:grpSpPr>
      <p:grpSp>
        <p:nvGrpSpPr>
          <p:cNvPr id="9375" name="Google Shape;9375;p72"/>
          <p:cNvGrpSpPr/>
          <p:nvPr/>
        </p:nvGrpSpPr>
        <p:grpSpPr>
          <a:xfrm>
            <a:off x="4796684" y="970929"/>
            <a:ext cx="745431" cy="718863"/>
            <a:chOff x="4249973" y="1201875"/>
            <a:chExt cx="1958568" cy="1888762"/>
          </a:xfrm>
        </p:grpSpPr>
        <p:sp>
          <p:nvSpPr>
            <p:cNvPr id="9376" name="Google Shape;9376;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7" name="Google Shape;9377;p72"/>
            <p:cNvGrpSpPr/>
            <p:nvPr/>
          </p:nvGrpSpPr>
          <p:grpSpPr>
            <a:xfrm>
              <a:off x="5853086" y="1789142"/>
              <a:ext cx="355454" cy="1048099"/>
              <a:chOff x="5576108" y="2016725"/>
              <a:chExt cx="565200" cy="1666560"/>
            </a:xfrm>
          </p:grpSpPr>
          <p:sp>
            <p:nvSpPr>
              <p:cNvPr id="9378" name="Google Shape;9378;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79" name="Google Shape;9379;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72"/>
            <p:cNvGrpSpPr/>
            <p:nvPr/>
          </p:nvGrpSpPr>
          <p:grpSpPr>
            <a:xfrm>
              <a:off x="4869455" y="2691676"/>
              <a:ext cx="1013897" cy="398961"/>
              <a:chOff x="4012057" y="3451825"/>
              <a:chExt cx="1612175" cy="634379"/>
            </a:xfrm>
          </p:grpSpPr>
          <p:sp>
            <p:nvSpPr>
              <p:cNvPr id="9381" name="Google Shape;9381;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82" name="Google Shape;9382;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72"/>
            <p:cNvGrpSpPr/>
            <p:nvPr/>
          </p:nvGrpSpPr>
          <p:grpSpPr>
            <a:xfrm>
              <a:off x="4276937" y="2155961"/>
              <a:ext cx="651965" cy="891358"/>
              <a:chOff x="3069908" y="2599997"/>
              <a:chExt cx="1036675" cy="1417328"/>
            </a:xfrm>
          </p:grpSpPr>
          <p:sp>
            <p:nvSpPr>
              <p:cNvPr id="9384" name="Google Shape;9384;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85" name="Google Shape;9385;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6" name="Google Shape;9386;p72"/>
            <p:cNvGrpSpPr/>
            <p:nvPr/>
          </p:nvGrpSpPr>
          <p:grpSpPr>
            <a:xfrm>
              <a:off x="5054918" y="1201875"/>
              <a:ext cx="999548" cy="602711"/>
              <a:chOff x="4306958" y="1082925"/>
              <a:chExt cx="1589359" cy="958358"/>
            </a:xfrm>
          </p:grpSpPr>
          <p:sp>
            <p:nvSpPr>
              <p:cNvPr id="9387" name="Google Shape;9387;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88" name="Google Shape;9388;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72"/>
            <p:cNvGrpSpPr/>
            <p:nvPr/>
          </p:nvGrpSpPr>
          <p:grpSpPr>
            <a:xfrm>
              <a:off x="4249973" y="1303451"/>
              <a:ext cx="799317" cy="841334"/>
              <a:chOff x="3027033" y="1244439"/>
              <a:chExt cx="1270977" cy="1337786"/>
            </a:xfrm>
          </p:grpSpPr>
          <p:sp>
            <p:nvSpPr>
              <p:cNvPr id="9390" name="Google Shape;9390;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391" name="Google Shape;9391;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2" name="Google Shape;9392;p72"/>
          <p:cNvGrpSpPr/>
          <p:nvPr/>
        </p:nvGrpSpPr>
        <p:grpSpPr>
          <a:xfrm>
            <a:off x="713057" y="1849378"/>
            <a:ext cx="761767" cy="729896"/>
            <a:chOff x="2657744" y="2337745"/>
            <a:chExt cx="832987" cy="798137"/>
          </a:xfrm>
        </p:grpSpPr>
        <p:sp>
          <p:nvSpPr>
            <p:cNvPr id="9393" name="Google Shape;9393;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2"/>
          <p:cNvGrpSpPr/>
          <p:nvPr/>
        </p:nvGrpSpPr>
        <p:grpSpPr>
          <a:xfrm>
            <a:off x="3224022" y="1852482"/>
            <a:ext cx="685569" cy="723689"/>
            <a:chOff x="3398134" y="2057650"/>
            <a:chExt cx="704087" cy="743236"/>
          </a:xfrm>
        </p:grpSpPr>
        <p:grpSp>
          <p:nvGrpSpPr>
            <p:cNvPr id="9400" name="Google Shape;9400;p72"/>
            <p:cNvGrpSpPr/>
            <p:nvPr/>
          </p:nvGrpSpPr>
          <p:grpSpPr>
            <a:xfrm>
              <a:off x="3398134" y="2290183"/>
              <a:ext cx="315181" cy="219781"/>
              <a:chOff x="3398134" y="2290183"/>
              <a:chExt cx="315181" cy="219781"/>
            </a:xfrm>
          </p:grpSpPr>
          <p:sp>
            <p:nvSpPr>
              <p:cNvPr id="9401" name="Google Shape;9401;p7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402" name="Google Shape;9402;p72"/>
              <p:cNvCxnSpPr>
                <a:stCxn id="9401"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403" name="Google Shape;9403;p72"/>
            <p:cNvGrpSpPr/>
            <p:nvPr/>
          </p:nvGrpSpPr>
          <p:grpSpPr>
            <a:xfrm>
              <a:off x="3547823" y="2467358"/>
              <a:ext cx="219781" cy="333527"/>
              <a:chOff x="3547823" y="2467358"/>
              <a:chExt cx="219781" cy="333527"/>
            </a:xfrm>
          </p:grpSpPr>
          <p:sp>
            <p:nvSpPr>
              <p:cNvPr id="9404" name="Google Shape;9404;p7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405" name="Google Shape;9405;p7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9406" name="Google Shape;9406;p72"/>
            <p:cNvGrpSpPr/>
            <p:nvPr/>
          </p:nvGrpSpPr>
          <p:grpSpPr>
            <a:xfrm>
              <a:off x="3734138" y="2467358"/>
              <a:ext cx="219781" cy="333527"/>
              <a:chOff x="3734138" y="2467358"/>
              <a:chExt cx="219781" cy="333527"/>
            </a:xfrm>
          </p:grpSpPr>
          <p:sp>
            <p:nvSpPr>
              <p:cNvPr id="9407" name="Google Shape;9407;p7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408" name="Google Shape;9408;p7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9409" name="Google Shape;9409;p72"/>
            <p:cNvGrpSpPr/>
            <p:nvPr/>
          </p:nvGrpSpPr>
          <p:grpSpPr>
            <a:xfrm>
              <a:off x="3787560" y="2288011"/>
              <a:ext cx="314661" cy="219781"/>
              <a:chOff x="3787560" y="2288011"/>
              <a:chExt cx="314661" cy="219781"/>
            </a:xfrm>
          </p:grpSpPr>
          <p:sp>
            <p:nvSpPr>
              <p:cNvPr id="9410" name="Google Shape;9410;p7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411" name="Google Shape;9411;p7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9412" name="Google Shape;9412;p72"/>
            <p:cNvGrpSpPr/>
            <p:nvPr/>
          </p:nvGrpSpPr>
          <p:grpSpPr>
            <a:xfrm>
              <a:off x="3637290" y="2057650"/>
              <a:ext cx="219781" cy="335485"/>
              <a:chOff x="3637290" y="2057650"/>
              <a:chExt cx="219781" cy="335485"/>
            </a:xfrm>
          </p:grpSpPr>
          <p:sp>
            <p:nvSpPr>
              <p:cNvPr id="9413" name="Google Shape;9413;p7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414" name="Google Shape;9414;p7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9415" name="Google Shape;9415;p72"/>
          <p:cNvGrpSpPr/>
          <p:nvPr/>
        </p:nvGrpSpPr>
        <p:grpSpPr>
          <a:xfrm>
            <a:off x="4899244" y="1859280"/>
            <a:ext cx="710255" cy="710092"/>
            <a:chOff x="5007123" y="2079403"/>
            <a:chExt cx="687698" cy="687541"/>
          </a:xfrm>
        </p:grpSpPr>
        <p:sp>
          <p:nvSpPr>
            <p:cNvPr id="9416" name="Google Shape;9416;p7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2"/>
          <p:cNvGrpSpPr/>
          <p:nvPr/>
        </p:nvGrpSpPr>
        <p:grpSpPr>
          <a:xfrm>
            <a:off x="5708681" y="1853787"/>
            <a:ext cx="721079" cy="721079"/>
            <a:chOff x="5797446" y="2063053"/>
            <a:chExt cx="698179" cy="698179"/>
          </a:xfrm>
        </p:grpSpPr>
        <p:sp>
          <p:nvSpPr>
            <p:cNvPr id="9421" name="Google Shape;9421;p7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72"/>
          <p:cNvGrpSpPr/>
          <p:nvPr/>
        </p:nvGrpSpPr>
        <p:grpSpPr>
          <a:xfrm>
            <a:off x="8153828" y="3499392"/>
            <a:ext cx="280576" cy="673160"/>
            <a:chOff x="8075075" y="3754290"/>
            <a:chExt cx="255604" cy="613190"/>
          </a:xfrm>
        </p:grpSpPr>
        <p:grpSp>
          <p:nvGrpSpPr>
            <p:cNvPr id="9426" name="Google Shape;9426;p72"/>
            <p:cNvGrpSpPr/>
            <p:nvPr/>
          </p:nvGrpSpPr>
          <p:grpSpPr>
            <a:xfrm>
              <a:off x="8075075" y="3754290"/>
              <a:ext cx="255604" cy="613190"/>
              <a:chOff x="8075075" y="3754290"/>
              <a:chExt cx="255604" cy="613190"/>
            </a:xfrm>
          </p:grpSpPr>
          <p:sp>
            <p:nvSpPr>
              <p:cNvPr id="9427" name="Google Shape;9427;p7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9" name="Google Shape;9429;p7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2"/>
          <p:cNvGrpSpPr/>
          <p:nvPr/>
        </p:nvGrpSpPr>
        <p:grpSpPr>
          <a:xfrm>
            <a:off x="5270887" y="3488188"/>
            <a:ext cx="470352" cy="683745"/>
            <a:chOff x="1697726" y="3244179"/>
            <a:chExt cx="788124" cy="1146069"/>
          </a:xfrm>
        </p:grpSpPr>
        <p:sp>
          <p:nvSpPr>
            <p:cNvPr id="9431" name="Google Shape;9431;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72"/>
          <p:cNvSpPr/>
          <p:nvPr/>
        </p:nvSpPr>
        <p:spPr>
          <a:xfrm>
            <a:off x="8128351" y="340219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72"/>
          <p:cNvGrpSpPr/>
          <p:nvPr/>
        </p:nvGrpSpPr>
        <p:grpSpPr>
          <a:xfrm>
            <a:off x="5892037" y="3499390"/>
            <a:ext cx="293891" cy="293845"/>
            <a:chOff x="6134814" y="3754290"/>
            <a:chExt cx="293891" cy="293845"/>
          </a:xfrm>
        </p:grpSpPr>
        <p:sp>
          <p:nvSpPr>
            <p:cNvPr id="9435" name="Google Shape;9435;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2"/>
          <p:cNvGrpSpPr/>
          <p:nvPr/>
        </p:nvGrpSpPr>
        <p:grpSpPr>
          <a:xfrm>
            <a:off x="5892037" y="3878061"/>
            <a:ext cx="293891" cy="293891"/>
            <a:chOff x="6134814" y="4086186"/>
            <a:chExt cx="293891" cy="293891"/>
          </a:xfrm>
        </p:grpSpPr>
        <p:sp>
          <p:nvSpPr>
            <p:cNvPr id="9438" name="Google Shape;9438;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0" name="Google Shape;9440;p72"/>
          <p:cNvSpPr/>
          <p:nvPr/>
        </p:nvSpPr>
        <p:spPr>
          <a:xfrm>
            <a:off x="6930464" y="349858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2"/>
          <p:cNvSpPr/>
          <p:nvPr/>
        </p:nvSpPr>
        <p:spPr>
          <a:xfrm rot="10800000">
            <a:off x="6336727" y="349632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2" name="Google Shape;9442;p72"/>
          <p:cNvGrpSpPr/>
          <p:nvPr/>
        </p:nvGrpSpPr>
        <p:grpSpPr>
          <a:xfrm>
            <a:off x="7817013" y="2706754"/>
            <a:ext cx="622883" cy="621944"/>
            <a:chOff x="1187048" y="238125"/>
            <a:chExt cx="5256397" cy="5248476"/>
          </a:xfrm>
        </p:grpSpPr>
        <p:sp>
          <p:nvSpPr>
            <p:cNvPr id="9443" name="Google Shape;9443;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72"/>
          <p:cNvGrpSpPr/>
          <p:nvPr/>
        </p:nvGrpSpPr>
        <p:grpSpPr>
          <a:xfrm>
            <a:off x="2274118" y="2716363"/>
            <a:ext cx="1310987" cy="612407"/>
            <a:chOff x="238125" y="1188750"/>
            <a:chExt cx="7140450" cy="3335550"/>
          </a:xfrm>
        </p:grpSpPr>
        <p:sp>
          <p:nvSpPr>
            <p:cNvPr id="9448" name="Google Shape;9448;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2"/>
          <p:cNvGrpSpPr/>
          <p:nvPr/>
        </p:nvGrpSpPr>
        <p:grpSpPr>
          <a:xfrm>
            <a:off x="6599990" y="2706917"/>
            <a:ext cx="1110299" cy="621702"/>
            <a:chOff x="238125" y="1335475"/>
            <a:chExt cx="5418735" cy="3034175"/>
          </a:xfrm>
        </p:grpSpPr>
        <p:sp>
          <p:nvSpPr>
            <p:cNvPr id="9454" name="Google Shape;9454;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72"/>
          <p:cNvGrpSpPr/>
          <p:nvPr/>
        </p:nvGrpSpPr>
        <p:grpSpPr>
          <a:xfrm>
            <a:off x="5416485" y="2703814"/>
            <a:ext cx="1076781" cy="624726"/>
            <a:chOff x="5357937" y="2910889"/>
            <a:chExt cx="1100103" cy="638322"/>
          </a:xfrm>
        </p:grpSpPr>
        <p:grpSp>
          <p:nvGrpSpPr>
            <p:cNvPr id="9458" name="Google Shape;9458;p72"/>
            <p:cNvGrpSpPr/>
            <p:nvPr/>
          </p:nvGrpSpPr>
          <p:grpSpPr>
            <a:xfrm>
              <a:off x="5929791" y="3263088"/>
              <a:ext cx="528250" cy="286122"/>
              <a:chOff x="5929791" y="3263088"/>
              <a:chExt cx="528250" cy="286122"/>
            </a:xfrm>
          </p:grpSpPr>
          <p:sp>
            <p:nvSpPr>
              <p:cNvPr id="9459" name="Google Shape;9459;p7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460" name="Google Shape;9460;p7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461" name="Google Shape;9461;p72"/>
            <p:cNvGrpSpPr/>
            <p:nvPr/>
          </p:nvGrpSpPr>
          <p:grpSpPr>
            <a:xfrm>
              <a:off x="5357937" y="3263089"/>
              <a:ext cx="529488" cy="286122"/>
              <a:chOff x="5357937" y="3263089"/>
              <a:chExt cx="529488" cy="286122"/>
            </a:xfrm>
          </p:grpSpPr>
          <p:sp>
            <p:nvSpPr>
              <p:cNvPr id="9462" name="Google Shape;9462;p7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463" name="Google Shape;9463;p7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464" name="Google Shape;9464;p72"/>
            <p:cNvGrpSpPr/>
            <p:nvPr/>
          </p:nvGrpSpPr>
          <p:grpSpPr>
            <a:xfrm>
              <a:off x="5550335" y="2910889"/>
              <a:ext cx="523962" cy="611903"/>
              <a:chOff x="5550335" y="2910889"/>
              <a:chExt cx="523962" cy="611903"/>
            </a:xfrm>
          </p:grpSpPr>
          <p:sp>
            <p:nvSpPr>
              <p:cNvPr id="9465" name="Google Shape;9465;p7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466" name="Google Shape;9466;p7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467" name="Google Shape;9467;p72"/>
            <p:cNvGrpSpPr/>
            <p:nvPr/>
          </p:nvGrpSpPr>
          <p:grpSpPr>
            <a:xfrm>
              <a:off x="5743962" y="2919100"/>
              <a:ext cx="624099" cy="286122"/>
              <a:chOff x="5743962" y="2919100"/>
              <a:chExt cx="624099" cy="286122"/>
            </a:xfrm>
          </p:grpSpPr>
          <p:sp>
            <p:nvSpPr>
              <p:cNvPr id="9468" name="Google Shape;9468;p7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469" name="Google Shape;9469;p7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470" name="Google Shape;9470;p72"/>
          <p:cNvGrpSpPr/>
          <p:nvPr/>
        </p:nvGrpSpPr>
        <p:grpSpPr>
          <a:xfrm>
            <a:off x="7568863" y="1854526"/>
            <a:ext cx="874976" cy="719600"/>
            <a:chOff x="7608988" y="2093194"/>
            <a:chExt cx="817276" cy="672147"/>
          </a:xfrm>
        </p:grpSpPr>
        <p:cxnSp>
          <p:nvCxnSpPr>
            <p:cNvPr id="9471" name="Google Shape;9471;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472" name="Google Shape;9472;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473" name="Google Shape;9473;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474" name="Google Shape;9474;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475" name="Google Shape;9475;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476" name="Google Shape;9476;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477" name="Google Shape;9477;p72"/>
            <p:cNvGrpSpPr/>
            <p:nvPr/>
          </p:nvGrpSpPr>
          <p:grpSpPr>
            <a:xfrm>
              <a:off x="7721175" y="2093194"/>
              <a:ext cx="599587" cy="623846"/>
              <a:chOff x="7721175" y="2093194"/>
              <a:chExt cx="599587" cy="623846"/>
            </a:xfrm>
          </p:grpSpPr>
          <p:grpSp>
            <p:nvGrpSpPr>
              <p:cNvPr id="9478" name="Google Shape;9478;p72"/>
              <p:cNvGrpSpPr/>
              <p:nvPr/>
            </p:nvGrpSpPr>
            <p:grpSpPr>
              <a:xfrm>
                <a:off x="7721175" y="2093194"/>
                <a:ext cx="291605" cy="623846"/>
                <a:chOff x="9405575" y="2061418"/>
                <a:chExt cx="291605" cy="623846"/>
              </a:xfrm>
            </p:grpSpPr>
            <p:sp>
              <p:nvSpPr>
                <p:cNvPr id="9479" name="Google Shape;9479;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72"/>
              <p:cNvGrpSpPr/>
              <p:nvPr/>
            </p:nvGrpSpPr>
            <p:grpSpPr>
              <a:xfrm flipH="1">
                <a:off x="8029157" y="2093194"/>
                <a:ext cx="291605" cy="623846"/>
                <a:chOff x="9405575" y="2061418"/>
                <a:chExt cx="291605" cy="623846"/>
              </a:xfrm>
            </p:grpSpPr>
            <p:sp>
              <p:nvSpPr>
                <p:cNvPr id="9487" name="Google Shape;9487;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94" name="Google Shape;9494;p72"/>
          <p:cNvGrpSpPr/>
          <p:nvPr/>
        </p:nvGrpSpPr>
        <p:grpSpPr>
          <a:xfrm>
            <a:off x="4013299" y="970929"/>
            <a:ext cx="712557" cy="785901"/>
            <a:chOff x="4206459" y="1191441"/>
            <a:chExt cx="712557" cy="785901"/>
          </a:xfrm>
        </p:grpSpPr>
        <p:sp>
          <p:nvSpPr>
            <p:cNvPr id="9495" name="Google Shape;9495;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9" name="Google Shape;9499;p72"/>
            <p:cNvGrpSpPr/>
            <p:nvPr/>
          </p:nvGrpSpPr>
          <p:grpSpPr>
            <a:xfrm>
              <a:off x="4644280" y="1290523"/>
              <a:ext cx="143716" cy="29463"/>
              <a:chOff x="4644280" y="1290523"/>
              <a:chExt cx="143716" cy="29463"/>
            </a:xfrm>
          </p:grpSpPr>
          <p:sp>
            <p:nvSpPr>
              <p:cNvPr id="9500" name="Google Shape;9500;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72"/>
            <p:cNvGrpSpPr/>
            <p:nvPr/>
          </p:nvGrpSpPr>
          <p:grpSpPr>
            <a:xfrm>
              <a:off x="4356567" y="1191441"/>
              <a:ext cx="143690" cy="29488"/>
              <a:chOff x="4356567" y="1191441"/>
              <a:chExt cx="143690" cy="29488"/>
            </a:xfrm>
          </p:grpSpPr>
          <p:sp>
            <p:nvSpPr>
              <p:cNvPr id="9505" name="Google Shape;9505;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72"/>
            <p:cNvGrpSpPr/>
            <p:nvPr/>
          </p:nvGrpSpPr>
          <p:grpSpPr>
            <a:xfrm>
              <a:off x="4339009" y="1863727"/>
              <a:ext cx="143703" cy="29476"/>
              <a:chOff x="4339009" y="1863727"/>
              <a:chExt cx="143703" cy="29476"/>
            </a:xfrm>
          </p:grpSpPr>
          <p:sp>
            <p:nvSpPr>
              <p:cNvPr id="9510" name="Google Shape;9510;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72"/>
            <p:cNvGrpSpPr/>
            <p:nvPr/>
          </p:nvGrpSpPr>
          <p:grpSpPr>
            <a:xfrm>
              <a:off x="4206459" y="1607315"/>
              <a:ext cx="29539" cy="142899"/>
              <a:chOff x="4206459" y="1607315"/>
              <a:chExt cx="29539" cy="142899"/>
            </a:xfrm>
          </p:grpSpPr>
          <p:sp>
            <p:nvSpPr>
              <p:cNvPr id="9515" name="Google Shape;9515;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9" name="Google Shape;9519;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3" name="Google Shape;9523;p72"/>
            <p:cNvGrpSpPr/>
            <p:nvPr/>
          </p:nvGrpSpPr>
          <p:grpSpPr>
            <a:xfrm>
              <a:off x="4889463" y="1423737"/>
              <a:ext cx="29552" cy="142899"/>
              <a:chOff x="4889463" y="1423737"/>
              <a:chExt cx="29552" cy="142899"/>
            </a:xfrm>
          </p:grpSpPr>
          <p:sp>
            <p:nvSpPr>
              <p:cNvPr id="9524" name="Google Shape;9524;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2"/>
            <p:cNvGrpSpPr/>
            <p:nvPr/>
          </p:nvGrpSpPr>
          <p:grpSpPr>
            <a:xfrm>
              <a:off x="4771663" y="1876896"/>
              <a:ext cx="108651" cy="100447"/>
              <a:chOff x="4771663" y="1876896"/>
              <a:chExt cx="108651" cy="100447"/>
            </a:xfrm>
          </p:grpSpPr>
          <p:sp>
            <p:nvSpPr>
              <p:cNvPr id="9529" name="Google Shape;9529;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33" name="Google Shape;9533;p72"/>
          <p:cNvGrpSpPr/>
          <p:nvPr/>
        </p:nvGrpSpPr>
        <p:grpSpPr>
          <a:xfrm>
            <a:off x="4008774" y="1854151"/>
            <a:ext cx="791287" cy="720350"/>
            <a:chOff x="267375" y="1071875"/>
            <a:chExt cx="470500" cy="428550"/>
          </a:xfrm>
        </p:grpSpPr>
        <p:sp>
          <p:nvSpPr>
            <p:cNvPr id="9534" name="Google Shape;9534;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72"/>
          <p:cNvGrpSpPr/>
          <p:nvPr/>
        </p:nvGrpSpPr>
        <p:grpSpPr>
          <a:xfrm>
            <a:off x="709269" y="3498781"/>
            <a:ext cx="1408444" cy="673166"/>
            <a:chOff x="712664" y="3693287"/>
            <a:chExt cx="1460738" cy="698160"/>
          </a:xfrm>
        </p:grpSpPr>
        <p:grpSp>
          <p:nvGrpSpPr>
            <p:cNvPr id="9543" name="Google Shape;9543;p72"/>
            <p:cNvGrpSpPr/>
            <p:nvPr/>
          </p:nvGrpSpPr>
          <p:grpSpPr>
            <a:xfrm>
              <a:off x="1380079" y="4133090"/>
              <a:ext cx="234048" cy="258099"/>
              <a:chOff x="1380079" y="4133090"/>
              <a:chExt cx="234048" cy="258099"/>
            </a:xfrm>
          </p:grpSpPr>
          <p:sp>
            <p:nvSpPr>
              <p:cNvPr id="9544" name="Google Shape;9544;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2"/>
            <p:cNvGrpSpPr/>
            <p:nvPr/>
          </p:nvGrpSpPr>
          <p:grpSpPr>
            <a:xfrm>
              <a:off x="884610" y="3864082"/>
              <a:ext cx="1118583" cy="527293"/>
              <a:chOff x="890961" y="3865463"/>
              <a:chExt cx="1115237" cy="525715"/>
            </a:xfrm>
          </p:grpSpPr>
          <p:sp>
            <p:nvSpPr>
              <p:cNvPr id="9548" name="Google Shape;9548;p7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2"/>
            <p:cNvGrpSpPr/>
            <p:nvPr/>
          </p:nvGrpSpPr>
          <p:grpSpPr>
            <a:xfrm>
              <a:off x="712664" y="3693287"/>
              <a:ext cx="1460738" cy="698160"/>
              <a:chOff x="712664" y="3693025"/>
              <a:chExt cx="1460738" cy="698160"/>
            </a:xfrm>
          </p:grpSpPr>
          <p:sp>
            <p:nvSpPr>
              <p:cNvPr id="9552" name="Google Shape;9552;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8" name="Google Shape;9558;p72"/>
          <p:cNvGrpSpPr/>
          <p:nvPr/>
        </p:nvGrpSpPr>
        <p:grpSpPr>
          <a:xfrm>
            <a:off x="3146985" y="970929"/>
            <a:ext cx="795485" cy="738831"/>
            <a:chOff x="3348603" y="1236445"/>
            <a:chExt cx="749256" cy="695894"/>
          </a:xfrm>
        </p:grpSpPr>
        <p:grpSp>
          <p:nvGrpSpPr>
            <p:cNvPr id="9559" name="Google Shape;9559;p72"/>
            <p:cNvGrpSpPr/>
            <p:nvPr/>
          </p:nvGrpSpPr>
          <p:grpSpPr>
            <a:xfrm>
              <a:off x="3583779" y="1236445"/>
              <a:ext cx="293795" cy="285811"/>
              <a:chOff x="3750225" y="1774000"/>
              <a:chExt cx="149575" cy="145525"/>
            </a:xfrm>
          </p:grpSpPr>
          <p:sp>
            <p:nvSpPr>
              <p:cNvPr id="9560" name="Google Shape;9560;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2"/>
            <p:cNvGrpSpPr/>
            <p:nvPr/>
          </p:nvGrpSpPr>
          <p:grpSpPr>
            <a:xfrm>
              <a:off x="3775534" y="1462599"/>
              <a:ext cx="322325" cy="285958"/>
              <a:chOff x="3847850" y="1889150"/>
              <a:chExt cx="164100" cy="145600"/>
            </a:xfrm>
          </p:grpSpPr>
          <p:sp>
            <p:nvSpPr>
              <p:cNvPr id="9563" name="Google Shape;9563;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2"/>
            <p:cNvGrpSpPr/>
            <p:nvPr/>
          </p:nvGrpSpPr>
          <p:grpSpPr>
            <a:xfrm>
              <a:off x="3545329" y="1646528"/>
              <a:ext cx="293746" cy="285811"/>
              <a:chOff x="3730650" y="1982800"/>
              <a:chExt cx="149550" cy="145525"/>
            </a:xfrm>
          </p:grpSpPr>
          <p:sp>
            <p:nvSpPr>
              <p:cNvPr id="9566" name="Google Shape;9566;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72"/>
            <p:cNvGrpSpPr/>
            <p:nvPr/>
          </p:nvGrpSpPr>
          <p:grpSpPr>
            <a:xfrm>
              <a:off x="3348603" y="1415046"/>
              <a:ext cx="294384" cy="284387"/>
              <a:chOff x="3630494" y="1864938"/>
              <a:chExt cx="149875" cy="144800"/>
            </a:xfrm>
          </p:grpSpPr>
          <p:sp>
            <p:nvSpPr>
              <p:cNvPr id="9569" name="Google Shape;9569;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1" name="Google Shape;9571;p72"/>
          <p:cNvGrpSpPr/>
          <p:nvPr/>
        </p:nvGrpSpPr>
        <p:grpSpPr>
          <a:xfrm>
            <a:off x="2268512" y="3493825"/>
            <a:ext cx="1324924" cy="678123"/>
            <a:chOff x="2413923" y="3711366"/>
            <a:chExt cx="1374117" cy="703301"/>
          </a:xfrm>
        </p:grpSpPr>
        <p:grpSp>
          <p:nvGrpSpPr>
            <p:cNvPr id="9572" name="Google Shape;9572;p72"/>
            <p:cNvGrpSpPr/>
            <p:nvPr/>
          </p:nvGrpSpPr>
          <p:grpSpPr>
            <a:xfrm>
              <a:off x="2413923" y="3711366"/>
              <a:ext cx="1374117" cy="703301"/>
              <a:chOff x="2413923" y="3711366"/>
              <a:chExt cx="1374117" cy="703301"/>
            </a:xfrm>
          </p:grpSpPr>
          <p:sp>
            <p:nvSpPr>
              <p:cNvPr id="9573" name="Google Shape;9573;p7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4" name="Google Shape;9574;p72"/>
              <p:cNvGrpSpPr/>
              <p:nvPr/>
            </p:nvGrpSpPr>
            <p:grpSpPr>
              <a:xfrm>
                <a:off x="2600284" y="3808654"/>
                <a:ext cx="234394" cy="137897"/>
                <a:chOff x="2600284" y="3808654"/>
                <a:chExt cx="234394" cy="137897"/>
              </a:xfrm>
            </p:grpSpPr>
            <p:sp>
              <p:nvSpPr>
                <p:cNvPr id="9575" name="Google Shape;9575;p7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6" name="Google Shape;9576;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577" name="Google Shape;9577;p72"/>
              <p:cNvGrpSpPr/>
              <p:nvPr/>
            </p:nvGrpSpPr>
            <p:grpSpPr>
              <a:xfrm>
                <a:off x="3359659" y="3805664"/>
                <a:ext cx="232294" cy="140888"/>
                <a:chOff x="3359659" y="3805664"/>
                <a:chExt cx="232294" cy="140888"/>
              </a:xfrm>
            </p:grpSpPr>
            <p:sp>
              <p:nvSpPr>
                <p:cNvPr id="9578" name="Google Shape;9578;p7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9" name="Google Shape;9579;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580" name="Google Shape;9580;p72"/>
              <p:cNvGrpSpPr/>
              <p:nvPr/>
            </p:nvGrpSpPr>
            <p:grpSpPr>
              <a:xfrm>
                <a:off x="3067316" y="3711366"/>
                <a:ext cx="66788" cy="166697"/>
                <a:chOff x="3067316" y="3711366"/>
                <a:chExt cx="66788" cy="166697"/>
              </a:xfrm>
            </p:grpSpPr>
            <p:sp>
              <p:nvSpPr>
                <p:cNvPr id="9581" name="Google Shape;9581;p7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2" name="Google Shape;9582;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583" name="Google Shape;9583;p72"/>
              <p:cNvGrpSpPr/>
              <p:nvPr/>
            </p:nvGrpSpPr>
            <p:grpSpPr>
              <a:xfrm>
                <a:off x="2413923" y="4058666"/>
                <a:ext cx="224007" cy="66788"/>
                <a:chOff x="2413923" y="4058666"/>
                <a:chExt cx="224007" cy="66788"/>
              </a:xfrm>
            </p:grpSpPr>
            <p:sp>
              <p:nvSpPr>
                <p:cNvPr id="9584" name="Google Shape;9584;p7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5" name="Google Shape;9585;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586" name="Google Shape;9586;p72"/>
              <p:cNvGrpSpPr/>
              <p:nvPr/>
            </p:nvGrpSpPr>
            <p:grpSpPr>
              <a:xfrm>
                <a:off x="3564643" y="4058666"/>
                <a:ext cx="223397" cy="66788"/>
                <a:chOff x="3564643" y="4058666"/>
                <a:chExt cx="223397" cy="66788"/>
              </a:xfrm>
            </p:grpSpPr>
            <p:sp>
              <p:nvSpPr>
                <p:cNvPr id="9587" name="Google Shape;9587;p7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8" name="Google Shape;9588;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589" name="Google Shape;9589;p72"/>
            <p:cNvGrpSpPr/>
            <p:nvPr/>
          </p:nvGrpSpPr>
          <p:grpSpPr>
            <a:xfrm>
              <a:off x="2633353" y="3965763"/>
              <a:ext cx="934017" cy="445681"/>
              <a:chOff x="2633353" y="3965763"/>
              <a:chExt cx="934017" cy="445681"/>
            </a:xfrm>
          </p:grpSpPr>
          <p:sp>
            <p:nvSpPr>
              <p:cNvPr id="9590" name="Google Shape;9590;p7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2" name="Google Shape;9592;p72"/>
          <p:cNvGrpSpPr/>
          <p:nvPr/>
        </p:nvGrpSpPr>
        <p:grpSpPr>
          <a:xfrm>
            <a:off x="6392784" y="1044372"/>
            <a:ext cx="1131087" cy="587383"/>
            <a:chOff x="238125" y="999450"/>
            <a:chExt cx="7140700" cy="3708225"/>
          </a:xfrm>
        </p:grpSpPr>
        <p:sp>
          <p:nvSpPr>
            <p:cNvPr id="9593" name="Google Shape;9593;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2"/>
          <p:cNvGrpSpPr/>
          <p:nvPr/>
        </p:nvGrpSpPr>
        <p:grpSpPr>
          <a:xfrm>
            <a:off x="3744234" y="3493867"/>
            <a:ext cx="1375854" cy="678131"/>
            <a:chOff x="3913765" y="3641905"/>
            <a:chExt cx="1522805" cy="750560"/>
          </a:xfrm>
        </p:grpSpPr>
        <p:grpSp>
          <p:nvGrpSpPr>
            <p:cNvPr id="9603" name="Google Shape;9603;p72"/>
            <p:cNvGrpSpPr/>
            <p:nvPr/>
          </p:nvGrpSpPr>
          <p:grpSpPr>
            <a:xfrm>
              <a:off x="3913765" y="3997002"/>
              <a:ext cx="1522805" cy="395463"/>
              <a:chOff x="3913765" y="3997002"/>
              <a:chExt cx="1522805" cy="395463"/>
            </a:xfrm>
          </p:grpSpPr>
          <p:grpSp>
            <p:nvGrpSpPr>
              <p:cNvPr id="9604" name="Google Shape;9604;p72"/>
              <p:cNvGrpSpPr/>
              <p:nvPr/>
            </p:nvGrpSpPr>
            <p:grpSpPr>
              <a:xfrm>
                <a:off x="3913765" y="4138659"/>
                <a:ext cx="507602" cy="253806"/>
                <a:chOff x="3913765" y="4138659"/>
                <a:chExt cx="507602" cy="253806"/>
              </a:xfrm>
            </p:grpSpPr>
            <p:sp>
              <p:nvSpPr>
                <p:cNvPr id="9605" name="Google Shape;9605;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607" name="Google Shape;9607;p72"/>
              <p:cNvGrpSpPr/>
              <p:nvPr/>
            </p:nvGrpSpPr>
            <p:grpSpPr>
              <a:xfrm>
                <a:off x="4421361" y="3997002"/>
                <a:ext cx="507618" cy="395463"/>
                <a:chOff x="4421361" y="3997002"/>
                <a:chExt cx="507618" cy="395463"/>
              </a:xfrm>
            </p:grpSpPr>
            <p:sp>
              <p:nvSpPr>
                <p:cNvPr id="9608" name="Google Shape;9608;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2"/>
              <p:cNvGrpSpPr/>
              <p:nvPr/>
            </p:nvGrpSpPr>
            <p:grpSpPr>
              <a:xfrm>
                <a:off x="4928973" y="4189418"/>
                <a:ext cx="507596" cy="203047"/>
                <a:chOff x="4928973" y="4189418"/>
                <a:chExt cx="507596" cy="203047"/>
              </a:xfrm>
            </p:grpSpPr>
            <p:sp>
              <p:nvSpPr>
                <p:cNvPr id="9611" name="Google Shape;9611;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3" name="Google Shape;9613;p72"/>
            <p:cNvGrpSpPr/>
            <p:nvPr/>
          </p:nvGrpSpPr>
          <p:grpSpPr>
            <a:xfrm>
              <a:off x="4482186" y="3641905"/>
              <a:ext cx="397605" cy="349784"/>
              <a:chOff x="2906375" y="1159725"/>
              <a:chExt cx="1860575" cy="1636800"/>
            </a:xfrm>
          </p:grpSpPr>
          <p:sp>
            <p:nvSpPr>
              <p:cNvPr id="9614" name="Google Shape;9614;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8" name="Google Shape;9618;p72"/>
          <p:cNvGrpSpPr/>
          <p:nvPr/>
        </p:nvGrpSpPr>
        <p:grpSpPr>
          <a:xfrm>
            <a:off x="6528943" y="1853793"/>
            <a:ext cx="940737" cy="721067"/>
            <a:chOff x="6599718" y="2068734"/>
            <a:chExt cx="940737" cy="721067"/>
          </a:xfrm>
        </p:grpSpPr>
        <p:sp>
          <p:nvSpPr>
            <p:cNvPr id="9619" name="Google Shape;9619;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72"/>
            <p:cNvGrpSpPr/>
            <p:nvPr/>
          </p:nvGrpSpPr>
          <p:grpSpPr>
            <a:xfrm>
              <a:off x="6836957" y="2068734"/>
              <a:ext cx="461892" cy="721067"/>
              <a:chOff x="6836957" y="2068734"/>
              <a:chExt cx="461892" cy="721067"/>
            </a:xfrm>
          </p:grpSpPr>
          <p:sp>
            <p:nvSpPr>
              <p:cNvPr id="9626" name="Google Shape;9626;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2"/>
              <p:cNvGrpSpPr/>
              <p:nvPr/>
            </p:nvGrpSpPr>
            <p:grpSpPr>
              <a:xfrm>
                <a:off x="6836957" y="2068734"/>
                <a:ext cx="461892" cy="721067"/>
                <a:chOff x="6836957" y="2068734"/>
                <a:chExt cx="461892" cy="721067"/>
              </a:xfrm>
            </p:grpSpPr>
            <p:sp>
              <p:nvSpPr>
                <p:cNvPr id="9633" name="Google Shape;9633;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640" name="Google Shape;9640;p72"/>
          <p:cNvGrpSpPr/>
          <p:nvPr/>
        </p:nvGrpSpPr>
        <p:grpSpPr>
          <a:xfrm>
            <a:off x="2412262" y="1858139"/>
            <a:ext cx="712577" cy="712374"/>
            <a:chOff x="2559249" y="2069323"/>
            <a:chExt cx="685566" cy="685634"/>
          </a:xfrm>
        </p:grpSpPr>
        <p:sp>
          <p:nvSpPr>
            <p:cNvPr id="9641" name="Google Shape;9641;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2"/>
          <p:cNvGrpSpPr/>
          <p:nvPr/>
        </p:nvGrpSpPr>
        <p:grpSpPr>
          <a:xfrm>
            <a:off x="7594699" y="970929"/>
            <a:ext cx="845645" cy="711911"/>
            <a:chOff x="951975" y="315800"/>
            <a:chExt cx="5860325" cy="4933550"/>
          </a:xfrm>
        </p:grpSpPr>
        <p:sp>
          <p:nvSpPr>
            <p:cNvPr id="9655" name="Google Shape;9655;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72"/>
          <p:cNvGrpSpPr/>
          <p:nvPr/>
        </p:nvGrpSpPr>
        <p:grpSpPr>
          <a:xfrm>
            <a:off x="3691828" y="2707037"/>
            <a:ext cx="1617932" cy="621701"/>
            <a:chOff x="3862800" y="3038525"/>
            <a:chExt cx="1329006" cy="510680"/>
          </a:xfrm>
        </p:grpSpPr>
        <p:sp>
          <p:nvSpPr>
            <p:cNvPr id="9664" name="Google Shape;9664;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6" name="Google Shape;9666;p72"/>
            <p:cNvGrpSpPr/>
            <p:nvPr/>
          </p:nvGrpSpPr>
          <p:grpSpPr>
            <a:xfrm>
              <a:off x="3967075" y="3040337"/>
              <a:ext cx="1019927" cy="402126"/>
              <a:chOff x="3967075" y="3040337"/>
              <a:chExt cx="1019927" cy="402126"/>
            </a:xfrm>
          </p:grpSpPr>
          <p:sp>
            <p:nvSpPr>
              <p:cNvPr id="9667" name="Google Shape;9667;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72"/>
            <p:cNvGrpSpPr/>
            <p:nvPr/>
          </p:nvGrpSpPr>
          <p:grpSpPr>
            <a:xfrm>
              <a:off x="4186700" y="3040337"/>
              <a:ext cx="390475" cy="183289"/>
              <a:chOff x="4186700" y="3040337"/>
              <a:chExt cx="390475" cy="183289"/>
            </a:xfrm>
          </p:grpSpPr>
          <p:sp>
            <p:nvSpPr>
              <p:cNvPr id="9670" name="Google Shape;9670;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2"/>
            <p:cNvGrpSpPr/>
            <p:nvPr/>
          </p:nvGrpSpPr>
          <p:grpSpPr>
            <a:xfrm>
              <a:off x="4073727" y="3040337"/>
              <a:ext cx="697794" cy="296263"/>
              <a:chOff x="4073727" y="3040337"/>
              <a:chExt cx="697794" cy="296263"/>
            </a:xfrm>
          </p:grpSpPr>
          <p:sp>
            <p:nvSpPr>
              <p:cNvPr id="9673" name="Google Shape;9673;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72"/>
            <p:cNvGrpSpPr/>
            <p:nvPr/>
          </p:nvGrpSpPr>
          <p:grpSpPr>
            <a:xfrm>
              <a:off x="3862800" y="3038525"/>
              <a:ext cx="1329006" cy="510680"/>
              <a:chOff x="3862800" y="3038525"/>
              <a:chExt cx="1329006" cy="510680"/>
            </a:xfrm>
          </p:grpSpPr>
          <p:sp>
            <p:nvSpPr>
              <p:cNvPr id="9676" name="Google Shape;9676;p7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78" name="Google Shape;9678;p72"/>
          <p:cNvGrpSpPr/>
          <p:nvPr/>
        </p:nvGrpSpPr>
        <p:grpSpPr>
          <a:xfrm>
            <a:off x="700150" y="970929"/>
            <a:ext cx="883205" cy="775176"/>
            <a:chOff x="649648" y="271400"/>
            <a:chExt cx="6215377" cy="5455143"/>
          </a:xfrm>
        </p:grpSpPr>
        <p:sp>
          <p:nvSpPr>
            <p:cNvPr id="9679" name="Google Shape;9679;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2"/>
          <p:cNvGrpSpPr/>
          <p:nvPr/>
        </p:nvGrpSpPr>
        <p:grpSpPr>
          <a:xfrm>
            <a:off x="2308452" y="970929"/>
            <a:ext cx="767704" cy="815489"/>
            <a:chOff x="2499700" y="1135950"/>
            <a:chExt cx="732402" cy="777990"/>
          </a:xfrm>
        </p:grpSpPr>
        <p:grpSp>
          <p:nvGrpSpPr>
            <p:cNvPr id="9692" name="Google Shape;9692;p72"/>
            <p:cNvGrpSpPr/>
            <p:nvPr/>
          </p:nvGrpSpPr>
          <p:grpSpPr>
            <a:xfrm>
              <a:off x="2499700" y="1135950"/>
              <a:ext cx="732402" cy="694705"/>
              <a:chOff x="2499700" y="1135950"/>
              <a:chExt cx="732402" cy="694705"/>
            </a:xfrm>
          </p:grpSpPr>
          <p:sp>
            <p:nvSpPr>
              <p:cNvPr id="9693" name="Google Shape;9693;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72"/>
            <p:cNvGrpSpPr/>
            <p:nvPr/>
          </p:nvGrpSpPr>
          <p:grpSpPr>
            <a:xfrm>
              <a:off x="2517909" y="1188726"/>
              <a:ext cx="702702" cy="725214"/>
              <a:chOff x="2517909" y="1188726"/>
              <a:chExt cx="702702" cy="725214"/>
            </a:xfrm>
          </p:grpSpPr>
          <p:sp>
            <p:nvSpPr>
              <p:cNvPr id="9721" name="Google Shape;9721;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6" name="Google Shape;9726;p72"/>
          <p:cNvGrpSpPr/>
          <p:nvPr/>
        </p:nvGrpSpPr>
        <p:grpSpPr>
          <a:xfrm>
            <a:off x="1654184" y="970929"/>
            <a:ext cx="583439" cy="870229"/>
            <a:chOff x="1716825" y="1121550"/>
            <a:chExt cx="622800" cy="928938"/>
          </a:xfrm>
        </p:grpSpPr>
        <p:grpSp>
          <p:nvGrpSpPr>
            <p:cNvPr id="9727" name="Google Shape;9727;p72"/>
            <p:cNvGrpSpPr/>
            <p:nvPr/>
          </p:nvGrpSpPr>
          <p:grpSpPr>
            <a:xfrm>
              <a:off x="1716825" y="1121550"/>
              <a:ext cx="622800" cy="928938"/>
              <a:chOff x="1716825" y="1121550"/>
              <a:chExt cx="622800" cy="928938"/>
            </a:xfrm>
          </p:grpSpPr>
          <p:cxnSp>
            <p:nvCxnSpPr>
              <p:cNvPr id="9728" name="Google Shape;9728;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729" name="Google Shape;9729;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72"/>
            <p:cNvGrpSpPr/>
            <p:nvPr/>
          </p:nvGrpSpPr>
          <p:grpSpPr>
            <a:xfrm>
              <a:off x="1768050" y="1172775"/>
              <a:ext cx="520200" cy="832000"/>
              <a:chOff x="1768050" y="1172775"/>
              <a:chExt cx="520200" cy="832000"/>
            </a:xfrm>
          </p:grpSpPr>
          <p:cxnSp>
            <p:nvCxnSpPr>
              <p:cNvPr id="9731" name="Google Shape;9731;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732" name="Google Shape;9732;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72"/>
            <p:cNvGrpSpPr/>
            <p:nvPr/>
          </p:nvGrpSpPr>
          <p:grpSpPr>
            <a:xfrm>
              <a:off x="1820100" y="1225475"/>
              <a:ext cx="416400" cy="729575"/>
              <a:chOff x="1820100" y="1225475"/>
              <a:chExt cx="416400" cy="729575"/>
            </a:xfrm>
          </p:grpSpPr>
          <p:cxnSp>
            <p:nvCxnSpPr>
              <p:cNvPr id="9734" name="Google Shape;9734;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735" name="Google Shape;9735;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72"/>
            <p:cNvGrpSpPr/>
            <p:nvPr/>
          </p:nvGrpSpPr>
          <p:grpSpPr>
            <a:xfrm>
              <a:off x="1874250" y="1278825"/>
              <a:ext cx="308100" cy="605275"/>
              <a:chOff x="1874250" y="1278825"/>
              <a:chExt cx="308100" cy="605275"/>
            </a:xfrm>
          </p:grpSpPr>
          <p:cxnSp>
            <p:nvCxnSpPr>
              <p:cNvPr id="9737" name="Google Shape;9737;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738" name="Google Shape;9738;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9" name="Google Shape;9739;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2"/>
          <p:cNvGrpSpPr/>
          <p:nvPr/>
        </p:nvGrpSpPr>
        <p:grpSpPr>
          <a:xfrm>
            <a:off x="1574007" y="1857250"/>
            <a:ext cx="739072" cy="714152"/>
            <a:chOff x="4334725" y="1355875"/>
            <a:chExt cx="3106650" cy="3001900"/>
          </a:xfrm>
        </p:grpSpPr>
        <p:grpSp>
          <p:nvGrpSpPr>
            <p:cNvPr id="9741" name="Google Shape;9741;p72"/>
            <p:cNvGrpSpPr/>
            <p:nvPr/>
          </p:nvGrpSpPr>
          <p:grpSpPr>
            <a:xfrm>
              <a:off x="4516050" y="1724875"/>
              <a:ext cx="2693725" cy="2632900"/>
              <a:chOff x="4516050" y="1724875"/>
              <a:chExt cx="2693725" cy="2632900"/>
            </a:xfrm>
          </p:grpSpPr>
          <p:sp>
            <p:nvSpPr>
              <p:cNvPr id="9742" name="Google Shape;9742;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2"/>
            <p:cNvGrpSpPr/>
            <p:nvPr/>
          </p:nvGrpSpPr>
          <p:grpSpPr>
            <a:xfrm>
              <a:off x="4334725" y="1355875"/>
              <a:ext cx="3106650" cy="2709650"/>
              <a:chOff x="4334725" y="1355875"/>
              <a:chExt cx="3106650" cy="2709650"/>
            </a:xfrm>
          </p:grpSpPr>
          <p:sp>
            <p:nvSpPr>
              <p:cNvPr id="9746" name="Google Shape;9746;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9" name="Google Shape;9749;p72"/>
          <p:cNvGrpSpPr/>
          <p:nvPr/>
        </p:nvGrpSpPr>
        <p:grpSpPr>
          <a:xfrm>
            <a:off x="7690956" y="3488021"/>
            <a:ext cx="312074" cy="684173"/>
            <a:chOff x="7645573" y="3754300"/>
            <a:chExt cx="293855" cy="644170"/>
          </a:xfrm>
        </p:grpSpPr>
        <p:sp>
          <p:nvSpPr>
            <p:cNvPr id="9750" name="Google Shape;9750;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72"/>
          <p:cNvGrpSpPr/>
          <p:nvPr/>
        </p:nvGrpSpPr>
        <p:grpSpPr>
          <a:xfrm>
            <a:off x="5612944" y="970929"/>
            <a:ext cx="709011" cy="739359"/>
            <a:chOff x="5830645" y="1256617"/>
            <a:chExt cx="530340" cy="553040"/>
          </a:xfrm>
        </p:grpSpPr>
        <p:grpSp>
          <p:nvGrpSpPr>
            <p:cNvPr id="9753" name="Google Shape;9753;p72"/>
            <p:cNvGrpSpPr/>
            <p:nvPr/>
          </p:nvGrpSpPr>
          <p:grpSpPr>
            <a:xfrm>
              <a:off x="5830645" y="1256617"/>
              <a:ext cx="259743" cy="269909"/>
              <a:chOff x="5830645" y="1256617"/>
              <a:chExt cx="259743" cy="269909"/>
            </a:xfrm>
          </p:grpSpPr>
          <p:sp>
            <p:nvSpPr>
              <p:cNvPr id="9754" name="Google Shape;9754;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72"/>
            <p:cNvGrpSpPr/>
            <p:nvPr/>
          </p:nvGrpSpPr>
          <p:grpSpPr>
            <a:xfrm>
              <a:off x="6101293" y="1256617"/>
              <a:ext cx="259692" cy="269909"/>
              <a:chOff x="6101293" y="1256617"/>
              <a:chExt cx="259692" cy="269909"/>
            </a:xfrm>
          </p:grpSpPr>
          <p:sp>
            <p:nvSpPr>
              <p:cNvPr id="9757" name="Google Shape;9757;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72"/>
            <p:cNvGrpSpPr/>
            <p:nvPr/>
          </p:nvGrpSpPr>
          <p:grpSpPr>
            <a:xfrm>
              <a:off x="5830645" y="1539749"/>
              <a:ext cx="259692" cy="269909"/>
              <a:chOff x="5830645" y="1539749"/>
              <a:chExt cx="259692" cy="269909"/>
            </a:xfrm>
          </p:grpSpPr>
          <p:sp>
            <p:nvSpPr>
              <p:cNvPr id="9760" name="Google Shape;9760;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72"/>
            <p:cNvGrpSpPr/>
            <p:nvPr/>
          </p:nvGrpSpPr>
          <p:grpSpPr>
            <a:xfrm>
              <a:off x="6101293" y="1539749"/>
              <a:ext cx="259692" cy="269909"/>
              <a:chOff x="6101293" y="1539749"/>
              <a:chExt cx="259692" cy="269909"/>
            </a:xfrm>
          </p:grpSpPr>
          <p:sp>
            <p:nvSpPr>
              <p:cNvPr id="9763" name="Google Shape;9763;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5" name="Google Shape;9765;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2"/>
          <p:cNvGrpSpPr/>
          <p:nvPr/>
        </p:nvGrpSpPr>
        <p:grpSpPr>
          <a:xfrm>
            <a:off x="714438" y="2707044"/>
            <a:ext cx="1452955" cy="621360"/>
            <a:chOff x="732422" y="2990152"/>
            <a:chExt cx="1337773" cy="572102"/>
          </a:xfrm>
        </p:grpSpPr>
        <p:sp>
          <p:nvSpPr>
            <p:cNvPr id="9767" name="Google Shape;9767;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776"/>
        <p:cNvGrpSpPr/>
        <p:nvPr/>
      </p:nvGrpSpPr>
      <p:grpSpPr>
        <a:xfrm>
          <a:off x="0" y="0"/>
          <a:ext cx="0" cy="0"/>
          <a:chOff x="0" y="0"/>
          <a:chExt cx="0" cy="0"/>
        </a:xfrm>
      </p:grpSpPr>
      <p:grpSp>
        <p:nvGrpSpPr>
          <p:cNvPr id="9777" name="Google Shape;9777;p73"/>
          <p:cNvGrpSpPr/>
          <p:nvPr/>
        </p:nvGrpSpPr>
        <p:grpSpPr>
          <a:xfrm>
            <a:off x="708575" y="965865"/>
            <a:ext cx="1636188" cy="1526215"/>
            <a:chOff x="729238" y="1179665"/>
            <a:chExt cx="1636188" cy="1526215"/>
          </a:xfrm>
        </p:grpSpPr>
        <p:grpSp>
          <p:nvGrpSpPr>
            <p:cNvPr id="9778" name="Google Shape;9778;p73"/>
            <p:cNvGrpSpPr/>
            <p:nvPr/>
          </p:nvGrpSpPr>
          <p:grpSpPr>
            <a:xfrm>
              <a:off x="729238" y="1179665"/>
              <a:ext cx="80771" cy="1526215"/>
              <a:chOff x="729238" y="1179665"/>
              <a:chExt cx="80771" cy="1526215"/>
            </a:xfrm>
          </p:grpSpPr>
          <p:sp>
            <p:nvSpPr>
              <p:cNvPr id="9779" name="Google Shape;9779;p73"/>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3"/>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3"/>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3"/>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3"/>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3"/>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3"/>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3"/>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3"/>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3"/>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73"/>
            <p:cNvGrpSpPr/>
            <p:nvPr/>
          </p:nvGrpSpPr>
          <p:grpSpPr>
            <a:xfrm>
              <a:off x="903098" y="1179665"/>
              <a:ext cx="80771" cy="1526215"/>
              <a:chOff x="903098" y="1179665"/>
              <a:chExt cx="80771" cy="1526215"/>
            </a:xfrm>
          </p:grpSpPr>
          <p:sp>
            <p:nvSpPr>
              <p:cNvPr id="9790" name="Google Shape;9790;p73"/>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3"/>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3"/>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3"/>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3"/>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3"/>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3"/>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3"/>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3"/>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3"/>
            <p:cNvGrpSpPr/>
            <p:nvPr/>
          </p:nvGrpSpPr>
          <p:grpSpPr>
            <a:xfrm>
              <a:off x="1076958" y="1179665"/>
              <a:ext cx="80771" cy="1526215"/>
              <a:chOff x="1076958" y="1179665"/>
              <a:chExt cx="80771" cy="1526215"/>
            </a:xfrm>
          </p:grpSpPr>
          <p:sp>
            <p:nvSpPr>
              <p:cNvPr id="9801" name="Google Shape;9801;p73"/>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3"/>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3"/>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3"/>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3"/>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3"/>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3"/>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3"/>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3"/>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73"/>
            <p:cNvGrpSpPr/>
            <p:nvPr/>
          </p:nvGrpSpPr>
          <p:grpSpPr>
            <a:xfrm>
              <a:off x="1247707" y="1179665"/>
              <a:ext cx="80771" cy="1526215"/>
              <a:chOff x="1247707" y="1179665"/>
              <a:chExt cx="80771" cy="1526215"/>
            </a:xfrm>
          </p:grpSpPr>
          <p:sp>
            <p:nvSpPr>
              <p:cNvPr id="9812" name="Google Shape;9812;p73"/>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3"/>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3"/>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3"/>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3"/>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3"/>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3"/>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3"/>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3"/>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3"/>
            <p:cNvGrpSpPr/>
            <p:nvPr/>
          </p:nvGrpSpPr>
          <p:grpSpPr>
            <a:xfrm>
              <a:off x="1421567" y="1179665"/>
              <a:ext cx="80771" cy="1526215"/>
              <a:chOff x="1421567" y="1179665"/>
              <a:chExt cx="80771" cy="1526215"/>
            </a:xfrm>
          </p:grpSpPr>
          <p:sp>
            <p:nvSpPr>
              <p:cNvPr id="9823" name="Google Shape;9823;p73"/>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3"/>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3"/>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3"/>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3"/>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3"/>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3"/>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3"/>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3"/>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3"/>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3"/>
            <p:cNvGrpSpPr/>
            <p:nvPr/>
          </p:nvGrpSpPr>
          <p:grpSpPr>
            <a:xfrm>
              <a:off x="1592327" y="1179665"/>
              <a:ext cx="80771" cy="1526215"/>
              <a:chOff x="1592327" y="1179665"/>
              <a:chExt cx="80771" cy="1526215"/>
            </a:xfrm>
          </p:grpSpPr>
          <p:sp>
            <p:nvSpPr>
              <p:cNvPr id="9834" name="Google Shape;9834;p73"/>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3"/>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3"/>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3"/>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3"/>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3"/>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3"/>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73"/>
            <p:cNvGrpSpPr/>
            <p:nvPr/>
          </p:nvGrpSpPr>
          <p:grpSpPr>
            <a:xfrm>
              <a:off x="1766187" y="1179665"/>
              <a:ext cx="80771" cy="1526215"/>
              <a:chOff x="1766187" y="1179665"/>
              <a:chExt cx="80771" cy="1526215"/>
            </a:xfrm>
          </p:grpSpPr>
          <p:sp>
            <p:nvSpPr>
              <p:cNvPr id="9845" name="Google Shape;9845;p73"/>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3"/>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3"/>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3"/>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3"/>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3"/>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3"/>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3"/>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3"/>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3"/>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73"/>
            <p:cNvGrpSpPr/>
            <p:nvPr/>
          </p:nvGrpSpPr>
          <p:grpSpPr>
            <a:xfrm>
              <a:off x="1936935" y="1179665"/>
              <a:ext cx="80771" cy="1526215"/>
              <a:chOff x="1936935" y="1179665"/>
              <a:chExt cx="80771" cy="1526215"/>
            </a:xfrm>
          </p:grpSpPr>
          <p:sp>
            <p:nvSpPr>
              <p:cNvPr id="9856" name="Google Shape;9856;p73"/>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3"/>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3"/>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3"/>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3"/>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3"/>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3"/>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3"/>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3"/>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3"/>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3"/>
            <p:cNvGrpSpPr/>
            <p:nvPr/>
          </p:nvGrpSpPr>
          <p:grpSpPr>
            <a:xfrm>
              <a:off x="2110795" y="1179665"/>
              <a:ext cx="80771" cy="1526215"/>
              <a:chOff x="2110795" y="1179665"/>
              <a:chExt cx="80771" cy="1526215"/>
            </a:xfrm>
          </p:grpSpPr>
          <p:sp>
            <p:nvSpPr>
              <p:cNvPr id="9867" name="Google Shape;9867;p73"/>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3"/>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3"/>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3"/>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3"/>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3"/>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3"/>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3"/>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3"/>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3"/>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73"/>
            <p:cNvGrpSpPr/>
            <p:nvPr/>
          </p:nvGrpSpPr>
          <p:grpSpPr>
            <a:xfrm>
              <a:off x="2284655" y="1179665"/>
              <a:ext cx="80771" cy="1526215"/>
              <a:chOff x="2284655" y="1179665"/>
              <a:chExt cx="80771" cy="1526215"/>
            </a:xfrm>
          </p:grpSpPr>
          <p:sp>
            <p:nvSpPr>
              <p:cNvPr id="9878" name="Google Shape;9878;p73"/>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3"/>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3"/>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3"/>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3"/>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3"/>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3"/>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3"/>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3"/>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3"/>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8" name="Google Shape;9888;p73"/>
          <p:cNvGrpSpPr/>
          <p:nvPr/>
        </p:nvGrpSpPr>
        <p:grpSpPr>
          <a:xfrm>
            <a:off x="2603242" y="985003"/>
            <a:ext cx="1364147" cy="1102032"/>
            <a:chOff x="2623904" y="1198803"/>
            <a:chExt cx="1364147" cy="1102032"/>
          </a:xfrm>
        </p:grpSpPr>
        <p:grpSp>
          <p:nvGrpSpPr>
            <p:cNvPr id="9889" name="Google Shape;9889;p73"/>
            <p:cNvGrpSpPr/>
            <p:nvPr/>
          </p:nvGrpSpPr>
          <p:grpSpPr>
            <a:xfrm>
              <a:off x="2623907" y="1198803"/>
              <a:ext cx="1364144" cy="272899"/>
              <a:chOff x="2623907" y="1198803"/>
              <a:chExt cx="1364144" cy="272899"/>
            </a:xfrm>
          </p:grpSpPr>
          <p:sp>
            <p:nvSpPr>
              <p:cNvPr id="9890" name="Google Shape;9890;p73"/>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3"/>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3"/>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3"/>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3"/>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73"/>
            <p:cNvGrpSpPr/>
            <p:nvPr/>
          </p:nvGrpSpPr>
          <p:grpSpPr>
            <a:xfrm>
              <a:off x="2623904" y="1476964"/>
              <a:ext cx="1364144" cy="272899"/>
              <a:chOff x="2623904" y="1476964"/>
              <a:chExt cx="1364144" cy="272899"/>
            </a:xfrm>
          </p:grpSpPr>
          <p:sp>
            <p:nvSpPr>
              <p:cNvPr id="9896" name="Google Shape;9896;p73"/>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3"/>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3"/>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3"/>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3"/>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73"/>
            <p:cNvGrpSpPr/>
            <p:nvPr/>
          </p:nvGrpSpPr>
          <p:grpSpPr>
            <a:xfrm>
              <a:off x="2623907" y="1749775"/>
              <a:ext cx="1364144" cy="272899"/>
              <a:chOff x="2623907" y="1749775"/>
              <a:chExt cx="1364144" cy="272899"/>
            </a:xfrm>
          </p:grpSpPr>
          <p:sp>
            <p:nvSpPr>
              <p:cNvPr id="9902" name="Google Shape;9902;p73"/>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3"/>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3"/>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3"/>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3"/>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3"/>
            <p:cNvGrpSpPr/>
            <p:nvPr/>
          </p:nvGrpSpPr>
          <p:grpSpPr>
            <a:xfrm>
              <a:off x="2623904" y="2027936"/>
              <a:ext cx="1364144" cy="272899"/>
              <a:chOff x="2623904" y="2027936"/>
              <a:chExt cx="1364144" cy="272899"/>
            </a:xfrm>
          </p:grpSpPr>
          <p:sp>
            <p:nvSpPr>
              <p:cNvPr id="9908" name="Google Shape;9908;p73"/>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3"/>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3"/>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3"/>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3"/>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13" name="Google Shape;9913;p73"/>
          <p:cNvGrpSpPr/>
          <p:nvPr/>
        </p:nvGrpSpPr>
        <p:grpSpPr>
          <a:xfrm>
            <a:off x="2592703" y="2444186"/>
            <a:ext cx="1387541" cy="159124"/>
            <a:chOff x="3200660" y="2180272"/>
            <a:chExt cx="2563824" cy="378237"/>
          </a:xfrm>
        </p:grpSpPr>
        <p:sp>
          <p:nvSpPr>
            <p:cNvPr id="9914" name="Google Shape;9914;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73"/>
          <p:cNvGrpSpPr/>
          <p:nvPr/>
        </p:nvGrpSpPr>
        <p:grpSpPr>
          <a:xfrm>
            <a:off x="2589227" y="2722011"/>
            <a:ext cx="1390502" cy="159625"/>
            <a:chOff x="3530150" y="2790075"/>
            <a:chExt cx="1962600" cy="225300"/>
          </a:xfrm>
        </p:grpSpPr>
        <p:sp>
          <p:nvSpPr>
            <p:cNvPr id="9933" name="Google Shape;9933;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73"/>
          <p:cNvGrpSpPr/>
          <p:nvPr/>
        </p:nvGrpSpPr>
        <p:grpSpPr>
          <a:xfrm>
            <a:off x="2589880" y="3000337"/>
            <a:ext cx="1411629" cy="153761"/>
            <a:chOff x="3558802" y="4011427"/>
            <a:chExt cx="1866000" cy="111300"/>
          </a:xfrm>
        </p:grpSpPr>
        <p:sp>
          <p:nvSpPr>
            <p:cNvPr id="9936" name="Google Shape;9936;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3"/>
          <p:cNvGrpSpPr/>
          <p:nvPr/>
        </p:nvGrpSpPr>
        <p:grpSpPr>
          <a:xfrm>
            <a:off x="2589573" y="2205736"/>
            <a:ext cx="1383503" cy="119749"/>
            <a:chOff x="3465975" y="2270276"/>
            <a:chExt cx="1986364" cy="171929"/>
          </a:xfrm>
        </p:grpSpPr>
        <p:sp>
          <p:nvSpPr>
            <p:cNvPr id="9939" name="Google Shape;9939;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73"/>
          <p:cNvGrpSpPr/>
          <p:nvPr/>
        </p:nvGrpSpPr>
        <p:grpSpPr>
          <a:xfrm>
            <a:off x="2600580" y="3569387"/>
            <a:ext cx="1369531" cy="195460"/>
            <a:chOff x="723300" y="4253549"/>
            <a:chExt cx="2276482" cy="324900"/>
          </a:xfrm>
        </p:grpSpPr>
        <p:sp>
          <p:nvSpPr>
            <p:cNvPr id="9948" name="Google Shape;9948;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73"/>
          <p:cNvGrpSpPr/>
          <p:nvPr/>
        </p:nvGrpSpPr>
        <p:grpSpPr>
          <a:xfrm>
            <a:off x="2590141" y="3270567"/>
            <a:ext cx="1389066" cy="180119"/>
            <a:chOff x="705948" y="3788465"/>
            <a:chExt cx="2308953" cy="299400"/>
          </a:xfrm>
        </p:grpSpPr>
        <p:sp>
          <p:nvSpPr>
            <p:cNvPr id="9954" name="Google Shape;9954;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3"/>
          <p:cNvGrpSpPr/>
          <p:nvPr/>
        </p:nvGrpSpPr>
        <p:grpSpPr>
          <a:xfrm>
            <a:off x="2638078" y="3883547"/>
            <a:ext cx="1304609" cy="294074"/>
            <a:chOff x="2658741" y="4097347"/>
            <a:chExt cx="1304609" cy="294074"/>
          </a:xfrm>
        </p:grpSpPr>
        <p:grpSp>
          <p:nvGrpSpPr>
            <p:cNvPr id="9960" name="Google Shape;9960;p73"/>
            <p:cNvGrpSpPr/>
            <p:nvPr/>
          </p:nvGrpSpPr>
          <p:grpSpPr>
            <a:xfrm>
              <a:off x="2658741" y="4097347"/>
              <a:ext cx="118572" cy="294074"/>
              <a:chOff x="3343310" y="4475555"/>
              <a:chExt cx="127717" cy="316753"/>
            </a:xfrm>
          </p:grpSpPr>
          <p:sp>
            <p:nvSpPr>
              <p:cNvPr id="9961" name="Google Shape;9961;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73"/>
            <p:cNvGrpSpPr/>
            <p:nvPr/>
          </p:nvGrpSpPr>
          <p:grpSpPr>
            <a:xfrm>
              <a:off x="3815519" y="4098388"/>
              <a:ext cx="147831" cy="291991"/>
              <a:chOff x="3527539" y="4476677"/>
              <a:chExt cx="159232" cy="314510"/>
            </a:xfrm>
          </p:grpSpPr>
          <p:sp>
            <p:nvSpPr>
              <p:cNvPr id="9964" name="Google Shape;9964;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73"/>
            <p:cNvGrpSpPr/>
            <p:nvPr/>
          </p:nvGrpSpPr>
          <p:grpSpPr>
            <a:xfrm>
              <a:off x="3511696" y="4098388"/>
              <a:ext cx="147831" cy="291991"/>
              <a:chOff x="3527539" y="4476677"/>
              <a:chExt cx="159232" cy="314510"/>
            </a:xfrm>
          </p:grpSpPr>
          <p:sp>
            <p:nvSpPr>
              <p:cNvPr id="9967" name="Google Shape;9967;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73"/>
            <p:cNvGrpSpPr/>
            <p:nvPr/>
          </p:nvGrpSpPr>
          <p:grpSpPr>
            <a:xfrm>
              <a:off x="3207874" y="4098388"/>
              <a:ext cx="147831" cy="291991"/>
              <a:chOff x="3527539" y="4476677"/>
              <a:chExt cx="159232" cy="314510"/>
            </a:xfrm>
          </p:grpSpPr>
          <p:sp>
            <p:nvSpPr>
              <p:cNvPr id="9970" name="Google Shape;9970;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73"/>
            <p:cNvGrpSpPr/>
            <p:nvPr/>
          </p:nvGrpSpPr>
          <p:grpSpPr>
            <a:xfrm>
              <a:off x="2933305" y="4097347"/>
              <a:ext cx="118572" cy="294074"/>
              <a:chOff x="3343310" y="4475555"/>
              <a:chExt cx="127717" cy="316753"/>
            </a:xfrm>
          </p:grpSpPr>
          <p:sp>
            <p:nvSpPr>
              <p:cNvPr id="9973" name="Google Shape;9973;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75" name="Google Shape;9975;p73"/>
          <p:cNvGrpSpPr/>
          <p:nvPr/>
        </p:nvGrpSpPr>
        <p:grpSpPr>
          <a:xfrm>
            <a:off x="4256908" y="1866669"/>
            <a:ext cx="1433821" cy="191501"/>
            <a:chOff x="4273350" y="2080469"/>
            <a:chExt cx="1433821" cy="191501"/>
          </a:xfrm>
        </p:grpSpPr>
        <p:grpSp>
          <p:nvGrpSpPr>
            <p:cNvPr id="9976" name="Google Shape;9976;p73"/>
            <p:cNvGrpSpPr/>
            <p:nvPr/>
          </p:nvGrpSpPr>
          <p:grpSpPr>
            <a:xfrm>
              <a:off x="4273350" y="2080469"/>
              <a:ext cx="1433821" cy="0"/>
              <a:chOff x="5224975" y="2962250"/>
              <a:chExt cx="1544400" cy="0"/>
            </a:xfrm>
          </p:grpSpPr>
          <p:cxnSp>
            <p:nvCxnSpPr>
              <p:cNvPr id="9977" name="Google Shape;9977;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978" name="Google Shape;9978;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979" name="Google Shape;9979;p73"/>
            <p:cNvGrpSpPr/>
            <p:nvPr/>
          </p:nvGrpSpPr>
          <p:grpSpPr>
            <a:xfrm>
              <a:off x="4273350" y="2271969"/>
              <a:ext cx="1433821" cy="0"/>
              <a:chOff x="5224975" y="2962250"/>
              <a:chExt cx="1544400" cy="0"/>
            </a:xfrm>
          </p:grpSpPr>
          <p:cxnSp>
            <p:nvCxnSpPr>
              <p:cNvPr id="9980" name="Google Shape;9980;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981" name="Google Shape;9981;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982" name="Google Shape;9982;p73"/>
          <p:cNvGrpSpPr/>
          <p:nvPr/>
        </p:nvGrpSpPr>
        <p:grpSpPr>
          <a:xfrm>
            <a:off x="4258463" y="969236"/>
            <a:ext cx="1430711" cy="743389"/>
            <a:chOff x="5159450" y="1919950"/>
            <a:chExt cx="1541050" cy="862500"/>
          </a:xfrm>
        </p:grpSpPr>
        <p:sp>
          <p:nvSpPr>
            <p:cNvPr id="9983" name="Google Shape;9983;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984" name="Google Shape;9984;p73"/>
            <p:cNvGrpSpPr/>
            <p:nvPr/>
          </p:nvGrpSpPr>
          <p:grpSpPr>
            <a:xfrm>
              <a:off x="5159450" y="1919950"/>
              <a:ext cx="1541050" cy="862500"/>
              <a:chOff x="5159450" y="1919950"/>
              <a:chExt cx="1541050" cy="862500"/>
            </a:xfrm>
          </p:grpSpPr>
          <p:cxnSp>
            <p:nvCxnSpPr>
              <p:cNvPr id="9985" name="Google Shape;9985;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986" name="Google Shape;9986;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987" name="Google Shape;9987;p73"/>
          <p:cNvGrpSpPr/>
          <p:nvPr/>
        </p:nvGrpSpPr>
        <p:grpSpPr>
          <a:xfrm>
            <a:off x="4248577" y="2192564"/>
            <a:ext cx="1450484" cy="1052087"/>
            <a:chOff x="5230575" y="1554475"/>
            <a:chExt cx="2137150" cy="1550150"/>
          </a:xfrm>
        </p:grpSpPr>
        <p:sp>
          <p:nvSpPr>
            <p:cNvPr id="9988" name="Google Shape;9988;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3"/>
          <p:cNvGrpSpPr/>
          <p:nvPr/>
        </p:nvGrpSpPr>
        <p:grpSpPr>
          <a:xfrm rot="10800000">
            <a:off x="4265127" y="3284753"/>
            <a:ext cx="1417383" cy="887946"/>
            <a:chOff x="5645403" y="2920021"/>
            <a:chExt cx="2650800" cy="2180614"/>
          </a:xfrm>
        </p:grpSpPr>
        <p:sp>
          <p:nvSpPr>
            <p:cNvPr id="10002" name="Google Shape;10002;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3" name="Google Shape;10003;p73"/>
            <p:cNvCxnSpPr>
              <a:stCxn id="1000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004" name="Google Shape;10004;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5" name="Google Shape;10005;p73"/>
            <p:cNvCxnSpPr>
              <a:endCxn id="10004"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0006" name="Google Shape;10006;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7" name="Google Shape;10007;p73"/>
            <p:cNvCxnSpPr>
              <a:stCxn id="10006"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008" name="Google Shape;10008;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9" name="Google Shape;10009;p73"/>
            <p:cNvCxnSpPr>
              <a:endCxn id="1000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010" name="Google Shape;10010;p73"/>
          <p:cNvGrpSpPr/>
          <p:nvPr/>
        </p:nvGrpSpPr>
        <p:grpSpPr>
          <a:xfrm>
            <a:off x="7365487" y="2188108"/>
            <a:ext cx="1071743" cy="1021579"/>
            <a:chOff x="7189833" y="2022667"/>
            <a:chExt cx="1251159" cy="1192597"/>
          </a:xfrm>
        </p:grpSpPr>
        <p:sp>
          <p:nvSpPr>
            <p:cNvPr id="10011" name="Google Shape;10011;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73"/>
          <p:cNvGrpSpPr/>
          <p:nvPr/>
        </p:nvGrpSpPr>
        <p:grpSpPr>
          <a:xfrm>
            <a:off x="706758" y="2614515"/>
            <a:ext cx="1695374" cy="1560837"/>
            <a:chOff x="727421" y="2828315"/>
            <a:chExt cx="1695374" cy="1560837"/>
          </a:xfrm>
        </p:grpSpPr>
        <p:grpSp>
          <p:nvGrpSpPr>
            <p:cNvPr id="10016" name="Google Shape;10016;p73"/>
            <p:cNvGrpSpPr/>
            <p:nvPr/>
          </p:nvGrpSpPr>
          <p:grpSpPr>
            <a:xfrm>
              <a:off x="819108" y="2882501"/>
              <a:ext cx="103104" cy="1426186"/>
              <a:chOff x="4674013" y="3100904"/>
              <a:chExt cx="122758" cy="1698043"/>
            </a:xfrm>
          </p:grpSpPr>
          <p:sp>
            <p:nvSpPr>
              <p:cNvPr id="10017" name="Google Shape;10017;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73"/>
            <p:cNvGrpSpPr/>
            <p:nvPr/>
          </p:nvGrpSpPr>
          <p:grpSpPr>
            <a:xfrm>
              <a:off x="1062475" y="2882501"/>
              <a:ext cx="103104" cy="1426186"/>
              <a:chOff x="4940438" y="3100904"/>
              <a:chExt cx="122758" cy="1698043"/>
            </a:xfrm>
          </p:grpSpPr>
          <p:sp>
            <p:nvSpPr>
              <p:cNvPr id="10025" name="Google Shape;10025;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73"/>
            <p:cNvGrpSpPr/>
            <p:nvPr/>
          </p:nvGrpSpPr>
          <p:grpSpPr>
            <a:xfrm>
              <a:off x="1299324" y="2882501"/>
              <a:ext cx="103104" cy="1426186"/>
              <a:chOff x="5206863" y="3100904"/>
              <a:chExt cx="122758" cy="1698043"/>
            </a:xfrm>
          </p:grpSpPr>
          <p:sp>
            <p:nvSpPr>
              <p:cNvPr id="10033" name="Google Shape;10033;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3"/>
            <p:cNvGrpSpPr/>
            <p:nvPr/>
          </p:nvGrpSpPr>
          <p:grpSpPr>
            <a:xfrm>
              <a:off x="1786057" y="2882501"/>
              <a:ext cx="103104" cy="1426186"/>
              <a:chOff x="6006138" y="3143629"/>
              <a:chExt cx="122758" cy="1698043"/>
            </a:xfrm>
          </p:grpSpPr>
          <p:sp>
            <p:nvSpPr>
              <p:cNvPr id="10041" name="Google Shape;10041;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73"/>
            <p:cNvGrpSpPr/>
            <p:nvPr/>
          </p:nvGrpSpPr>
          <p:grpSpPr>
            <a:xfrm>
              <a:off x="2029422" y="2882501"/>
              <a:ext cx="103104" cy="1426186"/>
              <a:chOff x="6805413" y="3100904"/>
              <a:chExt cx="122758" cy="1698043"/>
            </a:xfrm>
          </p:grpSpPr>
          <p:sp>
            <p:nvSpPr>
              <p:cNvPr id="10049" name="Google Shape;10049;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3"/>
            <p:cNvGrpSpPr/>
            <p:nvPr/>
          </p:nvGrpSpPr>
          <p:grpSpPr>
            <a:xfrm>
              <a:off x="727421" y="2828315"/>
              <a:ext cx="1695374" cy="1560837"/>
              <a:chOff x="734799" y="2782450"/>
              <a:chExt cx="1571100" cy="1577400"/>
            </a:xfrm>
          </p:grpSpPr>
          <p:cxnSp>
            <p:nvCxnSpPr>
              <p:cNvPr id="10057" name="Google Shape;10057;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058" name="Google Shape;10058;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059" name="Google Shape;10059;p73"/>
            <p:cNvGrpSpPr/>
            <p:nvPr/>
          </p:nvGrpSpPr>
          <p:grpSpPr>
            <a:xfrm>
              <a:off x="2272795" y="2882501"/>
              <a:ext cx="103104" cy="1426186"/>
              <a:chOff x="5206863" y="3100904"/>
              <a:chExt cx="122758" cy="1698043"/>
            </a:xfrm>
          </p:grpSpPr>
          <p:sp>
            <p:nvSpPr>
              <p:cNvPr id="10060" name="Google Shape;10060;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3"/>
            <p:cNvGrpSpPr/>
            <p:nvPr/>
          </p:nvGrpSpPr>
          <p:grpSpPr>
            <a:xfrm>
              <a:off x="1542694" y="2882501"/>
              <a:ext cx="103104" cy="1426186"/>
              <a:chOff x="6006138" y="3143629"/>
              <a:chExt cx="122758" cy="1698043"/>
            </a:xfrm>
          </p:grpSpPr>
          <p:sp>
            <p:nvSpPr>
              <p:cNvPr id="10068" name="Google Shape;10068;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5" name="Google Shape;10075;p73"/>
          <p:cNvGrpSpPr/>
          <p:nvPr/>
        </p:nvGrpSpPr>
        <p:grpSpPr>
          <a:xfrm>
            <a:off x="5915338" y="2192087"/>
            <a:ext cx="1248543" cy="1025319"/>
            <a:chOff x="5183758" y="1210600"/>
            <a:chExt cx="3605380" cy="2960783"/>
          </a:xfrm>
        </p:grpSpPr>
        <p:sp>
          <p:nvSpPr>
            <p:cNvPr id="10076" name="Google Shape;10076;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80" name="Google Shape;10080;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081" name="Google Shape;10081;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082" name="Google Shape;10082;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083" name="Google Shape;10083;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084" name="Google Shape;10084;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73"/>
          <p:cNvGrpSpPr/>
          <p:nvPr/>
        </p:nvGrpSpPr>
        <p:grpSpPr>
          <a:xfrm>
            <a:off x="5772399" y="3330404"/>
            <a:ext cx="2664831" cy="843440"/>
            <a:chOff x="5916567" y="1099697"/>
            <a:chExt cx="2556683" cy="809211"/>
          </a:xfrm>
        </p:grpSpPr>
        <p:sp>
          <p:nvSpPr>
            <p:cNvPr id="10086" name="Google Shape;10086;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73"/>
          <p:cNvGrpSpPr/>
          <p:nvPr/>
        </p:nvGrpSpPr>
        <p:grpSpPr>
          <a:xfrm>
            <a:off x="5879940" y="979263"/>
            <a:ext cx="1299869" cy="1023338"/>
            <a:chOff x="5900602" y="1193063"/>
            <a:chExt cx="1299869" cy="1023338"/>
          </a:xfrm>
        </p:grpSpPr>
        <p:grpSp>
          <p:nvGrpSpPr>
            <p:cNvPr id="10095" name="Google Shape;10095;p73"/>
            <p:cNvGrpSpPr/>
            <p:nvPr/>
          </p:nvGrpSpPr>
          <p:grpSpPr>
            <a:xfrm>
              <a:off x="6743564" y="1193063"/>
              <a:ext cx="456907" cy="700379"/>
              <a:chOff x="6743564" y="1193063"/>
              <a:chExt cx="456907" cy="700379"/>
            </a:xfrm>
          </p:grpSpPr>
          <p:grpSp>
            <p:nvGrpSpPr>
              <p:cNvPr id="10096" name="Google Shape;10096;p73"/>
              <p:cNvGrpSpPr/>
              <p:nvPr/>
            </p:nvGrpSpPr>
            <p:grpSpPr>
              <a:xfrm>
                <a:off x="6743564" y="1690724"/>
                <a:ext cx="214416" cy="202717"/>
                <a:chOff x="6743564" y="1690724"/>
                <a:chExt cx="214416" cy="202717"/>
              </a:xfrm>
            </p:grpSpPr>
            <p:sp>
              <p:nvSpPr>
                <p:cNvPr id="10097" name="Google Shape;10097;p73"/>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3"/>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73"/>
              <p:cNvGrpSpPr/>
              <p:nvPr/>
            </p:nvGrpSpPr>
            <p:grpSpPr>
              <a:xfrm>
                <a:off x="6915505" y="1193063"/>
                <a:ext cx="284966" cy="589637"/>
                <a:chOff x="6915505" y="1193063"/>
                <a:chExt cx="284966" cy="589637"/>
              </a:xfrm>
            </p:grpSpPr>
            <p:sp>
              <p:nvSpPr>
                <p:cNvPr id="10100" name="Google Shape;10100;p73"/>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01" name="Google Shape;10101;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102" name="Google Shape;10102;p73"/>
            <p:cNvGrpSpPr/>
            <p:nvPr/>
          </p:nvGrpSpPr>
          <p:grpSpPr>
            <a:xfrm>
              <a:off x="6520337" y="1193063"/>
              <a:ext cx="341833" cy="801589"/>
              <a:chOff x="6520337" y="1193063"/>
              <a:chExt cx="341833" cy="801589"/>
            </a:xfrm>
          </p:grpSpPr>
          <p:grpSp>
            <p:nvGrpSpPr>
              <p:cNvPr id="10103" name="Google Shape;10103;p73"/>
              <p:cNvGrpSpPr/>
              <p:nvPr/>
            </p:nvGrpSpPr>
            <p:grpSpPr>
              <a:xfrm>
                <a:off x="6520337" y="1589514"/>
                <a:ext cx="213964" cy="405138"/>
                <a:chOff x="6520337" y="1589514"/>
                <a:chExt cx="213964" cy="405138"/>
              </a:xfrm>
            </p:grpSpPr>
            <p:sp>
              <p:nvSpPr>
                <p:cNvPr id="10104" name="Google Shape;10104;p73"/>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3"/>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73"/>
              <p:cNvGrpSpPr/>
              <p:nvPr/>
            </p:nvGrpSpPr>
            <p:grpSpPr>
              <a:xfrm>
                <a:off x="6577204" y="1193063"/>
                <a:ext cx="284966" cy="453562"/>
                <a:chOff x="6577204" y="1193063"/>
                <a:chExt cx="284966" cy="453562"/>
              </a:xfrm>
            </p:grpSpPr>
            <p:sp>
              <p:nvSpPr>
                <p:cNvPr id="10107" name="Google Shape;10107;p73"/>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08" name="Google Shape;10108;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109" name="Google Shape;10109;p73"/>
            <p:cNvGrpSpPr/>
            <p:nvPr/>
          </p:nvGrpSpPr>
          <p:grpSpPr>
            <a:xfrm>
              <a:off x="6238903" y="1193063"/>
              <a:ext cx="300491" cy="901782"/>
              <a:chOff x="6238903" y="1193063"/>
              <a:chExt cx="300491" cy="901782"/>
            </a:xfrm>
          </p:grpSpPr>
          <p:grpSp>
            <p:nvGrpSpPr>
              <p:cNvPr id="10110" name="Google Shape;10110;p73"/>
              <p:cNvGrpSpPr/>
              <p:nvPr/>
            </p:nvGrpSpPr>
            <p:grpSpPr>
              <a:xfrm>
                <a:off x="6290865" y="1489295"/>
                <a:ext cx="248530" cy="605550"/>
                <a:chOff x="6290865" y="1489295"/>
                <a:chExt cx="248530" cy="605550"/>
              </a:xfrm>
            </p:grpSpPr>
            <p:sp>
              <p:nvSpPr>
                <p:cNvPr id="10111" name="Google Shape;10111;p73"/>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3"/>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73"/>
              <p:cNvGrpSpPr/>
              <p:nvPr/>
            </p:nvGrpSpPr>
            <p:grpSpPr>
              <a:xfrm>
                <a:off x="6238903" y="1193063"/>
                <a:ext cx="284966" cy="327512"/>
                <a:chOff x="6238903" y="1193063"/>
                <a:chExt cx="284966" cy="327512"/>
              </a:xfrm>
            </p:grpSpPr>
            <p:sp>
              <p:nvSpPr>
                <p:cNvPr id="10114" name="Google Shape;10114;p73"/>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15" name="Google Shape;10115;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116" name="Google Shape;10116;p73"/>
            <p:cNvGrpSpPr/>
            <p:nvPr/>
          </p:nvGrpSpPr>
          <p:grpSpPr>
            <a:xfrm>
              <a:off x="5900602" y="1193063"/>
              <a:ext cx="444365" cy="1023338"/>
              <a:chOff x="5900602" y="1193063"/>
              <a:chExt cx="444365" cy="1023338"/>
            </a:xfrm>
          </p:grpSpPr>
          <p:grpSp>
            <p:nvGrpSpPr>
              <p:cNvPr id="10117" name="Google Shape;10117;p73"/>
              <p:cNvGrpSpPr/>
              <p:nvPr/>
            </p:nvGrpSpPr>
            <p:grpSpPr>
              <a:xfrm>
                <a:off x="6046501" y="1367757"/>
                <a:ext cx="298465" cy="848644"/>
                <a:chOff x="6046501" y="1367757"/>
                <a:chExt cx="298465" cy="848644"/>
              </a:xfrm>
            </p:grpSpPr>
            <p:sp>
              <p:nvSpPr>
                <p:cNvPr id="10118" name="Google Shape;10118;p73"/>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3"/>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73"/>
              <p:cNvGrpSpPr/>
              <p:nvPr/>
            </p:nvGrpSpPr>
            <p:grpSpPr>
              <a:xfrm>
                <a:off x="5900602" y="1193063"/>
                <a:ext cx="284966" cy="182312"/>
                <a:chOff x="5900602" y="1193063"/>
                <a:chExt cx="284966" cy="182312"/>
              </a:xfrm>
            </p:grpSpPr>
            <p:sp>
              <p:nvSpPr>
                <p:cNvPr id="10121" name="Google Shape;10121;p73"/>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22" name="Google Shape;10122;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123" name="Google Shape;10123;p73"/>
          <p:cNvGrpSpPr/>
          <p:nvPr/>
        </p:nvGrpSpPr>
        <p:grpSpPr>
          <a:xfrm>
            <a:off x="7217822" y="979408"/>
            <a:ext cx="1219413" cy="1051379"/>
            <a:chOff x="7287122" y="1165658"/>
            <a:chExt cx="1219413" cy="1051379"/>
          </a:xfrm>
        </p:grpSpPr>
        <p:grpSp>
          <p:nvGrpSpPr>
            <p:cNvPr id="10124" name="Google Shape;10124;p73"/>
            <p:cNvGrpSpPr/>
            <p:nvPr/>
          </p:nvGrpSpPr>
          <p:grpSpPr>
            <a:xfrm>
              <a:off x="7287162" y="1969723"/>
              <a:ext cx="1219372" cy="247314"/>
              <a:chOff x="7287162" y="1969723"/>
              <a:chExt cx="1219372" cy="247314"/>
            </a:xfrm>
          </p:grpSpPr>
          <p:sp>
            <p:nvSpPr>
              <p:cNvPr id="10125" name="Google Shape;10125;p73"/>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6" name="Google Shape;10126;p73"/>
              <p:cNvGrpSpPr/>
              <p:nvPr/>
            </p:nvGrpSpPr>
            <p:grpSpPr>
              <a:xfrm>
                <a:off x="7287162" y="2063892"/>
                <a:ext cx="1151713" cy="73432"/>
                <a:chOff x="7287162" y="2063892"/>
                <a:chExt cx="1151713" cy="73432"/>
              </a:xfrm>
            </p:grpSpPr>
            <p:sp>
              <p:nvSpPr>
                <p:cNvPr id="10127" name="Google Shape;10127;p73"/>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28" name="Google Shape;10128;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129" name="Google Shape;10129;p73"/>
            <p:cNvGrpSpPr/>
            <p:nvPr/>
          </p:nvGrpSpPr>
          <p:grpSpPr>
            <a:xfrm>
              <a:off x="7287122" y="1712201"/>
              <a:ext cx="1219403" cy="246780"/>
              <a:chOff x="7287122" y="1712201"/>
              <a:chExt cx="1219403" cy="246780"/>
            </a:xfrm>
          </p:grpSpPr>
          <p:sp>
            <p:nvSpPr>
              <p:cNvPr id="10130" name="Google Shape;10130;p73"/>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1" name="Google Shape;10131;p73"/>
              <p:cNvGrpSpPr/>
              <p:nvPr/>
            </p:nvGrpSpPr>
            <p:grpSpPr>
              <a:xfrm>
                <a:off x="7287122" y="1842861"/>
                <a:ext cx="1005303" cy="73419"/>
                <a:chOff x="7287122" y="1842861"/>
                <a:chExt cx="1005303" cy="73419"/>
              </a:xfrm>
            </p:grpSpPr>
            <p:sp>
              <p:nvSpPr>
                <p:cNvPr id="10132" name="Google Shape;10132;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33" name="Google Shape;10133;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134" name="Google Shape;10134;p73"/>
            <p:cNvGrpSpPr/>
            <p:nvPr/>
          </p:nvGrpSpPr>
          <p:grpSpPr>
            <a:xfrm>
              <a:off x="7287162" y="1447520"/>
              <a:ext cx="1219363" cy="286683"/>
              <a:chOff x="7287162" y="1447520"/>
              <a:chExt cx="1219363" cy="286683"/>
            </a:xfrm>
          </p:grpSpPr>
          <p:sp>
            <p:nvSpPr>
              <p:cNvPr id="10135" name="Google Shape;10135;p73"/>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6" name="Google Shape;10136;p73"/>
              <p:cNvGrpSpPr/>
              <p:nvPr/>
            </p:nvGrpSpPr>
            <p:grpSpPr>
              <a:xfrm>
                <a:off x="7287162" y="1581977"/>
                <a:ext cx="852763" cy="73432"/>
                <a:chOff x="7287162" y="1581977"/>
                <a:chExt cx="852763" cy="73432"/>
              </a:xfrm>
            </p:grpSpPr>
            <p:sp>
              <p:nvSpPr>
                <p:cNvPr id="10137" name="Google Shape;10137;p73"/>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38" name="Google Shape;10138;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139" name="Google Shape;10139;p73"/>
            <p:cNvGrpSpPr/>
            <p:nvPr/>
          </p:nvGrpSpPr>
          <p:grpSpPr>
            <a:xfrm>
              <a:off x="7287162" y="1165658"/>
              <a:ext cx="1219363" cy="344284"/>
              <a:chOff x="7287162" y="1165658"/>
              <a:chExt cx="1219363" cy="344284"/>
            </a:xfrm>
          </p:grpSpPr>
          <p:sp>
            <p:nvSpPr>
              <p:cNvPr id="10140" name="Google Shape;10140;p73"/>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1" name="Google Shape;10141;p73"/>
              <p:cNvGrpSpPr/>
              <p:nvPr/>
            </p:nvGrpSpPr>
            <p:grpSpPr>
              <a:xfrm>
                <a:off x="7287162" y="1341025"/>
                <a:ext cx="695663" cy="73423"/>
                <a:chOff x="7287162" y="1341025"/>
                <a:chExt cx="695663" cy="73423"/>
              </a:xfrm>
            </p:grpSpPr>
            <p:sp>
              <p:nvSpPr>
                <p:cNvPr id="10142" name="Google Shape;10142;p73"/>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43" name="Google Shape;10143;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47"/>
        <p:cNvGrpSpPr/>
        <p:nvPr/>
      </p:nvGrpSpPr>
      <p:grpSpPr>
        <a:xfrm>
          <a:off x="0" y="0"/>
          <a:ext cx="0" cy="0"/>
          <a:chOff x="0" y="0"/>
          <a:chExt cx="0" cy="0"/>
        </a:xfrm>
      </p:grpSpPr>
      <p:sp>
        <p:nvSpPr>
          <p:cNvPr id="10148" name="Google Shape;10148;p74"/>
          <p:cNvSpPr txBox="1">
            <a:spLocks noGrp="1"/>
          </p:cNvSpPr>
          <p:nvPr>
            <p:ph type="body" idx="4294967295"/>
          </p:nvPr>
        </p:nvSpPr>
        <p:spPr>
          <a:xfrm>
            <a:off x="828875" y="1176707"/>
            <a:ext cx="75258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chemeClr val="hlink"/>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endParaRPr>
              <a:solidFill>
                <a:srgbClr val="435D74"/>
              </a:solidFill>
              <a:latin typeface="Arial"/>
              <a:ea typeface="Arial"/>
              <a:cs typeface="Arial"/>
              <a:sym typeface="Arial"/>
            </a:endParaRPr>
          </a:p>
        </p:txBody>
      </p:sp>
      <p:grpSp>
        <p:nvGrpSpPr>
          <p:cNvPr id="10149" name="Google Shape;10149;p74"/>
          <p:cNvGrpSpPr/>
          <p:nvPr/>
        </p:nvGrpSpPr>
        <p:grpSpPr>
          <a:xfrm>
            <a:off x="845855" y="2307733"/>
            <a:ext cx="340168" cy="298978"/>
            <a:chOff x="892750" y="267400"/>
            <a:chExt cx="483125" cy="424625"/>
          </a:xfrm>
        </p:grpSpPr>
        <p:sp>
          <p:nvSpPr>
            <p:cNvPr id="10150" name="Google Shape;10150;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1" name="Google Shape;10151;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2" name="Google Shape;10152;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3" name="Google Shape;10153;p74"/>
          <p:cNvGrpSpPr/>
          <p:nvPr/>
        </p:nvGrpSpPr>
        <p:grpSpPr>
          <a:xfrm>
            <a:off x="1284289" y="2287121"/>
            <a:ext cx="298996" cy="340204"/>
            <a:chOff x="1516475" y="238075"/>
            <a:chExt cx="424650" cy="483175"/>
          </a:xfrm>
        </p:grpSpPr>
        <p:sp>
          <p:nvSpPr>
            <p:cNvPr id="10154" name="Google Shape;10154;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5" name="Google Shape;10155;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6" name="Google Shape;10156;p74"/>
          <p:cNvGrpSpPr/>
          <p:nvPr/>
        </p:nvGrpSpPr>
        <p:grpSpPr>
          <a:xfrm>
            <a:off x="1677380" y="2367520"/>
            <a:ext cx="341488" cy="179405"/>
            <a:chOff x="2080675" y="352325"/>
            <a:chExt cx="485000" cy="254800"/>
          </a:xfrm>
        </p:grpSpPr>
        <p:sp>
          <p:nvSpPr>
            <p:cNvPr id="10157" name="Google Shape;10157;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8" name="Google Shape;10158;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9" name="Google Shape;10159;p74"/>
          <p:cNvGrpSpPr/>
          <p:nvPr/>
        </p:nvGrpSpPr>
        <p:grpSpPr>
          <a:xfrm>
            <a:off x="2126559" y="2287138"/>
            <a:ext cx="298996" cy="340168"/>
            <a:chOff x="2705375" y="238125"/>
            <a:chExt cx="424650" cy="483125"/>
          </a:xfrm>
        </p:grpSpPr>
        <p:sp>
          <p:nvSpPr>
            <p:cNvPr id="10160" name="Google Shape;10160;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1" name="Google Shape;10161;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2" name="Google Shape;10162;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3" name="Google Shape;10163;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4" name="Google Shape;10164;p74"/>
          <p:cNvGrpSpPr/>
          <p:nvPr/>
        </p:nvGrpSpPr>
        <p:grpSpPr>
          <a:xfrm>
            <a:off x="2542700" y="2287455"/>
            <a:ext cx="301161" cy="339535"/>
            <a:chOff x="3299850" y="238575"/>
            <a:chExt cx="427725" cy="482225"/>
          </a:xfrm>
        </p:grpSpPr>
        <p:sp>
          <p:nvSpPr>
            <p:cNvPr id="10165" name="Google Shape;10165;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6" name="Google Shape;10166;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7" name="Google Shape;10167;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8" name="Google Shape;10168;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9" name="Google Shape;10169;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0" name="Google Shape;10170;p74"/>
          <p:cNvGrpSpPr/>
          <p:nvPr/>
        </p:nvGrpSpPr>
        <p:grpSpPr>
          <a:xfrm>
            <a:off x="2929622" y="2287138"/>
            <a:ext cx="352455" cy="340168"/>
            <a:chOff x="3857225" y="238125"/>
            <a:chExt cx="500575" cy="483125"/>
          </a:xfrm>
        </p:grpSpPr>
        <p:sp>
          <p:nvSpPr>
            <p:cNvPr id="10171" name="Google Shape;10171;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2" name="Google Shape;10172;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3" name="Google Shape;10173;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4" name="Google Shape;10174;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5" name="Google Shape;10175;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6" name="Google Shape;10176;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7" name="Google Shape;10177;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78" name="Google Shape;10178;p74"/>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79" name="Google Shape;10179;p74"/>
          <p:cNvGrpSpPr/>
          <p:nvPr/>
        </p:nvGrpSpPr>
        <p:grpSpPr>
          <a:xfrm>
            <a:off x="3776398" y="2287165"/>
            <a:ext cx="340186" cy="340116"/>
            <a:chOff x="5053900" y="238200"/>
            <a:chExt cx="483150" cy="483050"/>
          </a:xfrm>
        </p:grpSpPr>
        <p:sp>
          <p:nvSpPr>
            <p:cNvPr id="10180" name="Google Shape;10180;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1" name="Google Shape;10181;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2" name="Google Shape;10182;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3" name="Google Shape;10183;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84" name="Google Shape;10184;p74"/>
          <p:cNvGrpSpPr/>
          <p:nvPr/>
        </p:nvGrpSpPr>
        <p:grpSpPr>
          <a:xfrm>
            <a:off x="4190348" y="2287138"/>
            <a:ext cx="340168" cy="340168"/>
            <a:chOff x="5648375" y="238125"/>
            <a:chExt cx="483125" cy="483125"/>
          </a:xfrm>
        </p:grpSpPr>
        <p:sp>
          <p:nvSpPr>
            <p:cNvPr id="10185" name="Google Shape;10185;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6" name="Google Shape;10186;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7" name="Google Shape;10187;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8" name="Google Shape;10188;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9" name="Google Shape;10189;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0" name="Google Shape;10190;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1" name="Google Shape;10191;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2" name="Google Shape;10192;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3" name="Google Shape;10193;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4" name="Google Shape;10194;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95" name="Google Shape;10195;p74"/>
          <p:cNvGrpSpPr/>
          <p:nvPr/>
        </p:nvGrpSpPr>
        <p:grpSpPr>
          <a:xfrm>
            <a:off x="4607035" y="2287138"/>
            <a:ext cx="340168" cy="340168"/>
            <a:chOff x="6242825" y="238125"/>
            <a:chExt cx="483125" cy="483125"/>
          </a:xfrm>
        </p:grpSpPr>
        <p:sp>
          <p:nvSpPr>
            <p:cNvPr id="10196" name="Google Shape;10196;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7" name="Google Shape;10197;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8" name="Google Shape;10198;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99" name="Google Shape;10199;p74"/>
          <p:cNvGrpSpPr/>
          <p:nvPr/>
        </p:nvGrpSpPr>
        <p:grpSpPr>
          <a:xfrm>
            <a:off x="844156" y="2727362"/>
            <a:ext cx="343566" cy="298943"/>
            <a:chOff x="889275" y="861850"/>
            <a:chExt cx="487950" cy="424575"/>
          </a:xfrm>
        </p:grpSpPr>
        <p:sp>
          <p:nvSpPr>
            <p:cNvPr id="10200" name="Google Shape;10200;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1" name="Google Shape;10201;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2" name="Google Shape;10202;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3" name="Google Shape;10203;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04" name="Google Shape;10204;p74"/>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5" name="Google Shape;10205;p74"/>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06" name="Google Shape;10206;p74"/>
          <p:cNvGrpSpPr/>
          <p:nvPr/>
        </p:nvGrpSpPr>
        <p:grpSpPr>
          <a:xfrm>
            <a:off x="2105973" y="2706749"/>
            <a:ext cx="340168" cy="340168"/>
            <a:chOff x="2676100" y="832575"/>
            <a:chExt cx="483125" cy="483125"/>
          </a:xfrm>
        </p:grpSpPr>
        <p:sp>
          <p:nvSpPr>
            <p:cNvPr id="10207" name="Google Shape;10207;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8" name="Google Shape;10208;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9" name="Google Shape;10209;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10" name="Google Shape;10210;p74"/>
          <p:cNvGrpSpPr/>
          <p:nvPr/>
        </p:nvGrpSpPr>
        <p:grpSpPr>
          <a:xfrm>
            <a:off x="2517477" y="2706749"/>
            <a:ext cx="351610" cy="340168"/>
            <a:chOff x="3270550" y="832575"/>
            <a:chExt cx="499375" cy="483125"/>
          </a:xfrm>
        </p:grpSpPr>
        <p:sp>
          <p:nvSpPr>
            <p:cNvPr id="10211" name="Google Shape;10211;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2" name="Google Shape;10212;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3" name="Google Shape;10213;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14" name="Google Shape;10214;p74"/>
          <p:cNvGrpSpPr/>
          <p:nvPr/>
        </p:nvGrpSpPr>
        <p:grpSpPr>
          <a:xfrm>
            <a:off x="2935756" y="2717381"/>
            <a:ext cx="340186" cy="318904"/>
            <a:chOff x="3865000" y="847675"/>
            <a:chExt cx="483150" cy="452925"/>
          </a:xfrm>
        </p:grpSpPr>
        <p:sp>
          <p:nvSpPr>
            <p:cNvPr id="10215" name="Google Shape;10215;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6" name="Google Shape;10216;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7" name="Google Shape;10217;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8" name="Google Shape;10218;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19" name="Google Shape;10219;p74"/>
          <p:cNvGrpSpPr/>
          <p:nvPr/>
        </p:nvGrpSpPr>
        <p:grpSpPr>
          <a:xfrm>
            <a:off x="3351439" y="2727300"/>
            <a:ext cx="344798" cy="299066"/>
            <a:chOff x="4452900" y="861750"/>
            <a:chExt cx="489700" cy="424750"/>
          </a:xfrm>
        </p:grpSpPr>
        <p:sp>
          <p:nvSpPr>
            <p:cNvPr id="10220" name="Google Shape;10220;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1" name="Google Shape;10221;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2" name="Google Shape;10222;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23" name="Google Shape;10223;p74"/>
          <p:cNvGrpSpPr/>
          <p:nvPr/>
        </p:nvGrpSpPr>
        <p:grpSpPr>
          <a:xfrm>
            <a:off x="3768671" y="2706758"/>
            <a:ext cx="355641" cy="340151"/>
            <a:chOff x="5049750" y="832600"/>
            <a:chExt cx="505100" cy="483100"/>
          </a:xfrm>
        </p:grpSpPr>
        <p:sp>
          <p:nvSpPr>
            <p:cNvPr id="10224" name="Google Shape;10224;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5" name="Google Shape;10225;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26" name="Google Shape;10226;p74"/>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27" name="Google Shape;10227;p74"/>
          <p:cNvGrpSpPr/>
          <p:nvPr/>
        </p:nvGrpSpPr>
        <p:grpSpPr>
          <a:xfrm>
            <a:off x="4627621" y="2706749"/>
            <a:ext cx="298996" cy="340168"/>
            <a:chOff x="6272100" y="832575"/>
            <a:chExt cx="424650" cy="483125"/>
          </a:xfrm>
        </p:grpSpPr>
        <p:sp>
          <p:nvSpPr>
            <p:cNvPr id="10228" name="Google Shape;10228;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9" name="Google Shape;10229;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30" name="Google Shape;10230;p74"/>
          <p:cNvGrpSpPr/>
          <p:nvPr/>
        </p:nvGrpSpPr>
        <p:grpSpPr>
          <a:xfrm>
            <a:off x="845828" y="3125798"/>
            <a:ext cx="340221" cy="340186"/>
            <a:chOff x="893650" y="1428000"/>
            <a:chExt cx="483200" cy="483150"/>
          </a:xfrm>
        </p:grpSpPr>
        <p:sp>
          <p:nvSpPr>
            <p:cNvPr id="10231" name="Google Shape;10231;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2" name="Google Shape;10232;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3" name="Google Shape;10233;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4" name="Google Shape;10234;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35" name="Google Shape;10235;p74"/>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6" name="Google Shape;10236;p74"/>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37" name="Google Shape;10237;p74"/>
          <p:cNvGrpSpPr/>
          <p:nvPr/>
        </p:nvGrpSpPr>
        <p:grpSpPr>
          <a:xfrm>
            <a:off x="2099646" y="3146463"/>
            <a:ext cx="352825" cy="298855"/>
            <a:chOff x="2676100" y="1456375"/>
            <a:chExt cx="501100" cy="424450"/>
          </a:xfrm>
        </p:grpSpPr>
        <p:sp>
          <p:nvSpPr>
            <p:cNvPr id="10238" name="Google Shape;10238;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9" name="Google Shape;10239;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0" name="Google Shape;10240;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41" name="Google Shape;10241;p74"/>
          <p:cNvGrpSpPr/>
          <p:nvPr/>
        </p:nvGrpSpPr>
        <p:grpSpPr>
          <a:xfrm>
            <a:off x="2523170" y="3125806"/>
            <a:ext cx="340221" cy="340168"/>
            <a:chOff x="3270475" y="1427025"/>
            <a:chExt cx="483200" cy="483125"/>
          </a:xfrm>
        </p:grpSpPr>
        <p:sp>
          <p:nvSpPr>
            <p:cNvPr id="10242" name="Google Shape;10242;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3" name="Google Shape;10243;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4" name="Google Shape;10244;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45" name="Google Shape;10245;p74"/>
          <p:cNvGrpSpPr/>
          <p:nvPr/>
        </p:nvGrpSpPr>
        <p:grpSpPr>
          <a:xfrm>
            <a:off x="2934083" y="3125780"/>
            <a:ext cx="343530" cy="340221"/>
            <a:chOff x="3860250" y="1427025"/>
            <a:chExt cx="487900" cy="483200"/>
          </a:xfrm>
        </p:grpSpPr>
        <p:sp>
          <p:nvSpPr>
            <p:cNvPr id="10246" name="Google Shape;10246;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7" name="Google Shape;10247;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8" name="Google Shape;10248;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49" name="Google Shape;10249;p74"/>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0" name="Google Shape;10250;p74"/>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51" name="Google Shape;10251;p74"/>
          <p:cNvGrpSpPr/>
          <p:nvPr/>
        </p:nvGrpSpPr>
        <p:grpSpPr>
          <a:xfrm>
            <a:off x="4190322" y="3125806"/>
            <a:ext cx="340221" cy="340168"/>
            <a:chOff x="5648375" y="1427025"/>
            <a:chExt cx="483200" cy="483125"/>
          </a:xfrm>
        </p:grpSpPr>
        <p:sp>
          <p:nvSpPr>
            <p:cNvPr id="10252" name="Google Shape;10252;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3" name="Google Shape;10253;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54" name="Google Shape;10254;p74"/>
          <p:cNvGrpSpPr/>
          <p:nvPr/>
        </p:nvGrpSpPr>
        <p:grpSpPr>
          <a:xfrm>
            <a:off x="4604808" y="3125789"/>
            <a:ext cx="344622" cy="340204"/>
            <a:chOff x="6238300" y="1426975"/>
            <a:chExt cx="489450" cy="483175"/>
          </a:xfrm>
        </p:grpSpPr>
        <p:sp>
          <p:nvSpPr>
            <p:cNvPr id="10255" name="Google Shape;10255;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6" name="Google Shape;10256;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7" name="Google Shape;10257;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58" name="Google Shape;10258;p74"/>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59" name="Google Shape;10259;p74"/>
          <p:cNvGrpSpPr/>
          <p:nvPr/>
        </p:nvGrpSpPr>
        <p:grpSpPr>
          <a:xfrm>
            <a:off x="1263703" y="3544794"/>
            <a:ext cx="340168" cy="340186"/>
            <a:chOff x="1487200" y="2021475"/>
            <a:chExt cx="483125" cy="483150"/>
          </a:xfrm>
        </p:grpSpPr>
        <p:sp>
          <p:nvSpPr>
            <p:cNvPr id="10260" name="Google Shape;10260;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1" name="Google Shape;10261;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2" name="Google Shape;10262;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3" name="Google Shape;10263;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64" name="Google Shape;10264;p74"/>
          <p:cNvGrpSpPr/>
          <p:nvPr/>
        </p:nvGrpSpPr>
        <p:grpSpPr>
          <a:xfrm>
            <a:off x="1678040" y="3565398"/>
            <a:ext cx="340168" cy="298978"/>
            <a:chOff x="2081650" y="2050750"/>
            <a:chExt cx="483125" cy="424625"/>
          </a:xfrm>
        </p:grpSpPr>
        <p:sp>
          <p:nvSpPr>
            <p:cNvPr id="10265" name="Google Shape;10265;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6" name="Google Shape;10266;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7" name="Google Shape;10267;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8" name="Google Shape;10268;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9" name="Google Shape;10269;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0" name="Google Shape;10270;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71" name="Google Shape;10271;p74"/>
          <p:cNvGrpSpPr/>
          <p:nvPr/>
        </p:nvGrpSpPr>
        <p:grpSpPr>
          <a:xfrm>
            <a:off x="2105973" y="3588721"/>
            <a:ext cx="340168" cy="252332"/>
            <a:chOff x="2676100" y="2083800"/>
            <a:chExt cx="483125" cy="358375"/>
          </a:xfrm>
        </p:grpSpPr>
        <p:sp>
          <p:nvSpPr>
            <p:cNvPr id="10272" name="Google Shape;10272;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3" name="Google Shape;10273;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74" name="Google Shape;10274;p74"/>
          <p:cNvGrpSpPr/>
          <p:nvPr/>
        </p:nvGrpSpPr>
        <p:grpSpPr>
          <a:xfrm>
            <a:off x="2531487" y="3554766"/>
            <a:ext cx="323587" cy="320242"/>
            <a:chOff x="3282325" y="2035675"/>
            <a:chExt cx="459575" cy="454825"/>
          </a:xfrm>
        </p:grpSpPr>
        <p:sp>
          <p:nvSpPr>
            <p:cNvPr id="10275" name="Google Shape;10275;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6" name="Google Shape;10276;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7" name="Google Shape;10277;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8" name="Google Shape;10278;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79" name="Google Shape;10279;p74"/>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0" name="Google Shape;10280;p74"/>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81" name="Google Shape;10281;p74"/>
          <p:cNvGrpSpPr/>
          <p:nvPr/>
        </p:nvGrpSpPr>
        <p:grpSpPr>
          <a:xfrm>
            <a:off x="3776187" y="3544803"/>
            <a:ext cx="340608" cy="340168"/>
            <a:chOff x="5053900" y="2021500"/>
            <a:chExt cx="483750" cy="483125"/>
          </a:xfrm>
        </p:grpSpPr>
        <p:sp>
          <p:nvSpPr>
            <p:cNvPr id="10282" name="Google Shape;10282;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3" name="Google Shape;10283;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4" name="Google Shape;10284;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5" name="Google Shape;10285;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6" name="Google Shape;10286;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7" name="Google Shape;10287;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8" name="Google Shape;10288;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9" name="Google Shape;10289;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90" name="Google Shape;10290;p74"/>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91" name="Google Shape;10291;p74"/>
          <p:cNvGrpSpPr/>
          <p:nvPr/>
        </p:nvGrpSpPr>
        <p:grpSpPr>
          <a:xfrm>
            <a:off x="4601286" y="3547971"/>
            <a:ext cx="351663" cy="333831"/>
            <a:chOff x="6222125" y="2025975"/>
            <a:chExt cx="499450" cy="474125"/>
          </a:xfrm>
        </p:grpSpPr>
        <p:sp>
          <p:nvSpPr>
            <p:cNvPr id="10292" name="Google Shape;10292;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3" name="Google Shape;10293;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4" name="Google Shape;10294;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95" name="Google Shape;10295;p74"/>
          <p:cNvGrpSpPr/>
          <p:nvPr/>
        </p:nvGrpSpPr>
        <p:grpSpPr>
          <a:xfrm>
            <a:off x="5058848" y="2364541"/>
            <a:ext cx="335504" cy="185953"/>
            <a:chOff x="896050" y="2725450"/>
            <a:chExt cx="476500" cy="264100"/>
          </a:xfrm>
        </p:grpSpPr>
        <p:sp>
          <p:nvSpPr>
            <p:cNvPr id="10296" name="Google Shape;10296;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7" name="Google Shape;10297;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8" name="Google Shape;10298;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99" name="Google Shape;10299;p74"/>
          <p:cNvGrpSpPr/>
          <p:nvPr/>
        </p:nvGrpSpPr>
        <p:grpSpPr>
          <a:xfrm>
            <a:off x="5489588" y="2287425"/>
            <a:ext cx="340168" cy="340186"/>
            <a:chOff x="1487200" y="2615925"/>
            <a:chExt cx="483125" cy="483150"/>
          </a:xfrm>
        </p:grpSpPr>
        <p:sp>
          <p:nvSpPr>
            <p:cNvPr id="10300" name="Google Shape;10300;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1" name="Google Shape;10301;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2" name="Google Shape;10302;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03" name="Google Shape;10303;p74"/>
          <p:cNvGrpSpPr/>
          <p:nvPr/>
        </p:nvGrpSpPr>
        <p:grpSpPr>
          <a:xfrm>
            <a:off x="5889537" y="2287425"/>
            <a:ext cx="353564" cy="340186"/>
            <a:chOff x="2077575" y="2615925"/>
            <a:chExt cx="502150" cy="483150"/>
          </a:xfrm>
        </p:grpSpPr>
        <p:sp>
          <p:nvSpPr>
            <p:cNvPr id="10304" name="Google Shape;10304;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5" name="Google Shape;10305;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6" name="Google Shape;10306;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7" name="Google Shape;10307;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08" name="Google Shape;10308;p74"/>
          <p:cNvGrpSpPr/>
          <p:nvPr/>
        </p:nvGrpSpPr>
        <p:grpSpPr>
          <a:xfrm>
            <a:off x="6313326" y="2303452"/>
            <a:ext cx="334536" cy="308132"/>
            <a:chOff x="2680100" y="2638725"/>
            <a:chExt cx="475125" cy="437625"/>
          </a:xfrm>
        </p:grpSpPr>
        <p:sp>
          <p:nvSpPr>
            <p:cNvPr id="10309" name="Google Shape;10309;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0" name="Google Shape;10310;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1" name="Google Shape;10311;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2" name="Google Shape;10312;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13" name="Google Shape;10313;p74"/>
          <p:cNvGrpSpPr/>
          <p:nvPr/>
        </p:nvGrpSpPr>
        <p:grpSpPr>
          <a:xfrm>
            <a:off x="6778965" y="2287425"/>
            <a:ext cx="239183" cy="340186"/>
            <a:chOff x="3342275" y="2615925"/>
            <a:chExt cx="339700" cy="483150"/>
          </a:xfrm>
        </p:grpSpPr>
        <p:sp>
          <p:nvSpPr>
            <p:cNvPr id="10314" name="Google Shape;10314;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5" name="Google Shape;10315;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16" name="Google Shape;10316;p74"/>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7" name="Google Shape;10317;p74"/>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8" name="Google Shape;10318;p74"/>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19" name="Google Shape;10319;p74"/>
          <p:cNvGrpSpPr/>
          <p:nvPr/>
        </p:nvGrpSpPr>
        <p:grpSpPr>
          <a:xfrm>
            <a:off x="6216571" y="3956426"/>
            <a:ext cx="339482" cy="339271"/>
            <a:chOff x="5648900" y="2616600"/>
            <a:chExt cx="482150" cy="481850"/>
          </a:xfrm>
        </p:grpSpPr>
        <p:sp>
          <p:nvSpPr>
            <p:cNvPr id="10320" name="Google Shape;10320;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21" name="Google Shape;10321;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22" name="Google Shape;10322;p74"/>
          <p:cNvGrpSpPr/>
          <p:nvPr/>
        </p:nvGrpSpPr>
        <p:grpSpPr>
          <a:xfrm>
            <a:off x="4535855" y="3963142"/>
            <a:ext cx="325626" cy="325694"/>
            <a:chOff x="6242825" y="2615925"/>
            <a:chExt cx="483125" cy="483225"/>
          </a:xfrm>
        </p:grpSpPr>
        <p:sp>
          <p:nvSpPr>
            <p:cNvPr id="10323" name="Google Shape;10323;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24" name="Google Shape;10324;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25" name="Google Shape;10325;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26" name="Google Shape;10326;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27" name="Google Shape;10327;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28" name="Google Shape;10328;p74"/>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29" name="Google Shape;10329;p74"/>
          <p:cNvGrpSpPr/>
          <p:nvPr/>
        </p:nvGrpSpPr>
        <p:grpSpPr>
          <a:xfrm>
            <a:off x="5488629" y="2707036"/>
            <a:ext cx="342087" cy="340186"/>
            <a:chOff x="1487200" y="3210375"/>
            <a:chExt cx="485850" cy="483150"/>
          </a:xfrm>
        </p:grpSpPr>
        <p:sp>
          <p:nvSpPr>
            <p:cNvPr id="10330" name="Google Shape;10330;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1" name="Google Shape;10331;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2" name="Google Shape;10332;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33" name="Google Shape;10333;p74"/>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4" name="Google Shape;10334;p74"/>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35" name="Google Shape;10335;p74"/>
          <p:cNvGrpSpPr/>
          <p:nvPr/>
        </p:nvGrpSpPr>
        <p:grpSpPr>
          <a:xfrm>
            <a:off x="6727988" y="2707027"/>
            <a:ext cx="341136" cy="340204"/>
            <a:chOff x="3269875" y="3210400"/>
            <a:chExt cx="484500" cy="483175"/>
          </a:xfrm>
        </p:grpSpPr>
        <p:sp>
          <p:nvSpPr>
            <p:cNvPr id="10336" name="Google Shape;10336;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37" name="Google Shape;10337;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38" name="Google Shape;10338;p74"/>
          <p:cNvGrpSpPr/>
          <p:nvPr/>
        </p:nvGrpSpPr>
        <p:grpSpPr>
          <a:xfrm>
            <a:off x="7227082" y="2706666"/>
            <a:ext cx="170216" cy="340925"/>
            <a:chOff x="3985700" y="3210375"/>
            <a:chExt cx="241750" cy="484200"/>
          </a:xfrm>
        </p:grpSpPr>
        <p:sp>
          <p:nvSpPr>
            <p:cNvPr id="10339" name="Google Shape;10339;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0" name="Google Shape;10340;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41" name="Google Shape;10341;p74"/>
          <p:cNvGrpSpPr/>
          <p:nvPr/>
        </p:nvGrpSpPr>
        <p:grpSpPr>
          <a:xfrm>
            <a:off x="7566351" y="2707678"/>
            <a:ext cx="339007" cy="338901"/>
            <a:chOff x="4460225" y="3211300"/>
            <a:chExt cx="481475" cy="481325"/>
          </a:xfrm>
        </p:grpSpPr>
        <p:sp>
          <p:nvSpPr>
            <p:cNvPr id="10342" name="Google Shape;10342;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3" name="Google Shape;10343;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44" name="Google Shape;10344;p74"/>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45" name="Google Shape;10345;p74"/>
          <p:cNvGrpSpPr/>
          <p:nvPr/>
        </p:nvGrpSpPr>
        <p:grpSpPr>
          <a:xfrm>
            <a:off x="6660413" y="3985756"/>
            <a:ext cx="342034" cy="280654"/>
            <a:chOff x="5647000" y="3252650"/>
            <a:chExt cx="485775" cy="398600"/>
          </a:xfrm>
        </p:grpSpPr>
        <p:sp>
          <p:nvSpPr>
            <p:cNvPr id="10346" name="Google Shape;10346;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7" name="Google Shape;10347;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8" name="Google Shape;10348;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49" name="Google Shape;10349;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0" name="Google Shape;10350;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51" name="Google Shape;10351;p74"/>
          <p:cNvGrpSpPr/>
          <p:nvPr/>
        </p:nvGrpSpPr>
        <p:grpSpPr>
          <a:xfrm>
            <a:off x="4965853" y="3991768"/>
            <a:ext cx="326536" cy="268454"/>
            <a:chOff x="6242450" y="3252800"/>
            <a:chExt cx="484475" cy="398300"/>
          </a:xfrm>
        </p:grpSpPr>
        <p:sp>
          <p:nvSpPr>
            <p:cNvPr id="10352" name="Google Shape;10352;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3" name="Google Shape;10353;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4" name="Google Shape;10354;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55" name="Google Shape;10355;p74"/>
          <p:cNvGrpSpPr/>
          <p:nvPr/>
        </p:nvGrpSpPr>
        <p:grpSpPr>
          <a:xfrm>
            <a:off x="5077111" y="3126102"/>
            <a:ext cx="298978" cy="340168"/>
            <a:chOff x="922025" y="3804850"/>
            <a:chExt cx="424625" cy="483125"/>
          </a:xfrm>
        </p:grpSpPr>
        <p:sp>
          <p:nvSpPr>
            <p:cNvPr id="10356" name="Google Shape;10356;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57" name="Google Shape;10357;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58" name="Google Shape;10358;p74"/>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59" name="Google Shape;10359;p74"/>
          <p:cNvGrpSpPr/>
          <p:nvPr/>
        </p:nvGrpSpPr>
        <p:grpSpPr>
          <a:xfrm>
            <a:off x="5909841" y="3126102"/>
            <a:ext cx="312955" cy="340168"/>
            <a:chOff x="2100300" y="3804850"/>
            <a:chExt cx="444475" cy="483125"/>
          </a:xfrm>
        </p:grpSpPr>
        <p:sp>
          <p:nvSpPr>
            <p:cNvPr id="10360" name="Google Shape;10360;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1" name="Google Shape;10361;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62" name="Google Shape;10362;p74"/>
          <p:cNvGrpSpPr/>
          <p:nvPr/>
        </p:nvGrpSpPr>
        <p:grpSpPr>
          <a:xfrm>
            <a:off x="6333463" y="3126102"/>
            <a:ext cx="294261" cy="340168"/>
            <a:chOff x="2708700" y="3804850"/>
            <a:chExt cx="417925" cy="483125"/>
          </a:xfrm>
        </p:grpSpPr>
        <p:sp>
          <p:nvSpPr>
            <p:cNvPr id="10363" name="Google Shape;10363;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4" name="Google Shape;10364;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5" name="Google Shape;10365;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6" name="Google Shape;10366;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67" name="Google Shape;10367;p74"/>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68" name="Google Shape;10368;p74"/>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69" name="Google Shape;10369;p74"/>
          <p:cNvGrpSpPr/>
          <p:nvPr/>
        </p:nvGrpSpPr>
        <p:grpSpPr>
          <a:xfrm>
            <a:off x="7570338" y="3127378"/>
            <a:ext cx="331033" cy="337616"/>
            <a:chOff x="4467450" y="3808475"/>
            <a:chExt cx="470150" cy="479500"/>
          </a:xfrm>
        </p:grpSpPr>
        <p:sp>
          <p:nvSpPr>
            <p:cNvPr id="10370" name="Google Shape;10370;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1" name="Google Shape;10371;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2" name="Google Shape;10372;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3" name="Google Shape;10373;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74" name="Google Shape;10374;p74"/>
          <p:cNvGrpSpPr/>
          <p:nvPr/>
        </p:nvGrpSpPr>
        <p:grpSpPr>
          <a:xfrm>
            <a:off x="7990685" y="3126102"/>
            <a:ext cx="340186" cy="340168"/>
            <a:chOff x="5053900" y="3804850"/>
            <a:chExt cx="483150" cy="483125"/>
          </a:xfrm>
        </p:grpSpPr>
        <p:sp>
          <p:nvSpPr>
            <p:cNvPr id="10375" name="Google Shape;10375;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6" name="Google Shape;10376;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7" name="Google Shape;10377;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78" name="Google Shape;10378;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79" name="Google Shape;10379;p74"/>
          <p:cNvGrpSpPr/>
          <p:nvPr/>
        </p:nvGrpSpPr>
        <p:grpSpPr>
          <a:xfrm>
            <a:off x="7106806" y="3956021"/>
            <a:ext cx="340168" cy="340168"/>
            <a:chOff x="5648375" y="3804850"/>
            <a:chExt cx="483125" cy="483125"/>
          </a:xfrm>
        </p:grpSpPr>
        <p:sp>
          <p:nvSpPr>
            <p:cNvPr id="10380" name="Google Shape;10380;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1" name="Google Shape;10381;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2" name="Google Shape;10382;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3" name="Google Shape;10383;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84" name="Google Shape;10384;p74"/>
          <p:cNvGrpSpPr/>
          <p:nvPr/>
        </p:nvGrpSpPr>
        <p:grpSpPr>
          <a:xfrm>
            <a:off x="5396761" y="3968278"/>
            <a:ext cx="280923" cy="315449"/>
            <a:chOff x="6276025" y="3812400"/>
            <a:chExt cx="416800" cy="468025"/>
          </a:xfrm>
        </p:grpSpPr>
        <p:sp>
          <p:nvSpPr>
            <p:cNvPr id="10385" name="Google Shape;10385;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6" name="Google Shape;10386;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7" name="Google Shape;10387;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88" name="Google Shape;10388;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89" name="Google Shape;10389;p74"/>
          <p:cNvGrpSpPr/>
          <p:nvPr/>
        </p:nvGrpSpPr>
        <p:grpSpPr>
          <a:xfrm>
            <a:off x="5055293" y="3545089"/>
            <a:ext cx="342615" cy="340186"/>
            <a:chOff x="890400" y="4399350"/>
            <a:chExt cx="486600" cy="483150"/>
          </a:xfrm>
        </p:grpSpPr>
        <p:sp>
          <p:nvSpPr>
            <p:cNvPr id="10390" name="Google Shape;10390;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91" name="Google Shape;10391;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92" name="Google Shape;10392;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93" name="Google Shape;10393;p74"/>
          <p:cNvGrpSpPr/>
          <p:nvPr/>
        </p:nvGrpSpPr>
        <p:grpSpPr>
          <a:xfrm>
            <a:off x="5489588" y="3560368"/>
            <a:ext cx="340168" cy="309628"/>
            <a:chOff x="1487200" y="4421025"/>
            <a:chExt cx="483125" cy="439750"/>
          </a:xfrm>
        </p:grpSpPr>
        <p:sp>
          <p:nvSpPr>
            <p:cNvPr id="10394" name="Google Shape;10394;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95" name="Google Shape;10395;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96" name="Google Shape;10396;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97" name="Google Shape;10397;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98" name="Google Shape;10398;p74"/>
          <p:cNvGrpSpPr/>
          <p:nvPr/>
        </p:nvGrpSpPr>
        <p:grpSpPr>
          <a:xfrm>
            <a:off x="5893867" y="3545107"/>
            <a:ext cx="344903" cy="340151"/>
            <a:chOff x="2079300" y="4399325"/>
            <a:chExt cx="489850" cy="483100"/>
          </a:xfrm>
        </p:grpSpPr>
        <p:sp>
          <p:nvSpPr>
            <p:cNvPr id="10399" name="Google Shape;10399;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00" name="Google Shape;10400;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01" name="Google Shape;10401;p74"/>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02" name="Google Shape;10402;p74"/>
          <p:cNvGrpSpPr/>
          <p:nvPr/>
        </p:nvGrpSpPr>
        <p:grpSpPr>
          <a:xfrm>
            <a:off x="6760439" y="3545107"/>
            <a:ext cx="276236" cy="340151"/>
            <a:chOff x="3316000" y="4399325"/>
            <a:chExt cx="392325" cy="483100"/>
          </a:xfrm>
        </p:grpSpPr>
        <p:sp>
          <p:nvSpPr>
            <p:cNvPr id="10403" name="Google Shape;10403;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04" name="Google Shape;10404;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05" name="Google Shape;10405;p74"/>
          <p:cNvGrpSpPr/>
          <p:nvPr/>
        </p:nvGrpSpPr>
        <p:grpSpPr>
          <a:xfrm>
            <a:off x="7185179" y="3545089"/>
            <a:ext cx="254022" cy="340186"/>
            <a:chOff x="3926225" y="4399275"/>
            <a:chExt cx="360775" cy="483150"/>
          </a:xfrm>
        </p:grpSpPr>
        <p:sp>
          <p:nvSpPr>
            <p:cNvPr id="10406" name="Google Shape;10406;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07" name="Google Shape;10407;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08" name="Google Shape;10408;p74"/>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09" name="Google Shape;10409;p74"/>
          <p:cNvGrpSpPr/>
          <p:nvPr/>
        </p:nvGrpSpPr>
        <p:grpSpPr>
          <a:xfrm>
            <a:off x="7990738" y="3545151"/>
            <a:ext cx="340080" cy="340063"/>
            <a:chOff x="5053975" y="4399375"/>
            <a:chExt cx="483000" cy="482975"/>
          </a:xfrm>
        </p:grpSpPr>
        <p:sp>
          <p:nvSpPr>
            <p:cNvPr id="10410" name="Google Shape;10410;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1" name="Google Shape;10411;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2" name="Google Shape;10412;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13" name="Google Shape;10413;p74"/>
          <p:cNvGrpSpPr/>
          <p:nvPr/>
        </p:nvGrpSpPr>
        <p:grpSpPr>
          <a:xfrm>
            <a:off x="7551334" y="3956042"/>
            <a:ext cx="340168" cy="340168"/>
            <a:chOff x="5648375" y="4399300"/>
            <a:chExt cx="483125" cy="483125"/>
          </a:xfrm>
        </p:grpSpPr>
        <p:sp>
          <p:nvSpPr>
            <p:cNvPr id="10414" name="Google Shape;10414;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5" name="Google Shape;10415;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16" name="Google Shape;10416;p74"/>
          <p:cNvGrpSpPr/>
          <p:nvPr/>
        </p:nvGrpSpPr>
        <p:grpSpPr>
          <a:xfrm>
            <a:off x="5782056" y="3974637"/>
            <a:ext cx="330007" cy="302744"/>
            <a:chOff x="6239575" y="4416275"/>
            <a:chExt cx="489625" cy="449175"/>
          </a:xfrm>
        </p:grpSpPr>
        <p:sp>
          <p:nvSpPr>
            <p:cNvPr id="10417" name="Google Shape;10417;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8" name="Google Shape;10418;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19" name="Google Shape;10419;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0" name="Google Shape;10420;p74"/>
          <p:cNvGrpSpPr/>
          <p:nvPr/>
        </p:nvGrpSpPr>
        <p:grpSpPr>
          <a:xfrm>
            <a:off x="2885335" y="3971815"/>
            <a:ext cx="308234" cy="308234"/>
            <a:chOff x="892750" y="4993750"/>
            <a:chExt cx="483125" cy="483125"/>
          </a:xfrm>
        </p:grpSpPr>
        <p:sp>
          <p:nvSpPr>
            <p:cNvPr id="10421" name="Google Shape;10421;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22" name="Google Shape;10422;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23" name="Google Shape;10423;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4" name="Google Shape;10424;p74"/>
          <p:cNvGrpSpPr/>
          <p:nvPr/>
        </p:nvGrpSpPr>
        <p:grpSpPr>
          <a:xfrm>
            <a:off x="1292053" y="3979188"/>
            <a:ext cx="293982" cy="293982"/>
            <a:chOff x="2676100" y="4993750"/>
            <a:chExt cx="483125" cy="483125"/>
          </a:xfrm>
        </p:grpSpPr>
        <p:sp>
          <p:nvSpPr>
            <p:cNvPr id="10425" name="Google Shape;10425;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26" name="Google Shape;10426;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27" name="Google Shape;10427;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28" name="Google Shape;10428;p74"/>
          <p:cNvGrpSpPr/>
          <p:nvPr/>
        </p:nvGrpSpPr>
        <p:grpSpPr>
          <a:xfrm>
            <a:off x="4123160" y="3971815"/>
            <a:ext cx="308234" cy="308234"/>
            <a:chOff x="3270550" y="4993750"/>
            <a:chExt cx="483125" cy="483125"/>
          </a:xfrm>
        </p:grpSpPr>
        <p:sp>
          <p:nvSpPr>
            <p:cNvPr id="10429" name="Google Shape;10429;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30" name="Google Shape;10430;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31" name="Google Shape;10431;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32" name="Google Shape;10432;p74"/>
          <p:cNvSpPr/>
          <p:nvPr/>
        </p:nvSpPr>
        <p:spPr>
          <a:xfrm>
            <a:off x="1690280"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433" name="Google Shape;10433;p74"/>
          <p:cNvGrpSpPr/>
          <p:nvPr/>
        </p:nvGrpSpPr>
        <p:grpSpPr>
          <a:xfrm>
            <a:off x="2088818" y="3979142"/>
            <a:ext cx="293997" cy="294073"/>
            <a:chOff x="4459450" y="4993700"/>
            <a:chExt cx="483150" cy="483275"/>
          </a:xfrm>
        </p:grpSpPr>
        <p:sp>
          <p:nvSpPr>
            <p:cNvPr id="10434" name="Google Shape;10434;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35" name="Google Shape;10435;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36" name="Google Shape;10436;p74"/>
          <p:cNvGrpSpPr/>
          <p:nvPr/>
        </p:nvGrpSpPr>
        <p:grpSpPr>
          <a:xfrm>
            <a:off x="3297944" y="3971815"/>
            <a:ext cx="308234" cy="308234"/>
            <a:chOff x="1487200" y="4993750"/>
            <a:chExt cx="483125" cy="483125"/>
          </a:xfrm>
        </p:grpSpPr>
        <p:sp>
          <p:nvSpPr>
            <p:cNvPr id="10437" name="Google Shape;10437;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38" name="Google Shape;10438;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39" name="Google Shape;10439;p74"/>
          <p:cNvGrpSpPr/>
          <p:nvPr/>
        </p:nvGrpSpPr>
        <p:grpSpPr>
          <a:xfrm>
            <a:off x="3710554" y="3971815"/>
            <a:ext cx="308234" cy="308234"/>
            <a:chOff x="2081650" y="4993750"/>
            <a:chExt cx="483125" cy="483125"/>
          </a:xfrm>
        </p:grpSpPr>
        <p:sp>
          <p:nvSpPr>
            <p:cNvPr id="10440" name="Google Shape;10440;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1" name="Google Shape;10441;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42" name="Google Shape;10442;p74"/>
          <p:cNvGrpSpPr/>
          <p:nvPr/>
        </p:nvGrpSpPr>
        <p:grpSpPr>
          <a:xfrm>
            <a:off x="2487196" y="3979142"/>
            <a:ext cx="293997" cy="294073"/>
            <a:chOff x="5053900" y="4993700"/>
            <a:chExt cx="483150" cy="483275"/>
          </a:xfrm>
        </p:grpSpPr>
        <p:sp>
          <p:nvSpPr>
            <p:cNvPr id="10443" name="Google Shape;10443;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44" name="Google Shape;10444;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45" name="Google Shape;10445;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49"/>
        <p:cNvGrpSpPr/>
        <p:nvPr/>
      </p:nvGrpSpPr>
      <p:grpSpPr>
        <a:xfrm>
          <a:off x="0" y="0"/>
          <a:ext cx="0" cy="0"/>
          <a:chOff x="0" y="0"/>
          <a:chExt cx="0" cy="0"/>
        </a:xfrm>
      </p:grpSpPr>
      <p:sp>
        <p:nvSpPr>
          <p:cNvPr id="10450" name="Google Shape;10450;p75"/>
          <p:cNvSpPr/>
          <p:nvPr/>
        </p:nvSpPr>
        <p:spPr>
          <a:xfrm>
            <a:off x="844100" y="130817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5"/>
          <p:cNvSpPr/>
          <p:nvPr/>
        </p:nvSpPr>
        <p:spPr>
          <a:xfrm>
            <a:off x="844104" y="1772778"/>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5"/>
          <p:cNvSpPr/>
          <p:nvPr/>
        </p:nvSpPr>
        <p:spPr>
          <a:xfrm>
            <a:off x="852434" y="2202562"/>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3" name="Google Shape;10453;p75"/>
          <p:cNvGrpSpPr/>
          <p:nvPr/>
        </p:nvGrpSpPr>
        <p:grpSpPr>
          <a:xfrm>
            <a:off x="2987728" y="1336070"/>
            <a:ext cx="371882" cy="373766"/>
            <a:chOff x="-41270450" y="1973375"/>
            <a:chExt cx="315850" cy="317450"/>
          </a:xfrm>
        </p:grpSpPr>
        <p:sp>
          <p:nvSpPr>
            <p:cNvPr id="10454" name="Google Shape;10454;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75"/>
          <p:cNvGrpSpPr/>
          <p:nvPr/>
        </p:nvGrpSpPr>
        <p:grpSpPr>
          <a:xfrm>
            <a:off x="3005407" y="1783026"/>
            <a:ext cx="395871" cy="372088"/>
            <a:chOff x="-41291625" y="2339025"/>
            <a:chExt cx="336225" cy="316025"/>
          </a:xfrm>
        </p:grpSpPr>
        <p:sp>
          <p:nvSpPr>
            <p:cNvPr id="10459" name="Google Shape;10459;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5"/>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1" name="Google Shape;10461;p75"/>
          <p:cNvSpPr/>
          <p:nvPr/>
        </p:nvSpPr>
        <p:spPr>
          <a:xfrm>
            <a:off x="2982027" y="1970041"/>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5"/>
          <p:cNvSpPr/>
          <p:nvPr/>
        </p:nvSpPr>
        <p:spPr>
          <a:xfrm>
            <a:off x="3016426" y="2215314"/>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5"/>
          <p:cNvSpPr/>
          <p:nvPr/>
        </p:nvSpPr>
        <p:spPr>
          <a:xfrm>
            <a:off x="1807487" y="2652012"/>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5"/>
          <p:cNvSpPr/>
          <p:nvPr/>
        </p:nvSpPr>
        <p:spPr>
          <a:xfrm>
            <a:off x="1759274" y="3082043"/>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5"/>
          <p:cNvSpPr/>
          <p:nvPr/>
        </p:nvSpPr>
        <p:spPr>
          <a:xfrm>
            <a:off x="1735189" y="3576077"/>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5"/>
          <p:cNvSpPr/>
          <p:nvPr/>
        </p:nvSpPr>
        <p:spPr>
          <a:xfrm>
            <a:off x="3953247" y="2652248"/>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75"/>
          <p:cNvGrpSpPr/>
          <p:nvPr/>
        </p:nvGrpSpPr>
        <p:grpSpPr>
          <a:xfrm>
            <a:off x="1229534" y="1308077"/>
            <a:ext cx="396931" cy="373147"/>
            <a:chOff x="-42804750" y="1949600"/>
            <a:chExt cx="337125" cy="316925"/>
          </a:xfrm>
        </p:grpSpPr>
        <p:sp>
          <p:nvSpPr>
            <p:cNvPr id="10468" name="Google Shape;10468;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5"/>
          <p:cNvGrpSpPr/>
          <p:nvPr/>
        </p:nvGrpSpPr>
        <p:grpSpPr>
          <a:xfrm>
            <a:off x="1292211" y="1760773"/>
            <a:ext cx="335706" cy="364258"/>
            <a:chOff x="-42778750" y="2320125"/>
            <a:chExt cx="285125" cy="309375"/>
          </a:xfrm>
        </p:grpSpPr>
        <p:sp>
          <p:nvSpPr>
            <p:cNvPr id="10472" name="Google Shape;10472;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75"/>
          <p:cNvGrpSpPr/>
          <p:nvPr/>
        </p:nvGrpSpPr>
        <p:grpSpPr>
          <a:xfrm>
            <a:off x="1269879" y="2207778"/>
            <a:ext cx="375591" cy="374678"/>
            <a:chOff x="-42796875" y="2680675"/>
            <a:chExt cx="319000" cy="318225"/>
          </a:xfrm>
        </p:grpSpPr>
        <p:sp>
          <p:nvSpPr>
            <p:cNvPr id="10475" name="Google Shape;10475;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0" name="Google Shape;10480;p75"/>
          <p:cNvSpPr/>
          <p:nvPr/>
        </p:nvSpPr>
        <p:spPr>
          <a:xfrm>
            <a:off x="3439644" y="1333692"/>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5"/>
          <p:cNvSpPr/>
          <p:nvPr/>
        </p:nvSpPr>
        <p:spPr>
          <a:xfrm>
            <a:off x="3459773" y="1815159"/>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5"/>
          <p:cNvSpPr/>
          <p:nvPr/>
        </p:nvSpPr>
        <p:spPr>
          <a:xfrm>
            <a:off x="3469303" y="2215314"/>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5"/>
          <p:cNvSpPr/>
          <p:nvPr/>
        </p:nvSpPr>
        <p:spPr>
          <a:xfrm>
            <a:off x="2230466" y="2652012"/>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5"/>
          <p:cNvSpPr/>
          <p:nvPr/>
        </p:nvSpPr>
        <p:spPr>
          <a:xfrm>
            <a:off x="2117481" y="3435574"/>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5" name="Google Shape;10485;p75"/>
          <p:cNvGrpSpPr/>
          <p:nvPr/>
        </p:nvGrpSpPr>
        <p:grpSpPr>
          <a:xfrm>
            <a:off x="2168150" y="3086053"/>
            <a:ext cx="390426" cy="369586"/>
            <a:chOff x="-39055650" y="2315975"/>
            <a:chExt cx="331600" cy="313900"/>
          </a:xfrm>
        </p:grpSpPr>
        <p:sp>
          <p:nvSpPr>
            <p:cNvPr id="10486" name="Google Shape;10486;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8" name="Google Shape;10488;p75"/>
          <p:cNvSpPr/>
          <p:nvPr/>
        </p:nvSpPr>
        <p:spPr>
          <a:xfrm>
            <a:off x="2174857" y="3604055"/>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5"/>
          <p:cNvSpPr/>
          <p:nvPr/>
        </p:nvSpPr>
        <p:spPr>
          <a:xfrm>
            <a:off x="3995440" y="3071387"/>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5"/>
          <p:cNvGrpSpPr/>
          <p:nvPr/>
        </p:nvGrpSpPr>
        <p:grpSpPr>
          <a:xfrm>
            <a:off x="1659816" y="1308254"/>
            <a:ext cx="380241" cy="371793"/>
            <a:chOff x="-42430625" y="1949750"/>
            <a:chExt cx="322950" cy="315775"/>
          </a:xfrm>
        </p:grpSpPr>
        <p:sp>
          <p:nvSpPr>
            <p:cNvPr id="10491" name="Google Shape;10491;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5" name="Google Shape;10495;p75"/>
          <p:cNvSpPr/>
          <p:nvPr/>
        </p:nvSpPr>
        <p:spPr>
          <a:xfrm>
            <a:off x="1719036" y="175582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5"/>
          <p:cNvSpPr/>
          <p:nvPr/>
        </p:nvSpPr>
        <p:spPr>
          <a:xfrm>
            <a:off x="1696509" y="2188264"/>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5"/>
          <p:cNvSpPr/>
          <p:nvPr/>
        </p:nvSpPr>
        <p:spPr>
          <a:xfrm>
            <a:off x="3917021" y="1342493"/>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5"/>
          <p:cNvSpPr/>
          <p:nvPr/>
        </p:nvSpPr>
        <p:spPr>
          <a:xfrm>
            <a:off x="3936416" y="1781781"/>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5"/>
          <p:cNvSpPr/>
          <p:nvPr/>
        </p:nvSpPr>
        <p:spPr>
          <a:xfrm>
            <a:off x="3906859" y="2214107"/>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5"/>
          <p:cNvSpPr/>
          <p:nvPr/>
        </p:nvSpPr>
        <p:spPr>
          <a:xfrm>
            <a:off x="2616350" y="2648981"/>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1" name="Google Shape;10501;p75"/>
          <p:cNvGrpSpPr/>
          <p:nvPr/>
        </p:nvGrpSpPr>
        <p:grpSpPr>
          <a:xfrm>
            <a:off x="2623344" y="3084199"/>
            <a:ext cx="372824" cy="372058"/>
            <a:chOff x="-38686275" y="2314400"/>
            <a:chExt cx="316650" cy="316000"/>
          </a:xfrm>
        </p:grpSpPr>
        <p:sp>
          <p:nvSpPr>
            <p:cNvPr id="10502" name="Google Shape;10502;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75"/>
          <p:cNvGrpSpPr/>
          <p:nvPr/>
        </p:nvGrpSpPr>
        <p:grpSpPr>
          <a:xfrm>
            <a:off x="2621946" y="3576239"/>
            <a:ext cx="375620" cy="373736"/>
            <a:chOff x="-38686275" y="2682250"/>
            <a:chExt cx="319025" cy="317425"/>
          </a:xfrm>
        </p:grpSpPr>
        <p:sp>
          <p:nvSpPr>
            <p:cNvPr id="10505" name="Google Shape;10505;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75"/>
          <p:cNvGrpSpPr/>
          <p:nvPr/>
        </p:nvGrpSpPr>
        <p:grpSpPr>
          <a:xfrm>
            <a:off x="3940328" y="3574782"/>
            <a:ext cx="391368" cy="376650"/>
            <a:chOff x="-37534750" y="2668075"/>
            <a:chExt cx="332400" cy="319900"/>
          </a:xfrm>
        </p:grpSpPr>
        <p:sp>
          <p:nvSpPr>
            <p:cNvPr id="10508" name="Google Shape;10508;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75"/>
          <p:cNvSpPr/>
          <p:nvPr/>
        </p:nvSpPr>
        <p:spPr>
          <a:xfrm>
            <a:off x="2106751" y="1307496"/>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75"/>
          <p:cNvGrpSpPr/>
          <p:nvPr/>
        </p:nvGrpSpPr>
        <p:grpSpPr>
          <a:xfrm>
            <a:off x="2131694" y="1755917"/>
            <a:ext cx="375591" cy="374060"/>
            <a:chOff x="-42062025" y="2316000"/>
            <a:chExt cx="319000" cy="317700"/>
          </a:xfrm>
        </p:grpSpPr>
        <p:sp>
          <p:nvSpPr>
            <p:cNvPr id="10512" name="Google Shape;10512;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4" name="Google Shape;10514;p75"/>
          <p:cNvSpPr/>
          <p:nvPr/>
        </p:nvSpPr>
        <p:spPr>
          <a:xfrm>
            <a:off x="2135027" y="2187352"/>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5" name="Google Shape;10515;p75"/>
          <p:cNvGrpSpPr/>
          <p:nvPr/>
        </p:nvGrpSpPr>
        <p:grpSpPr>
          <a:xfrm>
            <a:off x="876569" y="2667020"/>
            <a:ext cx="330143" cy="368173"/>
            <a:chOff x="-40150450" y="1977325"/>
            <a:chExt cx="280400" cy="312700"/>
          </a:xfrm>
        </p:grpSpPr>
        <p:sp>
          <p:nvSpPr>
            <p:cNvPr id="10516" name="Google Shape;10516;p75"/>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5"/>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5"/>
          <p:cNvGrpSpPr/>
          <p:nvPr/>
        </p:nvGrpSpPr>
        <p:grpSpPr>
          <a:xfrm>
            <a:off x="870534" y="3126239"/>
            <a:ext cx="342211" cy="372824"/>
            <a:chOff x="-40160700" y="2339625"/>
            <a:chExt cx="290650" cy="316650"/>
          </a:xfrm>
        </p:grpSpPr>
        <p:sp>
          <p:nvSpPr>
            <p:cNvPr id="10521" name="Google Shape;10521;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5"/>
          <p:cNvGrpSpPr/>
          <p:nvPr/>
        </p:nvGrpSpPr>
        <p:grpSpPr>
          <a:xfrm>
            <a:off x="852359" y="3576695"/>
            <a:ext cx="375591" cy="372824"/>
            <a:chOff x="-40171725" y="2705875"/>
            <a:chExt cx="319000" cy="316650"/>
          </a:xfrm>
        </p:grpSpPr>
        <p:sp>
          <p:nvSpPr>
            <p:cNvPr id="10526" name="Google Shape;10526;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75"/>
          <p:cNvGrpSpPr/>
          <p:nvPr/>
        </p:nvGrpSpPr>
        <p:grpSpPr>
          <a:xfrm>
            <a:off x="3109957" y="2651151"/>
            <a:ext cx="272686" cy="373766"/>
            <a:chOff x="-38275925" y="1946600"/>
            <a:chExt cx="231600" cy="317450"/>
          </a:xfrm>
        </p:grpSpPr>
        <p:sp>
          <p:nvSpPr>
            <p:cNvPr id="10529" name="Google Shape;10529;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1" name="Google Shape;10531;p75"/>
          <p:cNvSpPr/>
          <p:nvPr/>
        </p:nvSpPr>
        <p:spPr>
          <a:xfrm>
            <a:off x="3057873" y="3082867"/>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5"/>
          <p:cNvSpPr/>
          <p:nvPr/>
        </p:nvSpPr>
        <p:spPr>
          <a:xfrm>
            <a:off x="3137950" y="3575768"/>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75"/>
          <p:cNvGrpSpPr/>
          <p:nvPr/>
        </p:nvGrpSpPr>
        <p:grpSpPr>
          <a:xfrm>
            <a:off x="2173841" y="4048593"/>
            <a:ext cx="382096" cy="371911"/>
            <a:chOff x="-37190575" y="1951325"/>
            <a:chExt cx="324525" cy="315875"/>
          </a:xfrm>
        </p:grpSpPr>
        <p:sp>
          <p:nvSpPr>
            <p:cNvPr id="10534" name="Google Shape;10534;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9" name="Google Shape;10539;p75"/>
          <p:cNvSpPr/>
          <p:nvPr/>
        </p:nvSpPr>
        <p:spPr>
          <a:xfrm>
            <a:off x="2541596" y="1305641"/>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0" name="Google Shape;10540;p75"/>
          <p:cNvGrpSpPr/>
          <p:nvPr/>
        </p:nvGrpSpPr>
        <p:grpSpPr>
          <a:xfrm>
            <a:off x="2574144" y="1834744"/>
            <a:ext cx="373736" cy="293055"/>
            <a:chOff x="-41694200" y="2382950"/>
            <a:chExt cx="317425" cy="248900"/>
          </a:xfrm>
        </p:grpSpPr>
        <p:sp>
          <p:nvSpPr>
            <p:cNvPr id="10541" name="Google Shape;10541;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5"/>
          <p:cNvGrpSpPr/>
          <p:nvPr/>
        </p:nvGrpSpPr>
        <p:grpSpPr>
          <a:xfrm>
            <a:off x="2570967" y="2188052"/>
            <a:ext cx="375591" cy="373766"/>
            <a:chOff x="-41695775" y="2683025"/>
            <a:chExt cx="319000" cy="317450"/>
          </a:xfrm>
        </p:grpSpPr>
        <p:sp>
          <p:nvSpPr>
            <p:cNvPr id="10544" name="Google Shape;10544;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75"/>
          <p:cNvGrpSpPr/>
          <p:nvPr/>
        </p:nvGrpSpPr>
        <p:grpSpPr>
          <a:xfrm>
            <a:off x="1313266" y="2680822"/>
            <a:ext cx="342211" cy="375620"/>
            <a:chOff x="-39792875" y="1971800"/>
            <a:chExt cx="290650" cy="319025"/>
          </a:xfrm>
        </p:grpSpPr>
        <p:sp>
          <p:nvSpPr>
            <p:cNvPr id="10548" name="Google Shape;10548;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75"/>
          <p:cNvSpPr/>
          <p:nvPr/>
        </p:nvSpPr>
        <p:spPr>
          <a:xfrm>
            <a:off x="1296433" y="3576475"/>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5"/>
          <p:cNvGrpSpPr/>
          <p:nvPr/>
        </p:nvGrpSpPr>
        <p:grpSpPr>
          <a:xfrm>
            <a:off x="3490328" y="2653006"/>
            <a:ext cx="383950" cy="372618"/>
            <a:chOff x="-37956150" y="1948175"/>
            <a:chExt cx="326100" cy="316475"/>
          </a:xfrm>
        </p:grpSpPr>
        <p:sp>
          <p:nvSpPr>
            <p:cNvPr id="10552" name="Google Shape;10552;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5"/>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5"/>
          <p:cNvGrpSpPr/>
          <p:nvPr/>
        </p:nvGrpSpPr>
        <p:grpSpPr>
          <a:xfrm>
            <a:off x="1323705" y="3129047"/>
            <a:ext cx="324609" cy="374825"/>
            <a:chOff x="-39783425" y="2337925"/>
            <a:chExt cx="275700" cy="318350"/>
          </a:xfrm>
        </p:grpSpPr>
        <p:sp>
          <p:nvSpPr>
            <p:cNvPr id="10556" name="Google Shape;10556;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5"/>
          <p:cNvGrpSpPr/>
          <p:nvPr/>
        </p:nvGrpSpPr>
        <p:grpSpPr>
          <a:xfrm>
            <a:off x="3497847" y="3160259"/>
            <a:ext cx="375620" cy="243015"/>
            <a:chOff x="-37953000" y="2379000"/>
            <a:chExt cx="319025" cy="206400"/>
          </a:xfrm>
        </p:grpSpPr>
        <p:sp>
          <p:nvSpPr>
            <p:cNvPr id="10559" name="Google Shape;10559;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4" name="Google Shape;10564;p75"/>
          <p:cNvSpPr/>
          <p:nvPr/>
        </p:nvSpPr>
        <p:spPr>
          <a:xfrm>
            <a:off x="3490950" y="3575768"/>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5"/>
          <p:cNvSpPr/>
          <p:nvPr/>
        </p:nvSpPr>
        <p:spPr>
          <a:xfrm>
            <a:off x="2669201" y="4047649"/>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5"/>
          <p:cNvSpPr txBox="1">
            <a:spLocks noGrp="1"/>
          </p:cNvSpPr>
          <p:nvPr>
            <p:ph type="title" idx="4294967295"/>
          </p:nvPr>
        </p:nvSpPr>
        <p:spPr>
          <a:xfrm>
            <a:off x="849675"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567" name="Google Shape;10567;p75"/>
          <p:cNvSpPr txBox="1">
            <a:spLocks noGrp="1"/>
          </p:cNvSpPr>
          <p:nvPr>
            <p:ph type="title" idx="4294967295"/>
          </p:nvPr>
        </p:nvSpPr>
        <p:spPr>
          <a:xfrm>
            <a:off x="4858400"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568" name="Google Shape;10568;p75"/>
          <p:cNvSpPr/>
          <p:nvPr/>
        </p:nvSpPr>
        <p:spPr>
          <a:xfrm>
            <a:off x="486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75"/>
          <p:cNvGrpSpPr/>
          <p:nvPr/>
        </p:nvGrpSpPr>
        <p:grpSpPr>
          <a:xfrm>
            <a:off x="4865594" y="1782519"/>
            <a:ext cx="354107" cy="355063"/>
            <a:chOff x="-28467625" y="2331750"/>
            <a:chExt cx="296150" cy="296950"/>
          </a:xfrm>
        </p:grpSpPr>
        <p:sp>
          <p:nvSpPr>
            <p:cNvPr id="10570" name="Google Shape;10570;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75"/>
          <p:cNvGrpSpPr/>
          <p:nvPr/>
        </p:nvGrpSpPr>
        <p:grpSpPr>
          <a:xfrm>
            <a:off x="4879719" y="2225601"/>
            <a:ext cx="325858" cy="351327"/>
            <a:chOff x="-28461325" y="2701925"/>
            <a:chExt cx="272525" cy="293825"/>
          </a:xfrm>
        </p:grpSpPr>
        <p:sp>
          <p:nvSpPr>
            <p:cNvPr id="10573" name="Google Shape;10573;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75"/>
          <p:cNvGrpSpPr/>
          <p:nvPr/>
        </p:nvGrpSpPr>
        <p:grpSpPr>
          <a:xfrm>
            <a:off x="7103910" y="1399238"/>
            <a:ext cx="354107" cy="226974"/>
            <a:chOff x="-26585200" y="2025375"/>
            <a:chExt cx="296150" cy="189825"/>
          </a:xfrm>
        </p:grpSpPr>
        <p:sp>
          <p:nvSpPr>
            <p:cNvPr id="10577" name="Google Shape;10577;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75"/>
          <p:cNvGrpSpPr/>
          <p:nvPr/>
        </p:nvGrpSpPr>
        <p:grpSpPr>
          <a:xfrm>
            <a:off x="7104373" y="1783461"/>
            <a:ext cx="353180" cy="353180"/>
            <a:chOff x="-26584425" y="2340425"/>
            <a:chExt cx="295375" cy="295375"/>
          </a:xfrm>
        </p:grpSpPr>
        <p:sp>
          <p:nvSpPr>
            <p:cNvPr id="10583" name="Google Shape;10583;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75"/>
          <p:cNvGrpSpPr/>
          <p:nvPr/>
        </p:nvGrpSpPr>
        <p:grpSpPr>
          <a:xfrm>
            <a:off x="7099202" y="2224555"/>
            <a:ext cx="363523" cy="353419"/>
            <a:chOff x="-26585200" y="2710400"/>
            <a:chExt cx="304025" cy="295575"/>
          </a:xfrm>
        </p:grpSpPr>
        <p:sp>
          <p:nvSpPr>
            <p:cNvPr id="10589" name="Google Shape;10589;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5"/>
          <p:cNvGrpSpPr/>
          <p:nvPr/>
        </p:nvGrpSpPr>
        <p:grpSpPr>
          <a:xfrm>
            <a:off x="5754337" y="2666033"/>
            <a:ext cx="354136" cy="353210"/>
            <a:chOff x="-24709875" y="1970225"/>
            <a:chExt cx="296175" cy="295400"/>
          </a:xfrm>
        </p:grpSpPr>
        <p:sp>
          <p:nvSpPr>
            <p:cNvPr id="10602" name="Google Shape;10602;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5"/>
          <p:cNvGrpSpPr/>
          <p:nvPr/>
        </p:nvGrpSpPr>
        <p:grpSpPr>
          <a:xfrm>
            <a:off x="5786352" y="3112911"/>
            <a:ext cx="290107" cy="354107"/>
            <a:chOff x="-24683100" y="2340425"/>
            <a:chExt cx="242625" cy="296150"/>
          </a:xfrm>
        </p:grpSpPr>
        <p:sp>
          <p:nvSpPr>
            <p:cNvPr id="10605" name="Google Shape;10605;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9" name="Google Shape;10609;p75"/>
          <p:cNvSpPr/>
          <p:nvPr/>
        </p:nvSpPr>
        <p:spPr>
          <a:xfrm>
            <a:off x="578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0" name="Google Shape;10610;p75"/>
          <p:cNvGrpSpPr/>
          <p:nvPr/>
        </p:nvGrpSpPr>
        <p:grpSpPr>
          <a:xfrm>
            <a:off x="7992594" y="2666033"/>
            <a:ext cx="360713" cy="353210"/>
            <a:chOff x="-22881800" y="1971800"/>
            <a:chExt cx="301675" cy="295400"/>
          </a:xfrm>
        </p:grpSpPr>
        <p:sp>
          <p:nvSpPr>
            <p:cNvPr id="10611" name="Google Shape;10611;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7" name="Google Shape;10617;p75"/>
          <p:cNvSpPr/>
          <p:nvPr/>
        </p:nvSpPr>
        <p:spPr>
          <a:xfrm>
            <a:off x="532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5"/>
          <p:cNvSpPr/>
          <p:nvPr/>
        </p:nvSpPr>
        <p:spPr>
          <a:xfrm>
            <a:off x="530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9" name="Google Shape;10619;p75"/>
          <p:cNvGrpSpPr/>
          <p:nvPr/>
        </p:nvGrpSpPr>
        <p:grpSpPr>
          <a:xfrm>
            <a:off x="5368939" y="2224196"/>
            <a:ext cx="227930" cy="354136"/>
            <a:chOff x="-28043900" y="2701925"/>
            <a:chExt cx="190625" cy="296175"/>
          </a:xfrm>
        </p:grpSpPr>
        <p:sp>
          <p:nvSpPr>
            <p:cNvPr id="10620" name="Google Shape;10620;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5"/>
          <p:cNvGrpSpPr/>
          <p:nvPr/>
        </p:nvGrpSpPr>
        <p:grpSpPr>
          <a:xfrm>
            <a:off x="7541805" y="1336135"/>
            <a:ext cx="354136" cy="353180"/>
            <a:chOff x="-26215025" y="1971025"/>
            <a:chExt cx="296175" cy="295375"/>
          </a:xfrm>
        </p:grpSpPr>
        <p:sp>
          <p:nvSpPr>
            <p:cNvPr id="10626" name="Google Shape;10626;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5"/>
          <p:cNvGrpSpPr/>
          <p:nvPr/>
        </p:nvGrpSpPr>
        <p:grpSpPr>
          <a:xfrm>
            <a:off x="7541327" y="1783924"/>
            <a:ext cx="355093" cy="352253"/>
            <a:chOff x="-26215825" y="2341200"/>
            <a:chExt cx="296975" cy="294600"/>
          </a:xfrm>
        </p:grpSpPr>
        <p:sp>
          <p:nvSpPr>
            <p:cNvPr id="10635" name="Google Shape;10635;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5"/>
          <p:cNvGrpSpPr/>
          <p:nvPr/>
        </p:nvGrpSpPr>
        <p:grpSpPr>
          <a:xfrm>
            <a:off x="7573357" y="2224674"/>
            <a:ext cx="291033" cy="353180"/>
            <a:chOff x="-26179575" y="2710600"/>
            <a:chExt cx="243400" cy="295375"/>
          </a:xfrm>
        </p:grpSpPr>
        <p:sp>
          <p:nvSpPr>
            <p:cNvPr id="10638" name="Google Shape;10638;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75"/>
          <p:cNvGrpSpPr/>
          <p:nvPr/>
        </p:nvGrpSpPr>
        <p:grpSpPr>
          <a:xfrm>
            <a:off x="6212417" y="2666048"/>
            <a:ext cx="337187" cy="353180"/>
            <a:chOff x="-24328675" y="1971025"/>
            <a:chExt cx="282000" cy="295375"/>
          </a:xfrm>
        </p:grpSpPr>
        <p:sp>
          <p:nvSpPr>
            <p:cNvPr id="10642" name="Google Shape;10642;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75"/>
          <p:cNvGrpSpPr/>
          <p:nvPr/>
        </p:nvGrpSpPr>
        <p:grpSpPr>
          <a:xfrm>
            <a:off x="6214778" y="3113374"/>
            <a:ext cx="332464" cy="353180"/>
            <a:chOff x="-24330250" y="2340425"/>
            <a:chExt cx="278050" cy="295375"/>
          </a:xfrm>
        </p:grpSpPr>
        <p:sp>
          <p:nvSpPr>
            <p:cNvPr id="10645" name="Google Shape;10645;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75"/>
          <p:cNvGrpSpPr/>
          <p:nvPr/>
        </p:nvGrpSpPr>
        <p:grpSpPr>
          <a:xfrm>
            <a:off x="6204420" y="3554587"/>
            <a:ext cx="353180" cy="353180"/>
            <a:chOff x="-24338900" y="2710600"/>
            <a:chExt cx="295375" cy="295375"/>
          </a:xfrm>
        </p:grpSpPr>
        <p:sp>
          <p:nvSpPr>
            <p:cNvPr id="10653" name="Google Shape;10653;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75"/>
          <p:cNvGrpSpPr/>
          <p:nvPr/>
        </p:nvGrpSpPr>
        <p:grpSpPr>
          <a:xfrm>
            <a:off x="7995419" y="3113972"/>
            <a:ext cx="355063" cy="351984"/>
            <a:chOff x="-22859750" y="2335900"/>
            <a:chExt cx="296950" cy="294375"/>
          </a:xfrm>
        </p:grpSpPr>
        <p:sp>
          <p:nvSpPr>
            <p:cNvPr id="10656" name="Google Shape;10656;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75"/>
          <p:cNvGrpSpPr/>
          <p:nvPr/>
        </p:nvGrpSpPr>
        <p:grpSpPr>
          <a:xfrm>
            <a:off x="5774767" y="1336120"/>
            <a:ext cx="311749" cy="353210"/>
            <a:chOff x="-27710725" y="1959200"/>
            <a:chExt cx="260725" cy="295400"/>
          </a:xfrm>
        </p:grpSpPr>
        <p:sp>
          <p:nvSpPr>
            <p:cNvPr id="10660" name="Google Shape;10660;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75"/>
          <p:cNvGrpSpPr/>
          <p:nvPr/>
        </p:nvGrpSpPr>
        <p:grpSpPr>
          <a:xfrm>
            <a:off x="5752631" y="1844666"/>
            <a:ext cx="356020" cy="230770"/>
            <a:chOff x="-27728850" y="2382950"/>
            <a:chExt cx="297750" cy="193000"/>
          </a:xfrm>
        </p:grpSpPr>
        <p:sp>
          <p:nvSpPr>
            <p:cNvPr id="10663" name="Google Shape;10663;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6" name="Google Shape;10666;p75"/>
          <p:cNvSpPr/>
          <p:nvPr/>
        </p:nvSpPr>
        <p:spPr>
          <a:xfrm>
            <a:off x="575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5"/>
          <p:cNvSpPr/>
          <p:nvPr/>
        </p:nvSpPr>
        <p:spPr>
          <a:xfrm>
            <a:off x="798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8" name="Google Shape;10668;p75"/>
          <p:cNvGrpSpPr/>
          <p:nvPr/>
        </p:nvGrpSpPr>
        <p:grpSpPr>
          <a:xfrm>
            <a:off x="7983975" y="1792877"/>
            <a:ext cx="354136" cy="334348"/>
            <a:chOff x="-25844850" y="2357750"/>
            <a:chExt cx="296175" cy="279625"/>
          </a:xfrm>
        </p:grpSpPr>
        <p:sp>
          <p:nvSpPr>
            <p:cNvPr id="10669" name="Google Shape;10669;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5" name="Google Shape;10675;p75"/>
          <p:cNvSpPr/>
          <p:nvPr/>
        </p:nvSpPr>
        <p:spPr>
          <a:xfrm>
            <a:off x="798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6" name="Google Shape;10676;p75"/>
          <p:cNvGrpSpPr/>
          <p:nvPr/>
        </p:nvGrpSpPr>
        <p:grpSpPr>
          <a:xfrm>
            <a:off x="6712883" y="2666033"/>
            <a:ext cx="228887" cy="353210"/>
            <a:chOff x="-23917525" y="1970225"/>
            <a:chExt cx="191425" cy="295400"/>
          </a:xfrm>
        </p:grpSpPr>
        <p:sp>
          <p:nvSpPr>
            <p:cNvPr id="10677" name="Google Shape;10677;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75"/>
          <p:cNvGrpSpPr/>
          <p:nvPr/>
        </p:nvGrpSpPr>
        <p:grpSpPr>
          <a:xfrm>
            <a:off x="6668164" y="3112911"/>
            <a:ext cx="318325" cy="354107"/>
            <a:chOff x="-23952175" y="2340425"/>
            <a:chExt cx="266225" cy="296150"/>
          </a:xfrm>
        </p:grpSpPr>
        <p:sp>
          <p:nvSpPr>
            <p:cNvPr id="10681" name="Google Shape;10681;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75"/>
          <p:cNvSpPr/>
          <p:nvPr/>
        </p:nvSpPr>
        <p:spPr>
          <a:xfrm>
            <a:off x="664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4" name="Google Shape;10684;p75"/>
          <p:cNvGrpSpPr/>
          <p:nvPr/>
        </p:nvGrpSpPr>
        <p:grpSpPr>
          <a:xfrm>
            <a:off x="8053336" y="3553167"/>
            <a:ext cx="239230" cy="356020"/>
            <a:chOff x="-22811700" y="2700350"/>
            <a:chExt cx="200075" cy="297750"/>
          </a:xfrm>
        </p:grpSpPr>
        <p:sp>
          <p:nvSpPr>
            <p:cNvPr id="10685" name="Google Shape;10685;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75"/>
          <p:cNvGrpSpPr/>
          <p:nvPr/>
        </p:nvGrpSpPr>
        <p:grpSpPr>
          <a:xfrm>
            <a:off x="6201787" y="1335656"/>
            <a:ext cx="355063" cy="354136"/>
            <a:chOff x="-27358650" y="1961575"/>
            <a:chExt cx="296950" cy="296175"/>
          </a:xfrm>
        </p:grpSpPr>
        <p:sp>
          <p:nvSpPr>
            <p:cNvPr id="10689" name="Google Shape;10689;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1" name="Google Shape;10691;p75"/>
          <p:cNvSpPr/>
          <p:nvPr/>
        </p:nvSpPr>
        <p:spPr>
          <a:xfrm>
            <a:off x="624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5"/>
          <p:cNvSpPr/>
          <p:nvPr/>
        </p:nvSpPr>
        <p:spPr>
          <a:xfrm>
            <a:off x="620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5"/>
          <p:cNvGrpSpPr/>
          <p:nvPr/>
        </p:nvGrpSpPr>
        <p:grpSpPr>
          <a:xfrm>
            <a:off x="7100357" y="2666048"/>
            <a:ext cx="354136" cy="353180"/>
            <a:chOff x="-23599325" y="1971025"/>
            <a:chExt cx="296175" cy="295375"/>
          </a:xfrm>
        </p:grpSpPr>
        <p:sp>
          <p:nvSpPr>
            <p:cNvPr id="10694" name="Google Shape;10694;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6" name="Google Shape;10696;p75"/>
          <p:cNvSpPr/>
          <p:nvPr/>
        </p:nvSpPr>
        <p:spPr>
          <a:xfrm>
            <a:off x="710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5"/>
          <p:cNvSpPr/>
          <p:nvPr/>
        </p:nvSpPr>
        <p:spPr>
          <a:xfrm>
            <a:off x="709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5"/>
          <p:cNvSpPr/>
          <p:nvPr/>
        </p:nvSpPr>
        <p:spPr>
          <a:xfrm>
            <a:off x="620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9" name="Google Shape;10699;p75"/>
          <p:cNvGrpSpPr/>
          <p:nvPr/>
        </p:nvGrpSpPr>
        <p:grpSpPr>
          <a:xfrm>
            <a:off x="6644801" y="1335776"/>
            <a:ext cx="360713" cy="353897"/>
            <a:chOff x="-26993200" y="1961775"/>
            <a:chExt cx="301675" cy="295975"/>
          </a:xfrm>
        </p:grpSpPr>
        <p:sp>
          <p:nvSpPr>
            <p:cNvPr id="10700" name="Google Shape;10700;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75"/>
          <p:cNvGrpSpPr/>
          <p:nvPr/>
        </p:nvGrpSpPr>
        <p:grpSpPr>
          <a:xfrm>
            <a:off x="6669761" y="1783461"/>
            <a:ext cx="310792" cy="353180"/>
            <a:chOff x="-26970350" y="2332550"/>
            <a:chExt cx="259925" cy="295375"/>
          </a:xfrm>
        </p:grpSpPr>
        <p:sp>
          <p:nvSpPr>
            <p:cNvPr id="10704" name="Google Shape;10704;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75"/>
          <p:cNvGrpSpPr/>
          <p:nvPr/>
        </p:nvGrpSpPr>
        <p:grpSpPr>
          <a:xfrm>
            <a:off x="6649046" y="2256226"/>
            <a:ext cx="352223" cy="290077"/>
            <a:chOff x="-26986100" y="2735800"/>
            <a:chExt cx="294575" cy="242600"/>
          </a:xfrm>
        </p:grpSpPr>
        <p:sp>
          <p:nvSpPr>
            <p:cNvPr id="10707" name="Google Shape;10707;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5"/>
          <p:cNvGrpSpPr/>
          <p:nvPr/>
        </p:nvGrpSpPr>
        <p:grpSpPr>
          <a:xfrm>
            <a:off x="7548093" y="2665569"/>
            <a:ext cx="355063" cy="354136"/>
            <a:chOff x="-23229925" y="1970225"/>
            <a:chExt cx="296950" cy="296175"/>
          </a:xfrm>
        </p:grpSpPr>
        <p:sp>
          <p:nvSpPr>
            <p:cNvPr id="10710" name="Google Shape;10710;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75"/>
          <p:cNvGrpSpPr/>
          <p:nvPr/>
        </p:nvGrpSpPr>
        <p:grpSpPr>
          <a:xfrm>
            <a:off x="7590466" y="3112432"/>
            <a:ext cx="270318" cy="355063"/>
            <a:chOff x="-23177950" y="2340425"/>
            <a:chExt cx="226075" cy="296950"/>
          </a:xfrm>
        </p:grpSpPr>
        <p:sp>
          <p:nvSpPr>
            <p:cNvPr id="10715" name="Google Shape;10715;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75"/>
          <p:cNvGrpSpPr/>
          <p:nvPr/>
        </p:nvGrpSpPr>
        <p:grpSpPr>
          <a:xfrm>
            <a:off x="7548556" y="3554109"/>
            <a:ext cx="354136" cy="354136"/>
            <a:chOff x="-23229150" y="2710600"/>
            <a:chExt cx="296175" cy="296175"/>
          </a:xfrm>
        </p:grpSpPr>
        <p:sp>
          <p:nvSpPr>
            <p:cNvPr id="10718" name="Google Shape;10718;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0" name="Google Shape;10720;p75"/>
          <p:cNvSpPr/>
          <p:nvPr/>
        </p:nvSpPr>
        <p:spPr>
          <a:xfrm>
            <a:off x="665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5"/>
          <p:cNvSpPr/>
          <p:nvPr/>
        </p:nvSpPr>
        <p:spPr>
          <a:xfrm>
            <a:off x="488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2" name="Google Shape;10722;p75"/>
          <p:cNvGrpSpPr/>
          <p:nvPr/>
        </p:nvGrpSpPr>
        <p:grpSpPr>
          <a:xfrm>
            <a:off x="4865631" y="3123732"/>
            <a:ext cx="356946" cy="332464"/>
            <a:chOff x="-25477800" y="2357750"/>
            <a:chExt cx="298525" cy="278050"/>
          </a:xfrm>
        </p:grpSpPr>
        <p:sp>
          <p:nvSpPr>
            <p:cNvPr id="10723" name="Google Shape;10723;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5" name="Google Shape;10725;p75"/>
          <p:cNvSpPr/>
          <p:nvPr/>
        </p:nvSpPr>
        <p:spPr>
          <a:xfrm>
            <a:off x="486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5"/>
          <p:cNvSpPr/>
          <p:nvPr/>
        </p:nvSpPr>
        <p:spPr>
          <a:xfrm>
            <a:off x="530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7" name="Google Shape;10727;p75"/>
          <p:cNvGrpSpPr/>
          <p:nvPr/>
        </p:nvGrpSpPr>
        <p:grpSpPr>
          <a:xfrm>
            <a:off x="5308265" y="3112911"/>
            <a:ext cx="353180" cy="354107"/>
            <a:chOff x="-25104475" y="2340425"/>
            <a:chExt cx="295375" cy="296150"/>
          </a:xfrm>
        </p:grpSpPr>
        <p:sp>
          <p:nvSpPr>
            <p:cNvPr id="10728" name="Google Shape;10728;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7" name="Google Shape;10737;p75"/>
          <p:cNvSpPr/>
          <p:nvPr/>
        </p:nvSpPr>
        <p:spPr>
          <a:xfrm>
            <a:off x="530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41"/>
        <p:cNvGrpSpPr/>
        <p:nvPr/>
      </p:nvGrpSpPr>
      <p:grpSpPr>
        <a:xfrm>
          <a:off x="0" y="0"/>
          <a:ext cx="0" cy="0"/>
          <a:chOff x="0" y="0"/>
          <a:chExt cx="0" cy="0"/>
        </a:xfrm>
      </p:grpSpPr>
      <p:sp>
        <p:nvSpPr>
          <p:cNvPr id="10742" name="Google Shape;10742;p76"/>
          <p:cNvSpPr txBox="1">
            <a:spLocks noGrp="1"/>
          </p:cNvSpPr>
          <p:nvPr>
            <p:ph type="title" idx="4294967295"/>
          </p:nvPr>
        </p:nvSpPr>
        <p:spPr>
          <a:xfrm>
            <a:off x="849675"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743" name="Google Shape;10743;p76"/>
          <p:cNvSpPr txBox="1">
            <a:spLocks noGrp="1"/>
          </p:cNvSpPr>
          <p:nvPr>
            <p:ph type="title" idx="4294967295"/>
          </p:nvPr>
        </p:nvSpPr>
        <p:spPr>
          <a:xfrm>
            <a:off x="4858400"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744" name="Google Shape;10744;p76"/>
          <p:cNvGrpSpPr/>
          <p:nvPr/>
        </p:nvGrpSpPr>
        <p:grpSpPr>
          <a:xfrm>
            <a:off x="854368" y="1313920"/>
            <a:ext cx="366269" cy="366240"/>
            <a:chOff x="-65131525" y="1914325"/>
            <a:chExt cx="316650" cy="316625"/>
          </a:xfrm>
        </p:grpSpPr>
        <p:sp>
          <p:nvSpPr>
            <p:cNvPr id="10745" name="Google Shape;10745;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76"/>
          <p:cNvGrpSpPr/>
          <p:nvPr/>
        </p:nvGrpSpPr>
        <p:grpSpPr>
          <a:xfrm>
            <a:off x="854368" y="1794207"/>
            <a:ext cx="366269" cy="366269"/>
            <a:chOff x="-65131525" y="2281350"/>
            <a:chExt cx="316650" cy="316650"/>
          </a:xfrm>
        </p:grpSpPr>
        <p:sp>
          <p:nvSpPr>
            <p:cNvPr id="10748" name="Google Shape;10748;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6"/>
          <p:cNvGrpSpPr/>
          <p:nvPr/>
        </p:nvGrpSpPr>
        <p:grpSpPr>
          <a:xfrm>
            <a:off x="857564" y="2259206"/>
            <a:ext cx="359878" cy="367165"/>
            <a:chOff x="-65129950" y="2646800"/>
            <a:chExt cx="311125" cy="317425"/>
          </a:xfrm>
        </p:grpSpPr>
        <p:sp>
          <p:nvSpPr>
            <p:cNvPr id="10751" name="Google Shape;10751;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6"/>
          <p:cNvGrpSpPr/>
          <p:nvPr/>
        </p:nvGrpSpPr>
        <p:grpSpPr>
          <a:xfrm>
            <a:off x="3060897" y="1312532"/>
            <a:ext cx="368987" cy="369016"/>
            <a:chOff x="-63252250" y="1930850"/>
            <a:chExt cx="319000" cy="319025"/>
          </a:xfrm>
        </p:grpSpPr>
        <p:sp>
          <p:nvSpPr>
            <p:cNvPr id="10754" name="Google Shape;10754;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6"/>
          <p:cNvGrpSpPr/>
          <p:nvPr/>
        </p:nvGrpSpPr>
        <p:grpSpPr>
          <a:xfrm>
            <a:off x="3061808" y="2258743"/>
            <a:ext cx="367165" cy="368091"/>
            <a:chOff x="-63250675" y="2664125"/>
            <a:chExt cx="317425" cy="318225"/>
          </a:xfrm>
        </p:grpSpPr>
        <p:sp>
          <p:nvSpPr>
            <p:cNvPr id="10758" name="Google Shape;10758;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0" name="Google Shape;10760;p76"/>
          <p:cNvGrpSpPr/>
          <p:nvPr/>
        </p:nvGrpSpPr>
        <p:grpSpPr>
          <a:xfrm>
            <a:off x="1738471" y="2735150"/>
            <a:ext cx="363522" cy="361266"/>
            <a:chOff x="-61354075" y="1940500"/>
            <a:chExt cx="314275" cy="312325"/>
          </a:xfrm>
        </p:grpSpPr>
        <p:sp>
          <p:nvSpPr>
            <p:cNvPr id="10761" name="Google Shape;10761;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76"/>
          <p:cNvGrpSpPr/>
          <p:nvPr/>
        </p:nvGrpSpPr>
        <p:grpSpPr>
          <a:xfrm>
            <a:off x="1737098" y="3183702"/>
            <a:ext cx="366269" cy="336195"/>
            <a:chOff x="-61354875" y="2322300"/>
            <a:chExt cx="316650" cy="290650"/>
          </a:xfrm>
        </p:grpSpPr>
        <p:sp>
          <p:nvSpPr>
            <p:cNvPr id="10766" name="Google Shape;10766;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76"/>
          <p:cNvGrpSpPr/>
          <p:nvPr/>
        </p:nvGrpSpPr>
        <p:grpSpPr>
          <a:xfrm>
            <a:off x="1737098" y="3611266"/>
            <a:ext cx="366269" cy="366269"/>
            <a:chOff x="-61354875" y="2671225"/>
            <a:chExt cx="316650" cy="316650"/>
          </a:xfrm>
        </p:grpSpPr>
        <p:sp>
          <p:nvSpPr>
            <p:cNvPr id="10770" name="Google Shape;10770;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76"/>
          <p:cNvGrpSpPr/>
          <p:nvPr/>
        </p:nvGrpSpPr>
        <p:grpSpPr>
          <a:xfrm>
            <a:off x="3952502" y="2731001"/>
            <a:ext cx="368987" cy="369566"/>
            <a:chOff x="-59502375" y="1904375"/>
            <a:chExt cx="319000" cy="319500"/>
          </a:xfrm>
        </p:grpSpPr>
        <p:sp>
          <p:nvSpPr>
            <p:cNvPr id="10776" name="Google Shape;10776;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76"/>
          <p:cNvGrpSpPr/>
          <p:nvPr/>
        </p:nvGrpSpPr>
        <p:grpSpPr>
          <a:xfrm>
            <a:off x="1298621" y="1315207"/>
            <a:ext cx="368987" cy="363666"/>
            <a:chOff x="-64774725" y="1916550"/>
            <a:chExt cx="319000" cy="314400"/>
          </a:xfrm>
        </p:grpSpPr>
        <p:sp>
          <p:nvSpPr>
            <p:cNvPr id="10780" name="Google Shape;10780;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76"/>
          <p:cNvGrpSpPr/>
          <p:nvPr/>
        </p:nvGrpSpPr>
        <p:grpSpPr>
          <a:xfrm>
            <a:off x="1299979" y="1792386"/>
            <a:ext cx="366269" cy="369913"/>
            <a:chOff x="-64764500" y="2280550"/>
            <a:chExt cx="316650" cy="319800"/>
          </a:xfrm>
        </p:grpSpPr>
        <p:sp>
          <p:nvSpPr>
            <p:cNvPr id="10783" name="Google Shape;10783;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5" name="Google Shape;10785;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6" name="Google Shape;10786;p76"/>
          <p:cNvGrpSpPr/>
          <p:nvPr/>
        </p:nvGrpSpPr>
        <p:grpSpPr>
          <a:xfrm>
            <a:off x="3512023" y="1352163"/>
            <a:ext cx="365344" cy="289753"/>
            <a:chOff x="-62882850" y="1999375"/>
            <a:chExt cx="315850" cy="250500"/>
          </a:xfrm>
        </p:grpSpPr>
        <p:sp>
          <p:nvSpPr>
            <p:cNvPr id="10787" name="Google Shape;10787;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76"/>
          <p:cNvGrpSpPr/>
          <p:nvPr/>
        </p:nvGrpSpPr>
        <p:grpSpPr>
          <a:xfrm>
            <a:off x="3503362" y="1793745"/>
            <a:ext cx="382665" cy="367194"/>
            <a:chOff x="-62890750" y="2296300"/>
            <a:chExt cx="330825" cy="317450"/>
          </a:xfrm>
        </p:grpSpPr>
        <p:sp>
          <p:nvSpPr>
            <p:cNvPr id="10790" name="Google Shape;10790;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6"/>
          <p:cNvGrpSpPr/>
          <p:nvPr/>
        </p:nvGrpSpPr>
        <p:grpSpPr>
          <a:xfrm>
            <a:off x="3512023" y="2259206"/>
            <a:ext cx="365344" cy="367165"/>
            <a:chOff x="-62882850" y="2664925"/>
            <a:chExt cx="315850" cy="317425"/>
          </a:xfrm>
        </p:grpSpPr>
        <p:sp>
          <p:nvSpPr>
            <p:cNvPr id="10794" name="Google Shape;10794;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6" name="Google Shape;10796;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7" name="Google Shape;10797;p76"/>
          <p:cNvGrpSpPr/>
          <p:nvPr/>
        </p:nvGrpSpPr>
        <p:grpSpPr>
          <a:xfrm>
            <a:off x="2183172" y="3171846"/>
            <a:ext cx="366269" cy="359907"/>
            <a:chOff x="-60988625" y="2310475"/>
            <a:chExt cx="316650" cy="311150"/>
          </a:xfrm>
        </p:grpSpPr>
        <p:sp>
          <p:nvSpPr>
            <p:cNvPr id="10798" name="Google Shape;10798;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76"/>
          <p:cNvGrpSpPr/>
          <p:nvPr/>
        </p:nvGrpSpPr>
        <p:grpSpPr>
          <a:xfrm>
            <a:off x="2183634" y="3610009"/>
            <a:ext cx="365344" cy="368785"/>
            <a:chOff x="-60987050" y="2671400"/>
            <a:chExt cx="315850" cy="318825"/>
          </a:xfrm>
        </p:grpSpPr>
        <p:sp>
          <p:nvSpPr>
            <p:cNvPr id="10805" name="Google Shape;10805;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6"/>
          <p:cNvGrpSpPr/>
          <p:nvPr/>
        </p:nvGrpSpPr>
        <p:grpSpPr>
          <a:xfrm>
            <a:off x="3952500" y="3172771"/>
            <a:ext cx="368987" cy="358056"/>
            <a:chOff x="-59481900" y="2290800"/>
            <a:chExt cx="319000" cy="309550"/>
          </a:xfrm>
        </p:grpSpPr>
        <p:sp>
          <p:nvSpPr>
            <p:cNvPr id="10808" name="Google Shape;10808;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76"/>
          <p:cNvGrpSpPr/>
          <p:nvPr/>
        </p:nvGrpSpPr>
        <p:grpSpPr>
          <a:xfrm>
            <a:off x="1741805" y="1313544"/>
            <a:ext cx="368987" cy="366992"/>
            <a:chOff x="-64401400" y="1914475"/>
            <a:chExt cx="319000" cy="317275"/>
          </a:xfrm>
        </p:grpSpPr>
        <p:sp>
          <p:nvSpPr>
            <p:cNvPr id="10815" name="Google Shape;10815;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6"/>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6"/>
          <p:cNvGrpSpPr/>
          <p:nvPr/>
        </p:nvGrpSpPr>
        <p:grpSpPr>
          <a:xfrm>
            <a:off x="1806493" y="1794583"/>
            <a:ext cx="239610" cy="365517"/>
            <a:chOff x="-64343900" y="2282125"/>
            <a:chExt cx="207150" cy="316000"/>
          </a:xfrm>
        </p:grpSpPr>
        <p:sp>
          <p:nvSpPr>
            <p:cNvPr id="10819" name="Google Shape;10819;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1" name="Google Shape;10821;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2" name="Google Shape;10822;p76"/>
          <p:cNvGrpSpPr/>
          <p:nvPr/>
        </p:nvGrpSpPr>
        <p:grpSpPr>
          <a:xfrm>
            <a:off x="3986941" y="1313804"/>
            <a:ext cx="318873" cy="366471"/>
            <a:chOff x="-62496925" y="1931475"/>
            <a:chExt cx="275675" cy="316825"/>
          </a:xfrm>
        </p:grpSpPr>
        <p:sp>
          <p:nvSpPr>
            <p:cNvPr id="10823" name="Google Shape;10823;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6"/>
          <p:cNvGrpSpPr/>
          <p:nvPr/>
        </p:nvGrpSpPr>
        <p:grpSpPr>
          <a:xfrm>
            <a:off x="3963691" y="1793629"/>
            <a:ext cx="365373" cy="367426"/>
            <a:chOff x="-62516625" y="2297875"/>
            <a:chExt cx="315875" cy="317650"/>
          </a:xfrm>
        </p:grpSpPr>
        <p:sp>
          <p:nvSpPr>
            <p:cNvPr id="10826" name="Google Shape;10826;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6"/>
          <p:cNvGrpSpPr/>
          <p:nvPr/>
        </p:nvGrpSpPr>
        <p:grpSpPr>
          <a:xfrm>
            <a:off x="3962332" y="2275588"/>
            <a:ext cx="368091" cy="334402"/>
            <a:chOff x="-62518200" y="2692475"/>
            <a:chExt cx="318225" cy="289100"/>
          </a:xfrm>
        </p:grpSpPr>
        <p:sp>
          <p:nvSpPr>
            <p:cNvPr id="10829" name="Google Shape;10829;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6"/>
          <p:cNvGrpSpPr/>
          <p:nvPr/>
        </p:nvGrpSpPr>
        <p:grpSpPr>
          <a:xfrm>
            <a:off x="2648986" y="2733112"/>
            <a:ext cx="309793" cy="365344"/>
            <a:chOff x="-60597975" y="1939525"/>
            <a:chExt cx="267825" cy="315850"/>
          </a:xfrm>
        </p:grpSpPr>
        <p:sp>
          <p:nvSpPr>
            <p:cNvPr id="10832" name="Google Shape;10832;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76"/>
          <p:cNvGrpSpPr/>
          <p:nvPr/>
        </p:nvGrpSpPr>
        <p:grpSpPr>
          <a:xfrm>
            <a:off x="2619389" y="3167537"/>
            <a:ext cx="368987" cy="368525"/>
            <a:chOff x="-60620800" y="2304600"/>
            <a:chExt cx="319000" cy="318600"/>
          </a:xfrm>
        </p:grpSpPr>
        <p:sp>
          <p:nvSpPr>
            <p:cNvPr id="10835" name="Google Shape;10835;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76"/>
          <p:cNvGrpSpPr/>
          <p:nvPr/>
        </p:nvGrpSpPr>
        <p:grpSpPr>
          <a:xfrm>
            <a:off x="2620748" y="3663188"/>
            <a:ext cx="366269" cy="262426"/>
            <a:chOff x="-60621600" y="2716100"/>
            <a:chExt cx="316650" cy="226875"/>
          </a:xfrm>
        </p:grpSpPr>
        <p:sp>
          <p:nvSpPr>
            <p:cNvPr id="10839" name="Google Shape;10839;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6"/>
          <p:cNvGrpSpPr/>
          <p:nvPr/>
        </p:nvGrpSpPr>
        <p:grpSpPr>
          <a:xfrm>
            <a:off x="3957965" y="3611281"/>
            <a:ext cx="358056" cy="366240"/>
            <a:chOff x="-59475600" y="2658625"/>
            <a:chExt cx="309550" cy="316625"/>
          </a:xfrm>
        </p:grpSpPr>
        <p:sp>
          <p:nvSpPr>
            <p:cNvPr id="10842" name="Google Shape;10842;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9" name="Google Shape;10849;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1" name="Google Shape;10851;p76"/>
          <p:cNvGrpSpPr/>
          <p:nvPr/>
        </p:nvGrpSpPr>
        <p:grpSpPr>
          <a:xfrm>
            <a:off x="2233086" y="2259206"/>
            <a:ext cx="263294" cy="367165"/>
            <a:chOff x="-63987100" y="2646800"/>
            <a:chExt cx="227625" cy="317425"/>
          </a:xfrm>
        </p:grpSpPr>
        <p:sp>
          <p:nvSpPr>
            <p:cNvPr id="10852" name="Google Shape;10852;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6"/>
          <p:cNvGrpSpPr/>
          <p:nvPr/>
        </p:nvGrpSpPr>
        <p:grpSpPr>
          <a:xfrm>
            <a:off x="852428" y="2730827"/>
            <a:ext cx="358056" cy="369913"/>
            <a:chOff x="-62148000" y="1930075"/>
            <a:chExt cx="309550" cy="319800"/>
          </a:xfrm>
        </p:grpSpPr>
        <p:sp>
          <p:nvSpPr>
            <p:cNvPr id="10855" name="Google Shape;10855;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6"/>
          <p:cNvGrpSpPr/>
          <p:nvPr/>
        </p:nvGrpSpPr>
        <p:grpSpPr>
          <a:xfrm>
            <a:off x="849695" y="3169113"/>
            <a:ext cx="363522" cy="365373"/>
            <a:chOff x="-62150375" y="2297875"/>
            <a:chExt cx="314275" cy="315875"/>
          </a:xfrm>
        </p:grpSpPr>
        <p:sp>
          <p:nvSpPr>
            <p:cNvPr id="10858" name="Google Shape;10858;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76"/>
          <p:cNvGrpSpPr/>
          <p:nvPr/>
        </p:nvGrpSpPr>
        <p:grpSpPr>
          <a:xfrm>
            <a:off x="848322" y="3610356"/>
            <a:ext cx="366269" cy="368091"/>
            <a:chOff x="-62150375" y="2664925"/>
            <a:chExt cx="316650" cy="318225"/>
          </a:xfrm>
        </p:grpSpPr>
        <p:sp>
          <p:nvSpPr>
            <p:cNvPr id="10864" name="Google Shape;10864;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76"/>
          <p:cNvGrpSpPr/>
          <p:nvPr/>
        </p:nvGrpSpPr>
        <p:grpSpPr>
          <a:xfrm>
            <a:off x="3065911" y="2731333"/>
            <a:ext cx="367165" cy="368901"/>
            <a:chOff x="-60254550" y="1938025"/>
            <a:chExt cx="317425" cy="318925"/>
          </a:xfrm>
        </p:grpSpPr>
        <p:sp>
          <p:nvSpPr>
            <p:cNvPr id="10869" name="Google Shape;10869;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6"/>
          <p:cNvGrpSpPr/>
          <p:nvPr/>
        </p:nvGrpSpPr>
        <p:grpSpPr>
          <a:xfrm>
            <a:off x="3094149" y="3609907"/>
            <a:ext cx="310690" cy="368987"/>
            <a:chOff x="-60232500" y="2671225"/>
            <a:chExt cx="268600" cy="319000"/>
          </a:xfrm>
        </p:grpSpPr>
        <p:sp>
          <p:nvSpPr>
            <p:cNvPr id="10874" name="Google Shape;10874;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76"/>
          <p:cNvGrpSpPr/>
          <p:nvPr/>
        </p:nvGrpSpPr>
        <p:grpSpPr>
          <a:xfrm>
            <a:off x="2179643" y="4058541"/>
            <a:ext cx="365373" cy="368987"/>
            <a:chOff x="-59100700" y="1911950"/>
            <a:chExt cx="315875" cy="319000"/>
          </a:xfrm>
        </p:grpSpPr>
        <p:sp>
          <p:nvSpPr>
            <p:cNvPr id="10877" name="Google Shape;10877;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76"/>
          <p:cNvGrpSpPr/>
          <p:nvPr/>
        </p:nvGrpSpPr>
        <p:grpSpPr>
          <a:xfrm>
            <a:off x="2621810" y="1314021"/>
            <a:ext cx="379918" cy="366038"/>
            <a:chOff x="-63665750" y="1914325"/>
            <a:chExt cx="328450" cy="316450"/>
          </a:xfrm>
        </p:grpSpPr>
        <p:sp>
          <p:nvSpPr>
            <p:cNvPr id="10888" name="Google Shape;10888;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76"/>
          <p:cNvGrpSpPr/>
          <p:nvPr/>
        </p:nvGrpSpPr>
        <p:grpSpPr>
          <a:xfrm>
            <a:off x="2626814" y="1793065"/>
            <a:ext cx="369913" cy="368554"/>
            <a:chOff x="-63666550" y="2278975"/>
            <a:chExt cx="319800" cy="318625"/>
          </a:xfrm>
        </p:grpSpPr>
        <p:sp>
          <p:nvSpPr>
            <p:cNvPr id="10891" name="Google Shape;10891;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76"/>
          <p:cNvGrpSpPr/>
          <p:nvPr/>
        </p:nvGrpSpPr>
        <p:grpSpPr>
          <a:xfrm>
            <a:off x="2624081" y="2259090"/>
            <a:ext cx="375378" cy="367397"/>
            <a:chOff x="-63669700" y="2646600"/>
            <a:chExt cx="324525" cy="317625"/>
          </a:xfrm>
        </p:grpSpPr>
        <p:sp>
          <p:nvSpPr>
            <p:cNvPr id="10894" name="Google Shape;10894;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76"/>
          <p:cNvGrpSpPr/>
          <p:nvPr/>
        </p:nvGrpSpPr>
        <p:grpSpPr>
          <a:xfrm>
            <a:off x="1286361" y="2732418"/>
            <a:ext cx="366269" cy="366732"/>
            <a:chOff x="-61784125" y="1931250"/>
            <a:chExt cx="316650" cy="317050"/>
          </a:xfrm>
        </p:grpSpPr>
        <p:sp>
          <p:nvSpPr>
            <p:cNvPr id="10897" name="Google Shape;10897;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76"/>
          <p:cNvGrpSpPr/>
          <p:nvPr/>
        </p:nvGrpSpPr>
        <p:grpSpPr>
          <a:xfrm>
            <a:off x="1286360" y="3168665"/>
            <a:ext cx="366269" cy="366269"/>
            <a:chOff x="-61783350" y="2297100"/>
            <a:chExt cx="316650" cy="316650"/>
          </a:xfrm>
        </p:grpSpPr>
        <p:sp>
          <p:nvSpPr>
            <p:cNvPr id="10902" name="Google Shape;10902;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6"/>
          <p:cNvGrpSpPr/>
          <p:nvPr/>
        </p:nvGrpSpPr>
        <p:grpSpPr>
          <a:xfrm>
            <a:off x="1286360" y="3609748"/>
            <a:ext cx="366269" cy="369305"/>
            <a:chOff x="-61782550" y="2664925"/>
            <a:chExt cx="316650" cy="319275"/>
          </a:xfrm>
        </p:grpSpPr>
        <p:sp>
          <p:nvSpPr>
            <p:cNvPr id="10905" name="Google Shape;10905;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76"/>
          <p:cNvGrpSpPr/>
          <p:nvPr/>
        </p:nvGrpSpPr>
        <p:grpSpPr>
          <a:xfrm>
            <a:off x="3508137" y="2741136"/>
            <a:ext cx="367165" cy="349294"/>
            <a:chOff x="-59889100" y="1945025"/>
            <a:chExt cx="317425" cy="301975"/>
          </a:xfrm>
        </p:grpSpPr>
        <p:sp>
          <p:nvSpPr>
            <p:cNvPr id="10909" name="Google Shape;10909;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76"/>
          <p:cNvGrpSpPr/>
          <p:nvPr/>
        </p:nvGrpSpPr>
        <p:grpSpPr>
          <a:xfrm>
            <a:off x="3040249" y="3168589"/>
            <a:ext cx="366648" cy="366420"/>
            <a:chOff x="6479471" y="2079003"/>
            <a:chExt cx="348923" cy="348706"/>
          </a:xfrm>
        </p:grpSpPr>
        <p:sp>
          <p:nvSpPr>
            <p:cNvPr id="10914" name="Google Shape;10914;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6"/>
            <p:cNvGrpSpPr/>
            <p:nvPr/>
          </p:nvGrpSpPr>
          <p:grpSpPr>
            <a:xfrm>
              <a:off x="6520582" y="2079003"/>
              <a:ext cx="307811" cy="348706"/>
              <a:chOff x="-60218325" y="2304850"/>
              <a:chExt cx="279625" cy="316775"/>
            </a:xfrm>
          </p:grpSpPr>
          <p:sp>
            <p:nvSpPr>
              <p:cNvPr id="10916" name="Google Shape;10916;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923" name="Google Shape;10923;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4" name="Google Shape;10924;p76"/>
          <p:cNvGrpSpPr/>
          <p:nvPr/>
        </p:nvGrpSpPr>
        <p:grpSpPr>
          <a:xfrm>
            <a:off x="3507226" y="3611671"/>
            <a:ext cx="368987" cy="365459"/>
            <a:chOff x="-59889100" y="2671925"/>
            <a:chExt cx="319000" cy="315950"/>
          </a:xfrm>
        </p:grpSpPr>
        <p:sp>
          <p:nvSpPr>
            <p:cNvPr id="10925" name="Google Shape;10925;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6"/>
          <p:cNvGrpSpPr/>
          <p:nvPr/>
        </p:nvGrpSpPr>
        <p:grpSpPr>
          <a:xfrm>
            <a:off x="2620204" y="4054176"/>
            <a:ext cx="367165" cy="366269"/>
            <a:chOff x="-59092025" y="2296300"/>
            <a:chExt cx="317425" cy="316650"/>
          </a:xfrm>
        </p:grpSpPr>
        <p:sp>
          <p:nvSpPr>
            <p:cNvPr id="10930" name="Google Shape;10930;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6"/>
          <p:cNvGrpSpPr/>
          <p:nvPr/>
        </p:nvGrpSpPr>
        <p:grpSpPr>
          <a:xfrm>
            <a:off x="4865611" y="1305095"/>
            <a:ext cx="353174" cy="347599"/>
            <a:chOff x="683125" y="1955275"/>
            <a:chExt cx="299325" cy="294600"/>
          </a:xfrm>
        </p:grpSpPr>
        <p:sp>
          <p:nvSpPr>
            <p:cNvPr id="10933" name="Google Shape;10933;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76"/>
          <p:cNvGrpSpPr/>
          <p:nvPr/>
        </p:nvGrpSpPr>
        <p:grpSpPr>
          <a:xfrm>
            <a:off x="4866541" y="1755653"/>
            <a:ext cx="351315" cy="349486"/>
            <a:chOff x="685475" y="2318350"/>
            <a:chExt cx="297750" cy="296200"/>
          </a:xfrm>
        </p:grpSpPr>
        <p:sp>
          <p:nvSpPr>
            <p:cNvPr id="10938" name="Google Shape;10938;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76"/>
          <p:cNvGrpSpPr/>
          <p:nvPr/>
        </p:nvGrpSpPr>
        <p:grpSpPr>
          <a:xfrm>
            <a:off x="7094699" y="1304859"/>
            <a:ext cx="309517" cy="348071"/>
            <a:chOff x="2523000" y="1954875"/>
            <a:chExt cx="262325" cy="295000"/>
          </a:xfrm>
        </p:grpSpPr>
        <p:sp>
          <p:nvSpPr>
            <p:cNvPr id="10942" name="Google Shape;10942;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76"/>
          <p:cNvGrpSpPr/>
          <p:nvPr/>
        </p:nvGrpSpPr>
        <p:grpSpPr>
          <a:xfrm>
            <a:off x="7073800" y="1756125"/>
            <a:ext cx="351315" cy="348542"/>
            <a:chOff x="2508825" y="2318350"/>
            <a:chExt cx="297750" cy="295400"/>
          </a:xfrm>
        </p:grpSpPr>
        <p:sp>
          <p:nvSpPr>
            <p:cNvPr id="10945" name="Google Shape;10945;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7" name="Google Shape;10947;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8" name="Google Shape;10948;p76"/>
          <p:cNvGrpSpPr/>
          <p:nvPr/>
        </p:nvGrpSpPr>
        <p:grpSpPr>
          <a:xfrm>
            <a:off x="5747373" y="2670178"/>
            <a:ext cx="347599" cy="348513"/>
            <a:chOff x="4321150" y="1946600"/>
            <a:chExt cx="294600" cy="295375"/>
          </a:xfrm>
        </p:grpSpPr>
        <p:sp>
          <p:nvSpPr>
            <p:cNvPr id="10949" name="Google Shape;10949;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2" name="Google Shape;10952;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6" name="Google Shape;10956;p76"/>
          <p:cNvGrpSpPr/>
          <p:nvPr/>
        </p:nvGrpSpPr>
        <p:grpSpPr>
          <a:xfrm>
            <a:off x="5309921" y="1756125"/>
            <a:ext cx="352230" cy="348542"/>
            <a:chOff x="1049375" y="2318350"/>
            <a:chExt cx="298525" cy="295400"/>
          </a:xfrm>
        </p:grpSpPr>
        <p:sp>
          <p:nvSpPr>
            <p:cNvPr id="10957" name="Google Shape;10957;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76"/>
          <p:cNvGrpSpPr/>
          <p:nvPr/>
        </p:nvGrpSpPr>
        <p:grpSpPr>
          <a:xfrm>
            <a:off x="5310393" y="2196576"/>
            <a:ext cx="351286" cy="351286"/>
            <a:chOff x="1049375" y="2680675"/>
            <a:chExt cx="297725" cy="297725"/>
          </a:xfrm>
        </p:grpSpPr>
        <p:sp>
          <p:nvSpPr>
            <p:cNvPr id="10962" name="Google Shape;10962;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76"/>
          <p:cNvGrpSpPr/>
          <p:nvPr/>
        </p:nvGrpSpPr>
        <p:grpSpPr>
          <a:xfrm>
            <a:off x="7523845" y="1304623"/>
            <a:ext cx="348513" cy="348542"/>
            <a:chOff x="2872725" y="1954475"/>
            <a:chExt cx="295375" cy="295400"/>
          </a:xfrm>
        </p:grpSpPr>
        <p:sp>
          <p:nvSpPr>
            <p:cNvPr id="10965" name="Google Shape;10965;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6"/>
          <p:cNvGrpSpPr/>
          <p:nvPr/>
        </p:nvGrpSpPr>
        <p:grpSpPr>
          <a:xfrm>
            <a:off x="7545216" y="1755196"/>
            <a:ext cx="305771" cy="350401"/>
            <a:chOff x="2890050" y="2318350"/>
            <a:chExt cx="259150" cy="296975"/>
          </a:xfrm>
        </p:grpSpPr>
        <p:sp>
          <p:nvSpPr>
            <p:cNvPr id="10969" name="Google Shape;10969;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2" name="Google Shape;10972;p76"/>
          <p:cNvGrpSpPr/>
          <p:nvPr/>
        </p:nvGrpSpPr>
        <p:grpSpPr>
          <a:xfrm>
            <a:off x="6187732" y="2670650"/>
            <a:ext cx="347569" cy="347569"/>
            <a:chOff x="4685050" y="1945825"/>
            <a:chExt cx="294575" cy="294575"/>
          </a:xfrm>
        </p:grpSpPr>
        <p:sp>
          <p:nvSpPr>
            <p:cNvPr id="10973" name="Google Shape;10973;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8" name="Google Shape;10978;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0" name="Google Shape;10980;p76"/>
          <p:cNvGrpSpPr/>
          <p:nvPr/>
        </p:nvGrpSpPr>
        <p:grpSpPr>
          <a:xfrm>
            <a:off x="7958004" y="3159625"/>
            <a:ext cx="348513" cy="347599"/>
            <a:chOff x="6131900" y="2301825"/>
            <a:chExt cx="295375" cy="294600"/>
          </a:xfrm>
        </p:grpSpPr>
        <p:sp>
          <p:nvSpPr>
            <p:cNvPr id="10981" name="Google Shape;10981;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76"/>
          <p:cNvGrpSpPr/>
          <p:nvPr/>
        </p:nvGrpSpPr>
        <p:grpSpPr>
          <a:xfrm>
            <a:off x="5753997" y="1304166"/>
            <a:ext cx="351315" cy="349457"/>
            <a:chOff x="1412450" y="1954475"/>
            <a:chExt cx="297750" cy="296175"/>
          </a:xfrm>
        </p:grpSpPr>
        <p:sp>
          <p:nvSpPr>
            <p:cNvPr id="10986" name="Google Shape;10986;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8" name="Google Shape;10988;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9" name="Google Shape;10989;p76"/>
          <p:cNvGrpSpPr/>
          <p:nvPr/>
        </p:nvGrpSpPr>
        <p:grpSpPr>
          <a:xfrm>
            <a:off x="5753997" y="2196694"/>
            <a:ext cx="351315" cy="351050"/>
            <a:chOff x="1413250" y="2680675"/>
            <a:chExt cx="297750" cy="297525"/>
          </a:xfrm>
        </p:grpSpPr>
        <p:sp>
          <p:nvSpPr>
            <p:cNvPr id="10990" name="Google Shape;10990;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4" name="Google Shape;10994;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76"/>
          <p:cNvGrpSpPr/>
          <p:nvPr/>
        </p:nvGrpSpPr>
        <p:grpSpPr>
          <a:xfrm>
            <a:off x="6630407" y="2670311"/>
            <a:ext cx="350371" cy="348247"/>
            <a:chOff x="5045775" y="1946400"/>
            <a:chExt cx="296950" cy="295150"/>
          </a:xfrm>
        </p:grpSpPr>
        <p:sp>
          <p:nvSpPr>
            <p:cNvPr id="10998" name="Google Shape;10998;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6"/>
          <p:cNvGrpSpPr/>
          <p:nvPr/>
        </p:nvGrpSpPr>
        <p:grpSpPr>
          <a:xfrm>
            <a:off x="6629006" y="3179138"/>
            <a:ext cx="353174" cy="308573"/>
            <a:chOff x="5046550" y="2327025"/>
            <a:chExt cx="299325" cy="261525"/>
          </a:xfrm>
        </p:grpSpPr>
        <p:sp>
          <p:nvSpPr>
            <p:cNvPr id="11001" name="Google Shape;11001;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4" name="Google Shape;11004;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5" name="Google Shape;11005;p76"/>
          <p:cNvGrpSpPr/>
          <p:nvPr/>
        </p:nvGrpSpPr>
        <p:grpSpPr>
          <a:xfrm>
            <a:off x="7956604" y="3608476"/>
            <a:ext cx="351315" cy="348513"/>
            <a:chOff x="6167350" y="2672800"/>
            <a:chExt cx="297750" cy="295375"/>
          </a:xfrm>
        </p:grpSpPr>
        <p:sp>
          <p:nvSpPr>
            <p:cNvPr id="11006" name="Google Shape;11006;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76"/>
          <p:cNvGrpSpPr/>
          <p:nvPr/>
        </p:nvGrpSpPr>
        <p:grpSpPr>
          <a:xfrm>
            <a:off x="6197601" y="1303709"/>
            <a:ext cx="347599" cy="350371"/>
            <a:chOff x="1777925" y="1953700"/>
            <a:chExt cx="294600" cy="296950"/>
          </a:xfrm>
        </p:grpSpPr>
        <p:sp>
          <p:nvSpPr>
            <p:cNvPr id="11012" name="Google Shape;11012;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6"/>
          <p:cNvGrpSpPr/>
          <p:nvPr/>
        </p:nvGrpSpPr>
        <p:grpSpPr>
          <a:xfrm>
            <a:off x="6213411" y="1756597"/>
            <a:ext cx="315977" cy="347599"/>
            <a:chOff x="1790525" y="2319150"/>
            <a:chExt cx="267800" cy="294600"/>
          </a:xfrm>
        </p:grpSpPr>
        <p:sp>
          <p:nvSpPr>
            <p:cNvPr id="11017" name="Google Shape;11017;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9" name="Google Shape;11019;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6"/>
          <p:cNvGrpSpPr/>
          <p:nvPr/>
        </p:nvGrpSpPr>
        <p:grpSpPr>
          <a:xfrm>
            <a:off x="4866386" y="2670163"/>
            <a:ext cx="349457" cy="348542"/>
            <a:chOff x="3599700" y="1954475"/>
            <a:chExt cx="296175" cy="295400"/>
          </a:xfrm>
        </p:grpSpPr>
        <p:sp>
          <p:nvSpPr>
            <p:cNvPr id="11021" name="Google Shape;11021;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6"/>
          <p:cNvGrpSpPr/>
          <p:nvPr/>
        </p:nvGrpSpPr>
        <p:grpSpPr>
          <a:xfrm>
            <a:off x="4867316" y="3159626"/>
            <a:ext cx="347599" cy="347599"/>
            <a:chOff x="3601275" y="2319150"/>
            <a:chExt cx="294600" cy="294600"/>
          </a:xfrm>
        </p:grpSpPr>
        <p:sp>
          <p:nvSpPr>
            <p:cNvPr id="11025" name="Google Shape;11025;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7" name="Google Shape;11027;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8" name="Google Shape;11028;p76"/>
          <p:cNvGrpSpPr/>
          <p:nvPr/>
        </p:nvGrpSpPr>
        <p:grpSpPr>
          <a:xfrm>
            <a:off x="7087019" y="2669721"/>
            <a:ext cx="328071" cy="349427"/>
            <a:chOff x="5421475" y="1945825"/>
            <a:chExt cx="278050" cy="296150"/>
          </a:xfrm>
        </p:grpSpPr>
        <p:sp>
          <p:nvSpPr>
            <p:cNvPr id="11029" name="Google Shape;11029;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7" name="Google Shape;11037;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8" name="Google Shape;11038;p76"/>
          <p:cNvGrpSpPr/>
          <p:nvPr/>
        </p:nvGrpSpPr>
        <p:grpSpPr>
          <a:xfrm>
            <a:off x="7075869" y="3670273"/>
            <a:ext cx="350371" cy="224918"/>
            <a:chOff x="5411225" y="2726350"/>
            <a:chExt cx="296950" cy="190625"/>
          </a:xfrm>
        </p:grpSpPr>
        <p:sp>
          <p:nvSpPr>
            <p:cNvPr id="11039" name="Google Shape;11039;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6"/>
          <p:cNvGrpSpPr/>
          <p:nvPr/>
        </p:nvGrpSpPr>
        <p:grpSpPr>
          <a:xfrm>
            <a:off x="6185904" y="4059546"/>
            <a:ext cx="351286" cy="326390"/>
            <a:chOff x="6524150" y="1938725"/>
            <a:chExt cx="297725" cy="276625"/>
          </a:xfrm>
        </p:grpSpPr>
        <p:sp>
          <p:nvSpPr>
            <p:cNvPr id="11042" name="Google Shape;11042;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6"/>
          <p:cNvGrpSpPr/>
          <p:nvPr/>
        </p:nvGrpSpPr>
        <p:grpSpPr>
          <a:xfrm>
            <a:off x="6631047" y="1756007"/>
            <a:ext cx="363380" cy="348778"/>
            <a:chOff x="2140225" y="2318650"/>
            <a:chExt cx="307975" cy="295600"/>
          </a:xfrm>
        </p:grpSpPr>
        <p:sp>
          <p:nvSpPr>
            <p:cNvPr id="11047" name="Google Shape;11047;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76"/>
          <p:cNvGrpSpPr/>
          <p:nvPr/>
        </p:nvGrpSpPr>
        <p:grpSpPr>
          <a:xfrm>
            <a:off x="6636607" y="2197505"/>
            <a:ext cx="352259" cy="349427"/>
            <a:chOff x="2139425" y="2682250"/>
            <a:chExt cx="298550" cy="296150"/>
          </a:xfrm>
        </p:grpSpPr>
        <p:sp>
          <p:nvSpPr>
            <p:cNvPr id="11050" name="Google Shape;11050;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6"/>
          <p:cNvGrpSpPr/>
          <p:nvPr/>
        </p:nvGrpSpPr>
        <p:grpSpPr>
          <a:xfrm>
            <a:off x="5301219" y="2711991"/>
            <a:ext cx="350401" cy="264888"/>
            <a:chOff x="3962775" y="1990700"/>
            <a:chExt cx="296975" cy="224500"/>
          </a:xfrm>
        </p:grpSpPr>
        <p:sp>
          <p:nvSpPr>
            <p:cNvPr id="11055" name="Google Shape;11055;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6"/>
          <p:cNvGrpSpPr/>
          <p:nvPr/>
        </p:nvGrpSpPr>
        <p:grpSpPr>
          <a:xfrm>
            <a:off x="5301691" y="3158697"/>
            <a:ext cx="349457" cy="349457"/>
            <a:chOff x="3963575" y="2317575"/>
            <a:chExt cx="296175" cy="296175"/>
          </a:xfrm>
        </p:grpSpPr>
        <p:sp>
          <p:nvSpPr>
            <p:cNvPr id="11060" name="Google Shape;11060;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6"/>
          <p:cNvGrpSpPr/>
          <p:nvPr/>
        </p:nvGrpSpPr>
        <p:grpSpPr>
          <a:xfrm>
            <a:off x="5301691" y="3608476"/>
            <a:ext cx="349457" cy="348513"/>
            <a:chOff x="3962775" y="2683025"/>
            <a:chExt cx="296175" cy="295375"/>
          </a:xfrm>
        </p:grpSpPr>
        <p:sp>
          <p:nvSpPr>
            <p:cNvPr id="11077" name="Google Shape;11077;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0" name="Google Shape;11080;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1" name="Google Shape;11081;p76"/>
          <p:cNvGrpSpPr/>
          <p:nvPr/>
        </p:nvGrpSpPr>
        <p:grpSpPr>
          <a:xfrm>
            <a:off x="7516228" y="3159168"/>
            <a:ext cx="348513" cy="348513"/>
            <a:chOff x="5775900" y="2308125"/>
            <a:chExt cx="295375" cy="295375"/>
          </a:xfrm>
        </p:grpSpPr>
        <p:sp>
          <p:nvSpPr>
            <p:cNvPr id="11082" name="Google Shape;11082;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76"/>
          <p:cNvGrpSpPr/>
          <p:nvPr/>
        </p:nvGrpSpPr>
        <p:grpSpPr>
          <a:xfrm>
            <a:off x="7537142" y="3608004"/>
            <a:ext cx="306686" cy="349457"/>
            <a:chOff x="5794025" y="2673575"/>
            <a:chExt cx="259925" cy="296175"/>
          </a:xfrm>
        </p:grpSpPr>
        <p:sp>
          <p:nvSpPr>
            <p:cNvPr id="11088" name="Google Shape;11088;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0" name="Google Shape;11090;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2" name="Google Shape;11092;p76"/>
          <p:cNvGrpSpPr/>
          <p:nvPr/>
        </p:nvGrpSpPr>
        <p:grpSpPr>
          <a:xfrm>
            <a:off x="6637536" y="1304166"/>
            <a:ext cx="350401" cy="349457"/>
            <a:chOff x="2141000" y="1954475"/>
            <a:chExt cx="296975" cy="296175"/>
          </a:xfrm>
        </p:grpSpPr>
        <p:sp>
          <p:nvSpPr>
            <p:cNvPr id="11093" name="Google Shape;11093;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00"/>
        <p:cNvGrpSpPr/>
        <p:nvPr/>
      </p:nvGrpSpPr>
      <p:grpSpPr>
        <a:xfrm>
          <a:off x="0" y="0"/>
          <a:ext cx="0" cy="0"/>
          <a:chOff x="0" y="0"/>
          <a:chExt cx="0" cy="0"/>
        </a:xfrm>
      </p:grpSpPr>
      <p:sp>
        <p:nvSpPr>
          <p:cNvPr id="11101" name="Google Shape;11101;p77"/>
          <p:cNvSpPr txBox="1">
            <a:spLocks noGrp="1"/>
          </p:cNvSpPr>
          <p:nvPr>
            <p:ph type="title" idx="4294967295"/>
          </p:nvPr>
        </p:nvSpPr>
        <p:spPr>
          <a:xfrm>
            <a:off x="849675"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02" name="Google Shape;11102;p77"/>
          <p:cNvSpPr txBox="1">
            <a:spLocks noGrp="1"/>
          </p:cNvSpPr>
          <p:nvPr>
            <p:ph type="title" idx="4294967295"/>
          </p:nvPr>
        </p:nvSpPr>
        <p:spPr>
          <a:xfrm>
            <a:off x="4858400"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103" name="Google Shape;11103;p77"/>
          <p:cNvGrpSpPr/>
          <p:nvPr/>
        </p:nvGrpSpPr>
        <p:grpSpPr>
          <a:xfrm>
            <a:off x="882957" y="1306638"/>
            <a:ext cx="292442" cy="355741"/>
            <a:chOff x="-35830350" y="1912725"/>
            <a:chExt cx="241050" cy="293225"/>
          </a:xfrm>
        </p:grpSpPr>
        <p:sp>
          <p:nvSpPr>
            <p:cNvPr id="11104" name="Google Shape;11104;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7"/>
          <p:cNvGrpSpPr/>
          <p:nvPr/>
        </p:nvGrpSpPr>
        <p:grpSpPr>
          <a:xfrm>
            <a:off x="851444" y="1766235"/>
            <a:ext cx="355468" cy="353587"/>
            <a:chOff x="-35854750" y="2272675"/>
            <a:chExt cx="293000" cy="291450"/>
          </a:xfrm>
        </p:grpSpPr>
        <p:sp>
          <p:nvSpPr>
            <p:cNvPr id="11107" name="Google Shape;11107;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77"/>
          <p:cNvGrpSpPr/>
          <p:nvPr/>
        </p:nvGrpSpPr>
        <p:grpSpPr>
          <a:xfrm>
            <a:off x="850958" y="2220821"/>
            <a:ext cx="356438" cy="354558"/>
            <a:chOff x="-35853975" y="2631825"/>
            <a:chExt cx="293800" cy="292250"/>
          </a:xfrm>
        </p:grpSpPr>
        <p:sp>
          <p:nvSpPr>
            <p:cNvPr id="11111" name="Google Shape;11111;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77"/>
          <p:cNvGrpSpPr/>
          <p:nvPr/>
        </p:nvGrpSpPr>
        <p:grpSpPr>
          <a:xfrm>
            <a:off x="3089562" y="1307714"/>
            <a:ext cx="353587" cy="353587"/>
            <a:chOff x="-34032200" y="1916675"/>
            <a:chExt cx="291450" cy="291450"/>
          </a:xfrm>
        </p:grpSpPr>
        <p:sp>
          <p:nvSpPr>
            <p:cNvPr id="11117" name="Google Shape;11117;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1" name="Google Shape;11121;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2" name="Google Shape;11122;p77"/>
          <p:cNvGrpSpPr/>
          <p:nvPr/>
        </p:nvGrpSpPr>
        <p:grpSpPr>
          <a:xfrm>
            <a:off x="3089092" y="2220821"/>
            <a:ext cx="354527" cy="354558"/>
            <a:chOff x="-34032200" y="2634975"/>
            <a:chExt cx="292225" cy="292250"/>
          </a:xfrm>
        </p:grpSpPr>
        <p:sp>
          <p:nvSpPr>
            <p:cNvPr id="11123" name="Google Shape;11123;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6" name="Google Shape;11126;p77"/>
          <p:cNvGrpSpPr/>
          <p:nvPr/>
        </p:nvGrpSpPr>
        <p:grpSpPr>
          <a:xfrm>
            <a:off x="1739487" y="2687069"/>
            <a:ext cx="358379" cy="354527"/>
            <a:chOff x="-32245875" y="1938725"/>
            <a:chExt cx="295400" cy="292225"/>
          </a:xfrm>
        </p:grpSpPr>
        <p:sp>
          <p:nvSpPr>
            <p:cNvPr id="11127" name="Google Shape;11127;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7"/>
          <p:cNvGrpSpPr/>
          <p:nvPr/>
        </p:nvGrpSpPr>
        <p:grpSpPr>
          <a:xfrm>
            <a:off x="1736150" y="3156468"/>
            <a:ext cx="365052" cy="352162"/>
            <a:chOff x="-32243500" y="2299850"/>
            <a:chExt cx="300900" cy="290275"/>
          </a:xfrm>
        </p:grpSpPr>
        <p:sp>
          <p:nvSpPr>
            <p:cNvPr id="11131" name="Google Shape;11131;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77"/>
          <p:cNvGrpSpPr/>
          <p:nvPr/>
        </p:nvGrpSpPr>
        <p:grpSpPr>
          <a:xfrm>
            <a:off x="1299432" y="1306759"/>
            <a:ext cx="354527" cy="355498"/>
            <a:chOff x="-35495600" y="1912725"/>
            <a:chExt cx="292225" cy="293025"/>
          </a:xfrm>
        </p:grpSpPr>
        <p:sp>
          <p:nvSpPr>
            <p:cNvPr id="11135" name="Google Shape;11135;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8" name="Google Shape;11138;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9" name="Google Shape;11139;p77"/>
          <p:cNvGrpSpPr/>
          <p:nvPr/>
        </p:nvGrpSpPr>
        <p:grpSpPr>
          <a:xfrm>
            <a:off x="1299432" y="2221307"/>
            <a:ext cx="354527" cy="353587"/>
            <a:chOff x="-35495600" y="2631825"/>
            <a:chExt cx="292225" cy="291450"/>
          </a:xfrm>
        </p:grpSpPr>
        <p:sp>
          <p:nvSpPr>
            <p:cNvPr id="11140" name="Google Shape;11140;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7"/>
          <p:cNvGrpSpPr/>
          <p:nvPr/>
        </p:nvGrpSpPr>
        <p:grpSpPr>
          <a:xfrm>
            <a:off x="3537081" y="1307714"/>
            <a:ext cx="353587" cy="353587"/>
            <a:chOff x="-33673825" y="1916675"/>
            <a:chExt cx="291450" cy="291450"/>
          </a:xfrm>
        </p:grpSpPr>
        <p:sp>
          <p:nvSpPr>
            <p:cNvPr id="11145" name="Google Shape;11145;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7"/>
          <p:cNvGrpSpPr/>
          <p:nvPr/>
        </p:nvGrpSpPr>
        <p:grpSpPr>
          <a:xfrm>
            <a:off x="3534700" y="1765295"/>
            <a:ext cx="358349" cy="355468"/>
            <a:chOff x="-33676975" y="2275050"/>
            <a:chExt cx="295375" cy="293000"/>
          </a:xfrm>
        </p:grpSpPr>
        <p:sp>
          <p:nvSpPr>
            <p:cNvPr id="11150" name="Google Shape;11150;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77"/>
          <p:cNvGrpSpPr/>
          <p:nvPr/>
        </p:nvGrpSpPr>
        <p:grpSpPr>
          <a:xfrm>
            <a:off x="3537081" y="2220594"/>
            <a:ext cx="353587" cy="355013"/>
            <a:chOff x="-33673825" y="2634975"/>
            <a:chExt cx="291450" cy="292625"/>
          </a:xfrm>
        </p:grpSpPr>
        <p:sp>
          <p:nvSpPr>
            <p:cNvPr id="11154" name="Google Shape;11154;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7"/>
          <p:cNvGrpSpPr/>
          <p:nvPr/>
        </p:nvGrpSpPr>
        <p:grpSpPr>
          <a:xfrm>
            <a:off x="2205089" y="2687509"/>
            <a:ext cx="329687" cy="353648"/>
            <a:chOff x="-31874100" y="1939525"/>
            <a:chExt cx="271750" cy="291500"/>
          </a:xfrm>
        </p:grpSpPr>
        <p:sp>
          <p:nvSpPr>
            <p:cNvPr id="11157" name="Google Shape;11157;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0" name="Google Shape;11160;p77"/>
          <p:cNvGrpSpPr/>
          <p:nvPr/>
        </p:nvGrpSpPr>
        <p:grpSpPr>
          <a:xfrm>
            <a:off x="2186451" y="3616531"/>
            <a:ext cx="366963" cy="352768"/>
            <a:chOff x="-31889075" y="2658950"/>
            <a:chExt cx="302475" cy="290775"/>
          </a:xfrm>
        </p:grpSpPr>
        <p:sp>
          <p:nvSpPr>
            <p:cNvPr id="11161" name="Google Shape;11161;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3" name="Google Shape;11163;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4" name="Google Shape;11164;p77"/>
          <p:cNvGrpSpPr/>
          <p:nvPr/>
        </p:nvGrpSpPr>
        <p:grpSpPr>
          <a:xfrm>
            <a:off x="1747421" y="1306759"/>
            <a:ext cx="354527" cy="355498"/>
            <a:chOff x="-35136450" y="1912725"/>
            <a:chExt cx="292225" cy="293025"/>
          </a:xfrm>
        </p:grpSpPr>
        <p:sp>
          <p:nvSpPr>
            <p:cNvPr id="11165" name="Google Shape;11165;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77"/>
          <p:cNvGrpSpPr/>
          <p:nvPr/>
        </p:nvGrpSpPr>
        <p:grpSpPr>
          <a:xfrm>
            <a:off x="1747891" y="1765978"/>
            <a:ext cx="353587" cy="354103"/>
            <a:chOff x="-35134875" y="2272675"/>
            <a:chExt cx="291450" cy="291875"/>
          </a:xfrm>
        </p:grpSpPr>
        <p:sp>
          <p:nvSpPr>
            <p:cNvPr id="11169" name="Google Shape;11169;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77"/>
          <p:cNvGrpSpPr/>
          <p:nvPr/>
        </p:nvGrpSpPr>
        <p:grpSpPr>
          <a:xfrm>
            <a:off x="1789458" y="2221307"/>
            <a:ext cx="270453" cy="353587"/>
            <a:chOff x="-35101800" y="2631050"/>
            <a:chExt cx="222925" cy="291450"/>
          </a:xfrm>
        </p:grpSpPr>
        <p:sp>
          <p:nvSpPr>
            <p:cNvPr id="11174" name="Google Shape;11174;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9" name="Google Shape;11179;p77"/>
          <p:cNvGrpSpPr/>
          <p:nvPr/>
        </p:nvGrpSpPr>
        <p:grpSpPr>
          <a:xfrm>
            <a:off x="3977510" y="1765295"/>
            <a:ext cx="353587" cy="355468"/>
            <a:chOff x="-33314675" y="2275050"/>
            <a:chExt cx="291450" cy="293000"/>
          </a:xfrm>
        </p:grpSpPr>
        <p:sp>
          <p:nvSpPr>
            <p:cNvPr id="11180" name="Google Shape;11180;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3" name="Google Shape;11183;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4" name="Google Shape;11184;p77"/>
          <p:cNvGrpSpPr/>
          <p:nvPr/>
        </p:nvGrpSpPr>
        <p:grpSpPr>
          <a:xfrm>
            <a:off x="2639701" y="2687555"/>
            <a:ext cx="353587" cy="353557"/>
            <a:chOff x="-31523625" y="1939525"/>
            <a:chExt cx="291450" cy="291425"/>
          </a:xfrm>
        </p:grpSpPr>
        <p:sp>
          <p:nvSpPr>
            <p:cNvPr id="11185" name="Google Shape;11185;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7"/>
          <p:cNvGrpSpPr/>
          <p:nvPr/>
        </p:nvGrpSpPr>
        <p:grpSpPr>
          <a:xfrm>
            <a:off x="2638746" y="3155755"/>
            <a:ext cx="355498" cy="353587"/>
            <a:chOff x="-31523625" y="2298675"/>
            <a:chExt cx="293025" cy="291450"/>
          </a:xfrm>
        </p:grpSpPr>
        <p:sp>
          <p:nvSpPr>
            <p:cNvPr id="11197" name="Google Shape;11197;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0" name="Google Shape;11200;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2" name="Google Shape;11202;p77"/>
          <p:cNvGrpSpPr/>
          <p:nvPr/>
        </p:nvGrpSpPr>
        <p:grpSpPr>
          <a:xfrm>
            <a:off x="2205934" y="1307729"/>
            <a:ext cx="331598" cy="353557"/>
            <a:chOff x="-34767825" y="1914325"/>
            <a:chExt cx="273325" cy="291425"/>
          </a:xfrm>
        </p:grpSpPr>
        <p:sp>
          <p:nvSpPr>
            <p:cNvPr id="11203" name="Google Shape;11203;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77"/>
          <p:cNvGrpSpPr/>
          <p:nvPr/>
        </p:nvGrpSpPr>
        <p:grpSpPr>
          <a:xfrm>
            <a:off x="2193513" y="1765280"/>
            <a:ext cx="356438" cy="355498"/>
            <a:chOff x="-34778075" y="2272675"/>
            <a:chExt cx="293800" cy="293025"/>
          </a:xfrm>
        </p:grpSpPr>
        <p:sp>
          <p:nvSpPr>
            <p:cNvPr id="11207" name="Google Shape;11207;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7"/>
          <p:cNvGrpSpPr/>
          <p:nvPr/>
        </p:nvGrpSpPr>
        <p:grpSpPr>
          <a:xfrm>
            <a:off x="2194939" y="2221307"/>
            <a:ext cx="353587" cy="353587"/>
            <a:chOff x="-34776500" y="2631825"/>
            <a:chExt cx="291450" cy="291450"/>
          </a:xfrm>
        </p:grpSpPr>
        <p:sp>
          <p:nvSpPr>
            <p:cNvPr id="11211" name="Google Shape;11211;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77"/>
          <p:cNvGrpSpPr/>
          <p:nvPr/>
        </p:nvGrpSpPr>
        <p:grpSpPr>
          <a:xfrm>
            <a:off x="853628" y="2685160"/>
            <a:ext cx="354527" cy="358349"/>
            <a:chOff x="-32956300" y="1915900"/>
            <a:chExt cx="292225" cy="295375"/>
          </a:xfrm>
        </p:grpSpPr>
        <p:sp>
          <p:nvSpPr>
            <p:cNvPr id="11215" name="Google Shape;11215;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7" name="Google Shape;11217;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9" name="Google Shape;11219;p77"/>
          <p:cNvGrpSpPr/>
          <p:nvPr/>
        </p:nvGrpSpPr>
        <p:grpSpPr>
          <a:xfrm>
            <a:off x="3081101" y="2687555"/>
            <a:ext cx="356438" cy="353557"/>
            <a:chOff x="-31166825" y="1939525"/>
            <a:chExt cx="293800" cy="291425"/>
          </a:xfrm>
        </p:grpSpPr>
        <p:sp>
          <p:nvSpPr>
            <p:cNvPr id="11220" name="Google Shape;11220;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77"/>
          <p:cNvGrpSpPr/>
          <p:nvPr/>
        </p:nvGrpSpPr>
        <p:grpSpPr>
          <a:xfrm>
            <a:off x="3082057" y="3155482"/>
            <a:ext cx="354527" cy="354133"/>
            <a:chOff x="-31165250" y="2298675"/>
            <a:chExt cx="292225" cy="291900"/>
          </a:xfrm>
        </p:grpSpPr>
        <p:sp>
          <p:nvSpPr>
            <p:cNvPr id="11232" name="Google Shape;11232;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7"/>
          <p:cNvGrpSpPr/>
          <p:nvPr/>
        </p:nvGrpSpPr>
        <p:grpSpPr>
          <a:xfrm>
            <a:off x="3082542" y="3616136"/>
            <a:ext cx="353557" cy="353557"/>
            <a:chOff x="-31164450" y="2657050"/>
            <a:chExt cx="291425" cy="291425"/>
          </a:xfrm>
        </p:grpSpPr>
        <p:sp>
          <p:nvSpPr>
            <p:cNvPr id="11236" name="Google Shape;11236;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0" name="Google Shape;11240;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1" name="Google Shape;11241;p77"/>
          <p:cNvGrpSpPr/>
          <p:nvPr/>
        </p:nvGrpSpPr>
        <p:grpSpPr>
          <a:xfrm>
            <a:off x="2632987" y="1307366"/>
            <a:ext cx="358349" cy="354285"/>
            <a:chOff x="-34421275" y="1912725"/>
            <a:chExt cx="295375" cy="292025"/>
          </a:xfrm>
        </p:grpSpPr>
        <p:sp>
          <p:nvSpPr>
            <p:cNvPr id="11242" name="Google Shape;11242;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77"/>
          <p:cNvGrpSpPr/>
          <p:nvPr/>
        </p:nvGrpSpPr>
        <p:grpSpPr>
          <a:xfrm>
            <a:off x="2632032" y="1765280"/>
            <a:ext cx="360260" cy="355498"/>
            <a:chOff x="-34418125" y="2271100"/>
            <a:chExt cx="296950" cy="293025"/>
          </a:xfrm>
        </p:grpSpPr>
        <p:sp>
          <p:nvSpPr>
            <p:cNvPr id="11245" name="Google Shape;11245;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7"/>
          <p:cNvGrpSpPr/>
          <p:nvPr/>
        </p:nvGrpSpPr>
        <p:grpSpPr>
          <a:xfrm>
            <a:off x="2632987" y="2221307"/>
            <a:ext cx="358349" cy="353587"/>
            <a:chOff x="-34421275" y="2631050"/>
            <a:chExt cx="295375" cy="291450"/>
          </a:xfrm>
        </p:grpSpPr>
        <p:sp>
          <p:nvSpPr>
            <p:cNvPr id="11251" name="Google Shape;11251;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5" name="Google Shape;11255;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8" name="Google Shape;11258;p77"/>
          <p:cNvGrpSpPr/>
          <p:nvPr/>
        </p:nvGrpSpPr>
        <p:grpSpPr>
          <a:xfrm>
            <a:off x="3537620" y="2688025"/>
            <a:ext cx="353587" cy="352617"/>
            <a:chOff x="-30805300" y="1938725"/>
            <a:chExt cx="291450" cy="290650"/>
          </a:xfrm>
        </p:grpSpPr>
        <p:sp>
          <p:nvSpPr>
            <p:cNvPr id="11259" name="Google Shape;11259;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77"/>
          <p:cNvGrpSpPr/>
          <p:nvPr/>
        </p:nvGrpSpPr>
        <p:grpSpPr>
          <a:xfrm>
            <a:off x="3538105" y="3155952"/>
            <a:ext cx="352617" cy="353193"/>
            <a:chOff x="-30805300" y="2298675"/>
            <a:chExt cx="290650" cy="291125"/>
          </a:xfrm>
        </p:grpSpPr>
        <p:sp>
          <p:nvSpPr>
            <p:cNvPr id="11262" name="Google Shape;11262;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77"/>
          <p:cNvGrpSpPr/>
          <p:nvPr/>
        </p:nvGrpSpPr>
        <p:grpSpPr>
          <a:xfrm>
            <a:off x="3537635" y="3616136"/>
            <a:ext cx="353557" cy="353557"/>
            <a:chOff x="-30806075" y="2657050"/>
            <a:chExt cx="291425" cy="291425"/>
          </a:xfrm>
        </p:grpSpPr>
        <p:sp>
          <p:nvSpPr>
            <p:cNvPr id="11267" name="Google Shape;11267;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77"/>
          <p:cNvGrpSpPr/>
          <p:nvPr/>
        </p:nvGrpSpPr>
        <p:grpSpPr>
          <a:xfrm>
            <a:off x="2639681" y="4073943"/>
            <a:ext cx="353557" cy="353557"/>
            <a:chOff x="-30064925" y="2332550"/>
            <a:chExt cx="291425" cy="291425"/>
          </a:xfrm>
        </p:grpSpPr>
        <p:sp>
          <p:nvSpPr>
            <p:cNvPr id="11271" name="Google Shape;11271;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77"/>
          <p:cNvGrpSpPr/>
          <p:nvPr/>
        </p:nvGrpSpPr>
        <p:grpSpPr>
          <a:xfrm>
            <a:off x="3983068" y="2683443"/>
            <a:ext cx="348855" cy="347879"/>
            <a:chOff x="2821450" y="2957850"/>
            <a:chExt cx="259275" cy="258550"/>
          </a:xfrm>
        </p:grpSpPr>
        <p:sp>
          <p:nvSpPr>
            <p:cNvPr id="11275" name="Google Shape;11275;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1278" name="Google Shape;11278;p77"/>
          <p:cNvGrpSpPr/>
          <p:nvPr/>
        </p:nvGrpSpPr>
        <p:grpSpPr>
          <a:xfrm>
            <a:off x="4858100" y="1304461"/>
            <a:ext cx="361090" cy="361090"/>
            <a:chOff x="-57970450" y="1903275"/>
            <a:chExt cx="318225" cy="318225"/>
          </a:xfrm>
        </p:grpSpPr>
        <p:sp>
          <p:nvSpPr>
            <p:cNvPr id="11279" name="Google Shape;11279;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77"/>
          <p:cNvGrpSpPr/>
          <p:nvPr/>
        </p:nvGrpSpPr>
        <p:grpSpPr>
          <a:xfrm>
            <a:off x="4880000" y="1780418"/>
            <a:ext cx="317290" cy="359303"/>
            <a:chOff x="-57950750" y="2296300"/>
            <a:chExt cx="279625" cy="316650"/>
          </a:xfrm>
        </p:grpSpPr>
        <p:sp>
          <p:nvSpPr>
            <p:cNvPr id="11284" name="Google Shape;11284;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77"/>
          <p:cNvGrpSpPr/>
          <p:nvPr/>
        </p:nvGrpSpPr>
        <p:grpSpPr>
          <a:xfrm>
            <a:off x="4858214" y="2232094"/>
            <a:ext cx="360863" cy="360211"/>
            <a:chOff x="-57969675" y="2687750"/>
            <a:chExt cx="318025" cy="317450"/>
          </a:xfrm>
        </p:grpSpPr>
        <p:sp>
          <p:nvSpPr>
            <p:cNvPr id="11289" name="Google Shape;11289;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77"/>
          <p:cNvGrpSpPr/>
          <p:nvPr/>
        </p:nvGrpSpPr>
        <p:grpSpPr>
          <a:xfrm>
            <a:off x="7067397" y="1304461"/>
            <a:ext cx="363785" cy="361090"/>
            <a:chOff x="-56012425" y="1903275"/>
            <a:chExt cx="320600" cy="318225"/>
          </a:xfrm>
        </p:grpSpPr>
        <p:sp>
          <p:nvSpPr>
            <p:cNvPr id="11294" name="Google Shape;11294;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77"/>
          <p:cNvGrpSpPr/>
          <p:nvPr/>
        </p:nvGrpSpPr>
        <p:grpSpPr>
          <a:xfrm>
            <a:off x="7068290" y="1778631"/>
            <a:ext cx="361998" cy="361998"/>
            <a:chOff x="-56010850" y="2294725"/>
            <a:chExt cx="319025" cy="319025"/>
          </a:xfrm>
        </p:grpSpPr>
        <p:sp>
          <p:nvSpPr>
            <p:cNvPr id="11297" name="Google Shape;11297;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77"/>
          <p:cNvGrpSpPr/>
          <p:nvPr/>
        </p:nvGrpSpPr>
        <p:grpSpPr>
          <a:xfrm>
            <a:off x="7068305" y="2231215"/>
            <a:ext cx="361969" cy="361090"/>
            <a:chOff x="-56010050" y="2686975"/>
            <a:chExt cx="319000" cy="318225"/>
          </a:xfrm>
        </p:grpSpPr>
        <p:sp>
          <p:nvSpPr>
            <p:cNvPr id="11302" name="Google Shape;11302;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77"/>
          <p:cNvGrpSpPr/>
          <p:nvPr/>
        </p:nvGrpSpPr>
        <p:grpSpPr>
          <a:xfrm>
            <a:off x="5753801" y="2684124"/>
            <a:ext cx="361998" cy="361090"/>
            <a:chOff x="-54081175" y="1903275"/>
            <a:chExt cx="319025" cy="318225"/>
          </a:xfrm>
        </p:grpSpPr>
        <p:sp>
          <p:nvSpPr>
            <p:cNvPr id="11307" name="Google Shape;11307;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7"/>
          <p:cNvGrpSpPr/>
          <p:nvPr/>
        </p:nvGrpSpPr>
        <p:grpSpPr>
          <a:xfrm>
            <a:off x="5776154" y="3137587"/>
            <a:ext cx="317290" cy="360211"/>
            <a:chOff x="-54063050" y="2296300"/>
            <a:chExt cx="279625" cy="317450"/>
          </a:xfrm>
        </p:grpSpPr>
        <p:sp>
          <p:nvSpPr>
            <p:cNvPr id="11310" name="Google Shape;11310;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77"/>
          <p:cNvGrpSpPr/>
          <p:nvPr/>
        </p:nvGrpSpPr>
        <p:grpSpPr>
          <a:xfrm>
            <a:off x="5776154" y="3601649"/>
            <a:ext cx="317290" cy="361033"/>
            <a:chOff x="-54061475" y="2685450"/>
            <a:chExt cx="279625" cy="318175"/>
          </a:xfrm>
        </p:grpSpPr>
        <p:sp>
          <p:nvSpPr>
            <p:cNvPr id="11315" name="Google Shape;11315;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7"/>
          <p:cNvGrpSpPr/>
          <p:nvPr/>
        </p:nvGrpSpPr>
        <p:grpSpPr>
          <a:xfrm>
            <a:off x="8029690" y="2693967"/>
            <a:ext cx="275278" cy="361969"/>
            <a:chOff x="-52074300" y="1911950"/>
            <a:chExt cx="242600" cy="319000"/>
          </a:xfrm>
        </p:grpSpPr>
        <p:sp>
          <p:nvSpPr>
            <p:cNvPr id="11320" name="Google Shape;11320;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7"/>
          <p:cNvGrpSpPr/>
          <p:nvPr/>
        </p:nvGrpSpPr>
        <p:grpSpPr>
          <a:xfrm>
            <a:off x="5287689" y="1305369"/>
            <a:ext cx="361998" cy="361090"/>
            <a:chOff x="-57578225" y="1904075"/>
            <a:chExt cx="319025" cy="318225"/>
          </a:xfrm>
        </p:grpSpPr>
        <p:sp>
          <p:nvSpPr>
            <p:cNvPr id="11325" name="Google Shape;11325;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7"/>
          <p:cNvGrpSpPr/>
          <p:nvPr/>
        </p:nvGrpSpPr>
        <p:grpSpPr>
          <a:xfrm>
            <a:off x="5310042" y="1778631"/>
            <a:ext cx="317290" cy="361090"/>
            <a:chOff x="-57558525" y="2294725"/>
            <a:chExt cx="279625" cy="318225"/>
          </a:xfrm>
        </p:grpSpPr>
        <p:sp>
          <p:nvSpPr>
            <p:cNvPr id="11330" name="Google Shape;11330;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7"/>
          <p:cNvGrpSpPr/>
          <p:nvPr/>
        </p:nvGrpSpPr>
        <p:grpSpPr>
          <a:xfrm>
            <a:off x="5285901" y="2231215"/>
            <a:ext cx="365572" cy="361969"/>
            <a:chOff x="-57579800" y="2686975"/>
            <a:chExt cx="322175" cy="319000"/>
          </a:xfrm>
        </p:grpSpPr>
        <p:sp>
          <p:nvSpPr>
            <p:cNvPr id="11336" name="Google Shape;11336;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7"/>
          <p:cNvGrpSpPr/>
          <p:nvPr/>
        </p:nvGrpSpPr>
        <p:grpSpPr>
          <a:xfrm>
            <a:off x="7510682" y="1778631"/>
            <a:ext cx="367359" cy="361090"/>
            <a:chOff x="-55620975" y="2294725"/>
            <a:chExt cx="323750" cy="318225"/>
          </a:xfrm>
        </p:grpSpPr>
        <p:sp>
          <p:nvSpPr>
            <p:cNvPr id="11339" name="Google Shape;11339;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77"/>
          <p:cNvGrpSpPr/>
          <p:nvPr/>
        </p:nvGrpSpPr>
        <p:grpSpPr>
          <a:xfrm>
            <a:off x="7512923" y="2231130"/>
            <a:ext cx="362877" cy="361175"/>
            <a:chOff x="-55620175" y="2686900"/>
            <a:chExt cx="319800" cy="318300"/>
          </a:xfrm>
        </p:grpSpPr>
        <p:sp>
          <p:nvSpPr>
            <p:cNvPr id="11346" name="Google Shape;11346;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7"/>
          <p:cNvGrpSpPr/>
          <p:nvPr/>
        </p:nvGrpSpPr>
        <p:grpSpPr>
          <a:xfrm>
            <a:off x="6198887" y="2684124"/>
            <a:ext cx="361969" cy="361090"/>
            <a:chOff x="-53690500" y="1903275"/>
            <a:chExt cx="319000" cy="318225"/>
          </a:xfrm>
        </p:grpSpPr>
        <p:sp>
          <p:nvSpPr>
            <p:cNvPr id="11351" name="Google Shape;11351;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5" name="Google Shape;11355;p77"/>
          <p:cNvGrpSpPr/>
          <p:nvPr/>
        </p:nvGrpSpPr>
        <p:grpSpPr>
          <a:xfrm>
            <a:off x="6221226" y="3137587"/>
            <a:ext cx="317290" cy="359303"/>
            <a:chOff x="-53670800" y="2296300"/>
            <a:chExt cx="279625" cy="316650"/>
          </a:xfrm>
        </p:grpSpPr>
        <p:sp>
          <p:nvSpPr>
            <p:cNvPr id="11356" name="Google Shape;11356;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77"/>
          <p:cNvGrpSpPr/>
          <p:nvPr/>
        </p:nvGrpSpPr>
        <p:grpSpPr>
          <a:xfrm>
            <a:off x="6198887" y="3602925"/>
            <a:ext cx="361969" cy="361544"/>
            <a:chOff x="-53690500" y="2686575"/>
            <a:chExt cx="319000" cy="318625"/>
          </a:xfrm>
        </p:grpSpPr>
        <p:sp>
          <p:nvSpPr>
            <p:cNvPr id="11361" name="Google Shape;11361;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7"/>
          <p:cNvGrpSpPr/>
          <p:nvPr/>
        </p:nvGrpSpPr>
        <p:grpSpPr>
          <a:xfrm>
            <a:off x="8008669" y="3145785"/>
            <a:ext cx="317319" cy="360948"/>
            <a:chOff x="-52092425" y="2303525"/>
            <a:chExt cx="279650" cy="318100"/>
          </a:xfrm>
        </p:grpSpPr>
        <p:sp>
          <p:nvSpPr>
            <p:cNvPr id="11366" name="Google Shape;11366;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7"/>
          <p:cNvGrpSpPr/>
          <p:nvPr/>
        </p:nvGrpSpPr>
        <p:grpSpPr>
          <a:xfrm>
            <a:off x="5727728" y="1306249"/>
            <a:ext cx="363756" cy="361090"/>
            <a:chOff x="-57189125" y="1904850"/>
            <a:chExt cx="320575" cy="318225"/>
          </a:xfrm>
        </p:grpSpPr>
        <p:sp>
          <p:nvSpPr>
            <p:cNvPr id="11372" name="Google Shape;11372;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7"/>
          <p:cNvGrpSpPr/>
          <p:nvPr/>
        </p:nvGrpSpPr>
        <p:grpSpPr>
          <a:xfrm>
            <a:off x="5728621" y="1800985"/>
            <a:ext cx="361969" cy="316411"/>
            <a:chOff x="-57187550" y="2314425"/>
            <a:chExt cx="319000" cy="278850"/>
          </a:xfrm>
        </p:grpSpPr>
        <p:sp>
          <p:nvSpPr>
            <p:cNvPr id="11378" name="Google Shape;11378;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7"/>
          <p:cNvGrpSpPr/>
          <p:nvPr/>
        </p:nvGrpSpPr>
        <p:grpSpPr>
          <a:xfrm>
            <a:off x="5745585" y="2230534"/>
            <a:ext cx="328042" cy="361771"/>
            <a:chOff x="-57172600" y="2686375"/>
            <a:chExt cx="289100" cy="318825"/>
          </a:xfrm>
        </p:grpSpPr>
        <p:sp>
          <p:nvSpPr>
            <p:cNvPr id="11383" name="Google Shape;11383;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7"/>
          <p:cNvGrpSpPr/>
          <p:nvPr/>
        </p:nvGrpSpPr>
        <p:grpSpPr>
          <a:xfrm>
            <a:off x="7958434" y="1304461"/>
            <a:ext cx="361090" cy="359303"/>
            <a:chOff x="-55225575" y="1903275"/>
            <a:chExt cx="318225" cy="316650"/>
          </a:xfrm>
        </p:grpSpPr>
        <p:sp>
          <p:nvSpPr>
            <p:cNvPr id="11386" name="Google Shape;11386;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77"/>
          <p:cNvGrpSpPr/>
          <p:nvPr/>
        </p:nvGrpSpPr>
        <p:grpSpPr>
          <a:xfrm>
            <a:off x="7969611" y="1780418"/>
            <a:ext cx="338736" cy="359303"/>
            <a:chOff x="-55217700" y="2296300"/>
            <a:chExt cx="298525" cy="316650"/>
          </a:xfrm>
        </p:grpSpPr>
        <p:sp>
          <p:nvSpPr>
            <p:cNvPr id="11392" name="Google Shape;11392;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77"/>
          <p:cNvGrpSpPr/>
          <p:nvPr/>
        </p:nvGrpSpPr>
        <p:grpSpPr>
          <a:xfrm>
            <a:off x="7957541" y="2233002"/>
            <a:ext cx="362877" cy="359303"/>
            <a:chOff x="-55229525" y="2688550"/>
            <a:chExt cx="319800" cy="316650"/>
          </a:xfrm>
        </p:grpSpPr>
        <p:sp>
          <p:nvSpPr>
            <p:cNvPr id="11397" name="Google Shape;11397;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7"/>
          <p:cNvGrpSpPr/>
          <p:nvPr/>
        </p:nvGrpSpPr>
        <p:grpSpPr>
          <a:xfrm>
            <a:off x="6653760" y="2684124"/>
            <a:ext cx="338765" cy="361090"/>
            <a:chOff x="-53288825" y="1903275"/>
            <a:chExt cx="298550" cy="318225"/>
          </a:xfrm>
        </p:grpSpPr>
        <p:sp>
          <p:nvSpPr>
            <p:cNvPr id="11402" name="Google Shape;11402;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77"/>
          <p:cNvGrpSpPr/>
          <p:nvPr/>
        </p:nvGrpSpPr>
        <p:grpSpPr>
          <a:xfrm>
            <a:off x="6642143" y="3135800"/>
            <a:ext cx="361998" cy="361090"/>
            <a:chOff x="-53299850" y="2294725"/>
            <a:chExt cx="319025" cy="318225"/>
          </a:xfrm>
        </p:grpSpPr>
        <p:sp>
          <p:nvSpPr>
            <p:cNvPr id="11406" name="Google Shape;11406;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7"/>
          <p:cNvGrpSpPr/>
          <p:nvPr/>
        </p:nvGrpSpPr>
        <p:grpSpPr>
          <a:xfrm>
            <a:off x="6664936" y="3604259"/>
            <a:ext cx="316411" cy="360211"/>
            <a:chOff x="-53278575" y="2687750"/>
            <a:chExt cx="278850" cy="317450"/>
          </a:xfrm>
        </p:grpSpPr>
        <p:sp>
          <p:nvSpPr>
            <p:cNvPr id="11409" name="Google Shape;11409;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7"/>
          <p:cNvGrpSpPr/>
          <p:nvPr/>
        </p:nvGrpSpPr>
        <p:grpSpPr>
          <a:xfrm>
            <a:off x="7986330" y="3603947"/>
            <a:ext cx="361998" cy="362310"/>
            <a:chOff x="-52101875" y="2687475"/>
            <a:chExt cx="319025" cy="319300"/>
          </a:xfrm>
        </p:grpSpPr>
        <p:sp>
          <p:nvSpPr>
            <p:cNvPr id="11414" name="Google Shape;11414;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8" name="Google Shape;11418;p77"/>
          <p:cNvGrpSpPr/>
          <p:nvPr/>
        </p:nvGrpSpPr>
        <p:grpSpPr>
          <a:xfrm>
            <a:off x="6201079" y="1305369"/>
            <a:ext cx="317290" cy="361090"/>
            <a:chOff x="-56774050" y="1904075"/>
            <a:chExt cx="279625" cy="318225"/>
          </a:xfrm>
        </p:grpSpPr>
        <p:sp>
          <p:nvSpPr>
            <p:cNvPr id="11419" name="Google Shape;11419;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77"/>
          <p:cNvGrpSpPr/>
          <p:nvPr/>
        </p:nvGrpSpPr>
        <p:grpSpPr>
          <a:xfrm>
            <a:off x="6201079" y="1778631"/>
            <a:ext cx="317290" cy="361090"/>
            <a:chOff x="-56774850" y="2294725"/>
            <a:chExt cx="279625" cy="318225"/>
          </a:xfrm>
        </p:grpSpPr>
        <p:sp>
          <p:nvSpPr>
            <p:cNvPr id="11422" name="Google Shape;11422;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7"/>
          <p:cNvGrpSpPr/>
          <p:nvPr/>
        </p:nvGrpSpPr>
        <p:grpSpPr>
          <a:xfrm>
            <a:off x="6222086" y="2231215"/>
            <a:ext cx="275278" cy="360182"/>
            <a:chOff x="-56756725" y="2686975"/>
            <a:chExt cx="242600" cy="317425"/>
          </a:xfrm>
        </p:grpSpPr>
        <p:sp>
          <p:nvSpPr>
            <p:cNvPr id="11426" name="Google Shape;11426;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77"/>
          <p:cNvGrpSpPr/>
          <p:nvPr/>
        </p:nvGrpSpPr>
        <p:grpSpPr>
          <a:xfrm>
            <a:off x="4870518" y="2684124"/>
            <a:ext cx="337346" cy="361998"/>
            <a:chOff x="-54826975" y="1903275"/>
            <a:chExt cx="297300" cy="319025"/>
          </a:xfrm>
        </p:grpSpPr>
        <p:sp>
          <p:nvSpPr>
            <p:cNvPr id="11430" name="Google Shape;11430;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77"/>
          <p:cNvGrpSpPr/>
          <p:nvPr/>
        </p:nvGrpSpPr>
        <p:grpSpPr>
          <a:xfrm>
            <a:off x="4858206" y="3137587"/>
            <a:ext cx="361969" cy="359274"/>
            <a:chOff x="-54836500" y="2296300"/>
            <a:chExt cx="319000" cy="316625"/>
          </a:xfrm>
        </p:grpSpPr>
        <p:sp>
          <p:nvSpPr>
            <p:cNvPr id="11434" name="Google Shape;11434;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77"/>
          <p:cNvGrpSpPr/>
          <p:nvPr/>
        </p:nvGrpSpPr>
        <p:grpSpPr>
          <a:xfrm>
            <a:off x="4879652" y="3604259"/>
            <a:ext cx="319078" cy="361090"/>
            <a:chOff x="-54817600" y="2687750"/>
            <a:chExt cx="281200" cy="318225"/>
          </a:xfrm>
        </p:grpSpPr>
        <p:sp>
          <p:nvSpPr>
            <p:cNvPr id="11439" name="Google Shape;11439;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7"/>
          <p:cNvGrpSpPr/>
          <p:nvPr/>
        </p:nvGrpSpPr>
        <p:grpSpPr>
          <a:xfrm>
            <a:off x="7110476" y="2684124"/>
            <a:ext cx="317290" cy="359303"/>
            <a:chOff x="-52887125" y="1903275"/>
            <a:chExt cx="279625" cy="316650"/>
          </a:xfrm>
        </p:grpSpPr>
        <p:sp>
          <p:nvSpPr>
            <p:cNvPr id="11444" name="Google Shape;11444;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7"/>
          <p:cNvGrpSpPr/>
          <p:nvPr/>
        </p:nvGrpSpPr>
        <p:grpSpPr>
          <a:xfrm>
            <a:off x="7089030" y="3134920"/>
            <a:ext cx="360182" cy="361969"/>
            <a:chOff x="-52906025" y="2293950"/>
            <a:chExt cx="317425" cy="319000"/>
          </a:xfrm>
        </p:grpSpPr>
        <p:sp>
          <p:nvSpPr>
            <p:cNvPr id="11447" name="Google Shape;11447;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7"/>
          <p:cNvGrpSpPr/>
          <p:nvPr/>
        </p:nvGrpSpPr>
        <p:grpSpPr>
          <a:xfrm>
            <a:off x="7110476" y="3603379"/>
            <a:ext cx="317290" cy="361090"/>
            <a:chOff x="-52887125" y="2686975"/>
            <a:chExt cx="279625" cy="318225"/>
          </a:xfrm>
        </p:grpSpPr>
        <p:sp>
          <p:nvSpPr>
            <p:cNvPr id="11451" name="Google Shape;11451;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7"/>
          <p:cNvGrpSpPr/>
          <p:nvPr/>
        </p:nvGrpSpPr>
        <p:grpSpPr>
          <a:xfrm>
            <a:off x="6220848" y="4062998"/>
            <a:ext cx="318170" cy="359303"/>
            <a:chOff x="-51722225" y="1915100"/>
            <a:chExt cx="280400" cy="316650"/>
          </a:xfrm>
        </p:grpSpPr>
        <p:sp>
          <p:nvSpPr>
            <p:cNvPr id="11456" name="Google Shape;11456;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77"/>
          <p:cNvGrpSpPr/>
          <p:nvPr/>
        </p:nvGrpSpPr>
        <p:grpSpPr>
          <a:xfrm>
            <a:off x="6616678" y="1303695"/>
            <a:ext cx="370905" cy="360976"/>
            <a:chOff x="-56407800" y="1902600"/>
            <a:chExt cx="326875" cy="318125"/>
          </a:xfrm>
        </p:grpSpPr>
        <p:sp>
          <p:nvSpPr>
            <p:cNvPr id="11461" name="Google Shape;11461;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7"/>
          <p:cNvGrpSpPr/>
          <p:nvPr/>
        </p:nvGrpSpPr>
        <p:grpSpPr>
          <a:xfrm>
            <a:off x="6622479" y="1790262"/>
            <a:ext cx="359303" cy="338736"/>
            <a:chOff x="-56401500" y="2304975"/>
            <a:chExt cx="316650" cy="298525"/>
          </a:xfrm>
        </p:grpSpPr>
        <p:sp>
          <p:nvSpPr>
            <p:cNvPr id="11465" name="Google Shape;11465;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7"/>
          <p:cNvGrpSpPr/>
          <p:nvPr/>
        </p:nvGrpSpPr>
        <p:grpSpPr>
          <a:xfrm>
            <a:off x="5328863" y="2682337"/>
            <a:ext cx="319985" cy="361090"/>
            <a:chOff x="-54426150" y="1901700"/>
            <a:chExt cx="282000" cy="318225"/>
          </a:xfrm>
        </p:grpSpPr>
        <p:sp>
          <p:nvSpPr>
            <p:cNvPr id="11470" name="Google Shape;11470;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77"/>
          <p:cNvGrpSpPr/>
          <p:nvPr/>
        </p:nvGrpSpPr>
        <p:grpSpPr>
          <a:xfrm>
            <a:off x="5328863" y="3135800"/>
            <a:ext cx="319985" cy="361998"/>
            <a:chOff x="-54426150" y="2294725"/>
            <a:chExt cx="282000" cy="319025"/>
          </a:xfrm>
        </p:grpSpPr>
        <p:sp>
          <p:nvSpPr>
            <p:cNvPr id="11475" name="Google Shape;11475;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77"/>
          <p:cNvGrpSpPr/>
          <p:nvPr/>
        </p:nvGrpSpPr>
        <p:grpSpPr>
          <a:xfrm>
            <a:off x="5327076" y="3603379"/>
            <a:ext cx="323560" cy="361969"/>
            <a:chOff x="-54427725" y="2686975"/>
            <a:chExt cx="285150" cy="319000"/>
          </a:xfrm>
        </p:grpSpPr>
        <p:sp>
          <p:nvSpPr>
            <p:cNvPr id="11481" name="Google Shape;11481;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77"/>
          <p:cNvGrpSpPr/>
          <p:nvPr/>
        </p:nvGrpSpPr>
        <p:grpSpPr>
          <a:xfrm>
            <a:off x="7533634" y="2684351"/>
            <a:ext cx="359303" cy="359984"/>
            <a:chOff x="-52513800" y="1903475"/>
            <a:chExt cx="316650" cy="317250"/>
          </a:xfrm>
        </p:grpSpPr>
        <p:sp>
          <p:nvSpPr>
            <p:cNvPr id="11487" name="Google Shape;11487;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77"/>
          <p:cNvGrpSpPr/>
          <p:nvPr/>
        </p:nvGrpSpPr>
        <p:grpSpPr>
          <a:xfrm>
            <a:off x="7543464" y="3136708"/>
            <a:ext cx="339644" cy="360182"/>
            <a:chOff x="-52505925" y="2295525"/>
            <a:chExt cx="299325" cy="317425"/>
          </a:xfrm>
        </p:grpSpPr>
        <p:sp>
          <p:nvSpPr>
            <p:cNvPr id="11490" name="Google Shape;11490;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7"/>
          <p:cNvGrpSpPr/>
          <p:nvPr/>
        </p:nvGrpSpPr>
        <p:grpSpPr>
          <a:xfrm>
            <a:off x="7554641" y="3603379"/>
            <a:ext cx="317290" cy="361090"/>
            <a:chOff x="-52494100" y="2686975"/>
            <a:chExt cx="279625" cy="318225"/>
          </a:xfrm>
        </p:grpSpPr>
        <p:sp>
          <p:nvSpPr>
            <p:cNvPr id="11495" name="Google Shape;11495;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77"/>
          <p:cNvGrpSpPr/>
          <p:nvPr/>
        </p:nvGrpSpPr>
        <p:grpSpPr>
          <a:xfrm>
            <a:off x="6665412" y="4064322"/>
            <a:ext cx="315503" cy="361090"/>
            <a:chOff x="-51708850" y="2305750"/>
            <a:chExt cx="278050" cy="318225"/>
          </a:xfrm>
        </p:grpSpPr>
        <p:sp>
          <p:nvSpPr>
            <p:cNvPr id="11500" name="Google Shape;11500;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77"/>
          <p:cNvGrpSpPr/>
          <p:nvPr/>
        </p:nvGrpSpPr>
        <p:grpSpPr>
          <a:xfrm>
            <a:off x="7536807" y="1306109"/>
            <a:ext cx="319089" cy="362073"/>
            <a:chOff x="1044400" y="2917425"/>
            <a:chExt cx="248125" cy="281550"/>
          </a:xfrm>
        </p:grpSpPr>
        <p:sp>
          <p:nvSpPr>
            <p:cNvPr id="11504" name="Google Shape;11504;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1509" name="Google Shape;11509;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510" name="Google Shape;11510;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1511" name="Google Shape;11511;p77"/>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7"/>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3" name="Google Shape;11513;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17"/>
        <p:cNvGrpSpPr/>
        <p:nvPr/>
      </p:nvGrpSpPr>
      <p:grpSpPr>
        <a:xfrm>
          <a:off x="0" y="0"/>
          <a:ext cx="0" cy="0"/>
          <a:chOff x="0" y="0"/>
          <a:chExt cx="0" cy="0"/>
        </a:xfrm>
      </p:grpSpPr>
      <p:sp>
        <p:nvSpPr>
          <p:cNvPr id="11518" name="Google Shape;11518;p78"/>
          <p:cNvSpPr txBox="1">
            <a:spLocks noGrp="1"/>
          </p:cNvSpPr>
          <p:nvPr>
            <p:ph type="title" idx="4294967295"/>
          </p:nvPr>
        </p:nvSpPr>
        <p:spPr>
          <a:xfrm>
            <a:off x="849675"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19" name="Google Shape;11519;p78"/>
          <p:cNvSpPr txBox="1">
            <a:spLocks noGrp="1"/>
          </p:cNvSpPr>
          <p:nvPr>
            <p:ph type="title" idx="4294967295"/>
          </p:nvPr>
        </p:nvSpPr>
        <p:spPr>
          <a:xfrm>
            <a:off x="4858400"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520" name="Google Shape;11520;p78"/>
          <p:cNvGrpSpPr/>
          <p:nvPr/>
        </p:nvGrpSpPr>
        <p:grpSpPr>
          <a:xfrm>
            <a:off x="889109" y="1303003"/>
            <a:ext cx="278288" cy="357036"/>
            <a:chOff x="-50489600" y="1947400"/>
            <a:chExt cx="233150" cy="299125"/>
          </a:xfrm>
        </p:grpSpPr>
        <p:sp>
          <p:nvSpPr>
            <p:cNvPr id="11521" name="Google Shape;11521;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3" name="Google Shape;11523;p78"/>
          <p:cNvGrpSpPr/>
          <p:nvPr/>
        </p:nvGrpSpPr>
        <p:grpSpPr>
          <a:xfrm>
            <a:off x="849616" y="1757960"/>
            <a:ext cx="357274" cy="358199"/>
            <a:chOff x="-50523475" y="2316000"/>
            <a:chExt cx="299325" cy="300100"/>
          </a:xfrm>
        </p:grpSpPr>
        <p:sp>
          <p:nvSpPr>
            <p:cNvPr id="11524" name="Google Shape;11524;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78"/>
          <p:cNvGrpSpPr/>
          <p:nvPr/>
        </p:nvGrpSpPr>
        <p:grpSpPr>
          <a:xfrm>
            <a:off x="848213" y="2207269"/>
            <a:ext cx="360079" cy="357304"/>
            <a:chOff x="-50524250" y="2686150"/>
            <a:chExt cx="301675" cy="299350"/>
          </a:xfrm>
        </p:grpSpPr>
        <p:sp>
          <p:nvSpPr>
            <p:cNvPr id="11527" name="Google Shape;11527;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78"/>
          <p:cNvGrpSpPr/>
          <p:nvPr/>
        </p:nvGrpSpPr>
        <p:grpSpPr>
          <a:xfrm>
            <a:off x="3070976" y="1333082"/>
            <a:ext cx="358199" cy="359154"/>
            <a:chOff x="-48633950" y="1972600"/>
            <a:chExt cx="300100" cy="300900"/>
          </a:xfrm>
        </p:grpSpPr>
        <p:sp>
          <p:nvSpPr>
            <p:cNvPr id="11534" name="Google Shape;11534;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78"/>
          <p:cNvGrpSpPr/>
          <p:nvPr/>
        </p:nvGrpSpPr>
        <p:grpSpPr>
          <a:xfrm>
            <a:off x="3071439" y="2237377"/>
            <a:ext cx="357274" cy="357274"/>
            <a:chOff x="-48633175" y="2711375"/>
            <a:chExt cx="299325" cy="299325"/>
          </a:xfrm>
        </p:grpSpPr>
        <p:sp>
          <p:nvSpPr>
            <p:cNvPr id="11537" name="Google Shape;11537;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8"/>
          <p:cNvGrpSpPr/>
          <p:nvPr/>
        </p:nvGrpSpPr>
        <p:grpSpPr>
          <a:xfrm>
            <a:off x="1757928" y="2689329"/>
            <a:ext cx="314006" cy="358229"/>
            <a:chOff x="-46753100" y="1965500"/>
            <a:chExt cx="263075" cy="300125"/>
          </a:xfrm>
        </p:grpSpPr>
        <p:sp>
          <p:nvSpPr>
            <p:cNvPr id="11540" name="Google Shape;11540;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78"/>
          <p:cNvGrpSpPr/>
          <p:nvPr/>
        </p:nvGrpSpPr>
        <p:grpSpPr>
          <a:xfrm>
            <a:off x="1735354" y="3156542"/>
            <a:ext cx="359154" cy="315916"/>
            <a:chOff x="-46772025" y="2350650"/>
            <a:chExt cx="300900" cy="264675"/>
          </a:xfrm>
        </p:grpSpPr>
        <p:sp>
          <p:nvSpPr>
            <p:cNvPr id="11543" name="Google Shape;11543;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78"/>
          <p:cNvGrpSpPr/>
          <p:nvPr/>
        </p:nvGrpSpPr>
        <p:grpSpPr>
          <a:xfrm>
            <a:off x="1735354" y="3590820"/>
            <a:ext cx="359154" cy="359154"/>
            <a:chOff x="-46772025" y="2701925"/>
            <a:chExt cx="300900" cy="300900"/>
          </a:xfrm>
        </p:grpSpPr>
        <p:sp>
          <p:nvSpPr>
            <p:cNvPr id="11546" name="Google Shape;11546;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8" name="Google Shape;11548;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9" name="Google Shape;11549;p78"/>
          <p:cNvGrpSpPr/>
          <p:nvPr/>
        </p:nvGrpSpPr>
        <p:grpSpPr>
          <a:xfrm>
            <a:off x="1293035" y="1303928"/>
            <a:ext cx="358199" cy="359154"/>
            <a:chOff x="-50154075" y="1948175"/>
            <a:chExt cx="300100" cy="300900"/>
          </a:xfrm>
        </p:grpSpPr>
        <p:sp>
          <p:nvSpPr>
            <p:cNvPr id="11550" name="Google Shape;11550;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78"/>
          <p:cNvGrpSpPr/>
          <p:nvPr/>
        </p:nvGrpSpPr>
        <p:grpSpPr>
          <a:xfrm>
            <a:off x="1293035" y="1758885"/>
            <a:ext cx="358199" cy="358229"/>
            <a:chOff x="-50154850" y="2316775"/>
            <a:chExt cx="300100" cy="300125"/>
          </a:xfrm>
        </p:grpSpPr>
        <p:sp>
          <p:nvSpPr>
            <p:cNvPr id="11553" name="Google Shape;11553;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78"/>
          <p:cNvGrpSpPr/>
          <p:nvPr/>
        </p:nvGrpSpPr>
        <p:grpSpPr>
          <a:xfrm>
            <a:off x="1288813" y="2205896"/>
            <a:ext cx="366644" cy="356558"/>
            <a:chOff x="-50158000" y="2685000"/>
            <a:chExt cx="307175" cy="298725"/>
          </a:xfrm>
        </p:grpSpPr>
        <p:sp>
          <p:nvSpPr>
            <p:cNvPr id="11556" name="Google Shape;11556;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78"/>
          <p:cNvGrpSpPr/>
          <p:nvPr/>
        </p:nvGrpSpPr>
        <p:grpSpPr>
          <a:xfrm>
            <a:off x="3070499" y="1788993"/>
            <a:ext cx="359154" cy="361004"/>
            <a:chOff x="-48634750" y="2342000"/>
            <a:chExt cx="300900" cy="302450"/>
          </a:xfrm>
        </p:grpSpPr>
        <p:sp>
          <p:nvSpPr>
            <p:cNvPr id="11559" name="Google Shape;11559;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78"/>
          <p:cNvGrpSpPr/>
          <p:nvPr/>
        </p:nvGrpSpPr>
        <p:grpSpPr>
          <a:xfrm>
            <a:off x="3521599" y="1334007"/>
            <a:ext cx="361004" cy="358229"/>
            <a:chOff x="-48266125" y="1973375"/>
            <a:chExt cx="302450" cy="300125"/>
          </a:xfrm>
        </p:grpSpPr>
        <p:sp>
          <p:nvSpPr>
            <p:cNvPr id="11568" name="Google Shape;11568;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78"/>
          <p:cNvGrpSpPr/>
          <p:nvPr/>
        </p:nvGrpSpPr>
        <p:grpSpPr>
          <a:xfrm>
            <a:off x="3548844" y="1789769"/>
            <a:ext cx="306516" cy="358349"/>
            <a:chOff x="-48237000" y="2342650"/>
            <a:chExt cx="256800" cy="300225"/>
          </a:xfrm>
        </p:grpSpPr>
        <p:sp>
          <p:nvSpPr>
            <p:cNvPr id="11575" name="Google Shape;11575;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8"/>
          <p:cNvGrpSpPr/>
          <p:nvPr/>
        </p:nvGrpSpPr>
        <p:grpSpPr>
          <a:xfrm>
            <a:off x="2180338" y="2690046"/>
            <a:ext cx="361034" cy="355633"/>
            <a:chOff x="-46404975" y="1966100"/>
            <a:chExt cx="302475" cy="297950"/>
          </a:xfrm>
        </p:grpSpPr>
        <p:sp>
          <p:nvSpPr>
            <p:cNvPr id="11579" name="Google Shape;11579;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78"/>
          <p:cNvGrpSpPr/>
          <p:nvPr/>
        </p:nvGrpSpPr>
        <p:grpSpPr>
          <a:xfrm>
            <a:off x="2181740" y="3135863"/>
            <a:ext cx="358229" cy="358199"/>
            <a:chOff x="-46401050" y="2333325"/>
            <a:chExt cx="300125" cy="300100"/>
          </a:xfrm>
        </p:grpSpPr>
        <p:sp>
          <p:nvSpPr>
            <p:cNvPr id="11584" name="Google Shape;11584;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8" name="Google Shape;11588;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9" name="Google Shape;11589;p78"/>
          <p:cNvGrpSpPr/>
          <p:nvPr/>
        </p:nvGrpSpPr>
        <p:grpSpPr>
          <a:xfrm>
            <a:off x="3961830" y="3146218"/>
            <a:ext cx="359154" cy="359124"/>
            <a:chOff x="-44914800" y="2342000"/>
            <a:chExt cx="300900" cy="300875"/>
          </a:xfrm>
        </p:grpSpPr>
        <p:sp>
          <p:nvSpPr>
            <p:cNvPr id="11590" name="Google Shape;11590;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3" name="Google Shape;11593;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78"/>
          <p:cNvGrpSpPr/>
          <p:nvPr/>
        </p:nvGrpSpPr>
        <p:grpSpPr>
          <a:xfrm>
            <a:off x="1735816" y="1758736"/>
            <a:ext cx="359154" cy="357424"/>
            <a:chOff x="-49786250" y="2316650"/>
            <a:chExt cx="300900" cy="299450"/>
          </a:xfrm>
        </p:grpSpPr>
        <p:sp>
          <p:nvSpPr>
            <p:cNvPr id="11595" name="Google Shape;11595;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2" name="Google Shape;11602;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4" name="Google Shape;11604;p78"/>
          <p:cNvGrpSpPr/>
          <p:nvPr/>
        </p:nvGrpSpPr>
        <p:grpSpPr>
          <a:xfrm>
            <a:off x="4033144" y="1788993"/>
            <a:ext cx="230365" cy="359124"/>
            <a:chOff x="-47842400" y="2342000"/>
            <a:chExt cx="193000" cy="300875"/>
          </a:xfrm>
        </p:grpSpPr>
        <p:sp>
          <p:nvSpPr>
            <p:cNvPr id="11605" name="Google Shape;11605;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8"/>
          <p:cNvGrpSpPr/>
          <p:nvPr/>
        </p:nvGrpSpPr>
        <p:grpSpPr>
          <a:xfrm>
            <a:off x="3969212" y="2236452"/>
            <a:ext cx="358229" cy="359154"/>
            <a:chOff x="-47896750" y="2710600"/>
            <a:chExt cx="300125" cy="300900"/>
          </a:xfrm>
        </p:grpSpPr>
        <p:sp>
          <p:nvSpPr>
            <p:cNvPr id="11609" name="Google Shape;11609;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78"/>
          <p:cNvGrpSpPr/>
          <p:nvPr/>
        </p:nvGrpSpPr>
        <p:grpSpPr>
          <a:xfrm>
            <a:off x="2624852" y="2710009"/>
            <a:ext cx="359154" cy="314991"/>
            <a:chOff x="-46033225" y="1982825"/>
            <a:chExt cx="300900" cy="263900"/>
          </a:xfrm>
        </p:grpSpPr>
        <p:sp>
          <p:nvSpPr>
            <p:cNvPr id="11614" name="Google Shape;11614;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8"/>
          <p:cNvGrpSpPr/>
          <p:nvPr/>
        </p:nvGrpSpPr>
        <p:grpSpPr>
          <a:xfrm>
            <a:off x="2621569" y="3137266"/>
            <a:ext cx="365719" cy="326151"/>
            <a:chOff x="-46034000" y="2334500"/>
            <a:chExt cx="306400" cy="273250"/>
          </a:xfrm>
        </p:grpSpPr>
        <p:sp>
          <p:nvSpPr>
            <p:cNvPr id="11618" name="Google Shape;11618;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8"/>
          <p:cNvGrpSpPr/>
          <p:nvPr/>
        </p:nvGrpSpPr>
        <p:grpSpPr>
          <a:xfrm>
            <a:off x="2667627" y="3591655"/>
            <a:ext cx="273603" cy="356439"/>
            <a:chOff x="-45998575" y="2702625"/>
            <a:chExt cx="229225" cy="298625"/>
          </a:xfrm>
        </p:grpSpPr>
        <p:sp>
          <p:nvSpPr>
            <p:cNvPr id="11622" name="Google Shape;11622;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9" name="Google Shape;11629;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1" name="Google Shape;11631;p78"/>
          <p:cNvGrpSpPr/>
          <p:nvPr/>
        </p:nvGrpSpPr>
        <p:grpSpPr>
          <a:xfrm>
            <a:off x="2203197" y="2205419"/>
            <a:ext cx="314961" cy="361034"/>
            <a:chOff x="-49398750" y="2684600"/>
            <a:chExt cx="263875" cy="302475"/>
          </a:xfrm>
        </p:grpSpPr>
        <p:sp>
          <p:nvSpPr>
            <p:cNvPr id="11632" name="Google Shape;11632;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78"/>
          <p:cNvGrpSpPr/>
          <p:nvPr/>
        </p:nvGrpSpPr>
        <p:grpSpPr>
          <a:xfrm>
            <a:off x="873121" y="2699684"/>
            <a:ext cx="314006" cy="359154"/>
            <a:chOff x="-47509225" y="1974175"/>
            <a:chExt cx="263075" cy="300900"/>
          </a:xfrm>
        </p:grpSpPr>
        <p:sp>
          <p:nvSpPr>
            <p:cNvPr id="11636" name="Google Shape;11636;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78"/>
          <p:cNvGrpSpPr/>
          <p:nvPr/>
        </p:nvGrpSpPr>
        <p:grpSpPr>
          <a:xfrm>
            <a:off x="849622" y="3146218"/>
            <a:ext cx="361004" cy="357961"/>
            <a:chOff x="-47529700" y="2342000"/>
            <a:chExt cx="302450" cy="299900"/>
          </a:xfrm>
        </p:grpSpPr>
        <p:sp>
          <p:nvSpPr>
            <p:cNvPr id="11642" name="Google Shape;11642;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8"/>
          <p:cNvGrpSpPr/>
          <p:nvPr/>
        </p:nvGrpSpPr>
        <p:grpSpPr>
          <a:xfrm>
            <a:off x="851025" y="3645367"/>
            <a:ext cx="358199" cy="272648"/>
            <a:chOff x="-47527350" y="2747625"/>
            <a:chExt cx="300100" cy="228425"/>
          </a:xfrm>
        </p:grpSpPr>
        <p:sp>
          <p:nvSpPr>
            <p:cNvPr id="11645" name="Google Shape;11645;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1" name="Google Shape;11651;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2" name="Google Shape;11652;p78"/>
          <p:cNvGrpSpPr/>
          <p:nvPr/>
        </p:nvGrpSpPr>
        <p:grpSpPr>
          <a:xfrm>
            <a:off x="3073924" y="3158422"/>
            <a:ext cx="358229" cy="314961"/>
            <a:chOff x="-45664625" y="2352225"/>
            <a:chExt cx="300125" cy="263875"/>
          </a:xfrm>
        </p:grpSpPr>
        <p:sp>
          <p:nvSpPr>
            <p:cNvPr id="11653" name="Google Shape;11653;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78"/>
          <p:cNvGrpSpPr/>
          <p:nvPr/>
        </p:nvGrpSpPr>
        <p:grpSpPr>
          <a:xfrm>
            <a:off x="3073103" y="3592401"/>
            <a:ext cx="359870" cy="357573"/>
            <a:chOff x="-45665400" y="2703250"/>
            <a:chExt cx="301500" cy="299575"/>
          </a:xfrm>
        </p:grpSpPr>
        <p:sp>
          <p:nvSpPr>
            <p:cNvPr id="11661" name="Google Shape;11661;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78"/>
          <p:cNvGrpSpPr/>
          <p:nvPr/>
        </p:nvGrpSpPr>
        <p:grpSpPr>
          <a:xfrm>
            <a:off x="2174760" y="4033337"/>
            <a:ext cx="359154" cy="360109"/>
            <a:chOff x="-44528075" y="1982825"/>
            <a:chExt cx="300900" cy="301700"/>
          </a:xfrm>
        </p:grpSpPr>
        <p:sp>
          <p:nvSpPr>
            <p:cNvPr id="11666" name="Google Shape;11666;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3" name="Google Shape;11673;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4" name="Google Shape;11674;p78"/>
          <p:cNvGrpSpPr/>
          <p:nvPr/>
        </p:nvGrpSpPr>
        <p:grpSpPr>
          <a:xfrm>
            <a:off x="2625923" y="1758885"/>
            <a:ext cx="358199" cy="358229"/>
            <a:chOff x="-49048250" y="2316775"/>
            <a:chExt cx="300100" cy="300125"/>
          </a:xfrm>
        </p:grpSpPr>
        <p:sp>
          <p:nvSpPr>
            <p:cNvPr id="11675" name="Google Shape;11675;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9" name="Google Shape;11679;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0" name="Google Shape;11680;p78"/>
          <p:cNvGrpSpPr/>
          <p:nvPr/>
        </p:nvGrpSpPr>
        <p:grpSpPr>
          <a:xfrm>
            <a:off x="1290494" y="2699684"/>
            <a:ext cx="360109" cy="358199"/>
            <a:chOff x="-47160325" y="1974175"/>
            <a:chExt cx="301700" cy="300100"/>
          </a:xfrm>
        </p:grpSpPr>
        <p:sp>
          <p:nvSpPr>
            <p:cNvPr id="11681" name="Google Shape;11681;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78"/>
          <p:cNvGrpSpPr/>
          <p:nvPr/>
        </p:nvGrpSpPr>
        <p:grpSpPr>
          <a:xfrm>
            <a:off x="1290971" y="3146218"/>
            <a:ext cx="359154" cy="359124"/>
            <a:chOff x="-47159525" y="2342000"/>
            <a:chExt cx="300900" cy="300875"/>
          </a:xfrm>
        </p:grpSpPr>
        <p:sp>
          <p:nvSpPr>
            <p:cNvPr id="11684" name="Google Shape;11684;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78"/>
          <p:cNvGrpSpPr/>
          <p:nvPr/>
        </p:nvGrpSpPr>
        <p:grpSpPr>
          <a:xfrm>
            <a:off x="1291448" y="3603054"/>
            <a:ext cx="358199" cy="359154"/>
            <a:chOff x="-47157950" y="2712175"/>
            <a:chExt cx="300100" cy="300900"/>
          </a:xfrm>
        </p:grpSpPr>
        <p:sp>
          <p:nvSpPr>
            <p:cNvPr id="11690" name="Google Shape;11690;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7" name="Google Shape;11697;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8" name="Google Shape;11698;p78"/>
          <p:cNvGrpSpPr/>
          <p:nvPr/>
        </p:nvGrpSpPr>
        <p:grpSpPr>
          <a:xfrm>
            <a:off x="3535175" y="3135863"/>
            <a:ext cx="315886" cy="358199"/>
            <a:chOff x="-45278675" y="2333325"/>
            <a:chExt cx="264650" cy="300100"/>
          </a:xfrm>
        </p:grpSpPr>
        <p:sp>
          <p:nvSpPr>
            <p:cNvPr id="11699" name="Google Shape;11699;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78"/>
          <p:cNvGrpSpPr/>
          <p:nvPr/>
        </p:nvGrpSpPr>
        <p:grpSpPr>
          <a:xfrm>
            <a:off x="3545500" y="3590820"/>
            <a:ext cx="295237" cy="358229"/>
            <a:chOff x="-45270025" y="2701925"/>
            <a:chExt cx="247350" cy="300125"/>
          </a:xfrm>
        </p:grpSpPr>
        <p:sp>
          <p:nvSpPr>
            <p:cNvPr id="11704" name="Google Shape;11704;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8" name="Google Shape;11708;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9" name="Google Shape;11709;p78"/>
          <p:cNvGrpSpPr/>
          <p:nvPr/>
        </p:nvGrpSpPr>
        <p:grpSpPr>
          <a:xfrm>
            <a:off x="2209567" y="1743737"/>
            <a:ext cx="307444" cy="366556"/>
            <a:chOff x="2209567" y="1972337"/>
            <a:chExt cx="307444" cy="366556"/>
          </a:xfrm>
        </p:grpSpPr>
        <p:sp>
          <p:nvSpPr>
            <p:cNvPr id="11710" name="Google Shape;11710;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3" name="Google Shape;11713;p78"/>
            <p:cNvGrpSpPr/>
            <p:nvPr/>
          </p:nvGrpSpPr>
          <p:grpSpPr>
            <a:xfrm>
              <a:off x="2209567" y="2078266"/>
              <a:ext cx="307444" cy="260626"/>
              <a:chOff x="1636184" y="2959225"/>
              <a:chExt cx="232666" cy="197250"/>
            </a:xfrm>
          </p:grpSpPr>
          <p:sp>
            <p:nvSpPr>
              <p:cNvPr id="11714" name="Google Shape;11714;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1717" name="Google Shape;11717;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grpSp>
        <p:nvGrpSpPr>
          <p:cNvPr id="11718" name="Google Shape;11718;p78"/>
          <p:cNvGrpSpPr/>
          <p:nvPr/>
        </p:nvGrpSpPr>
        <p:grpSpPr>
          <a:xfrm>
            <a:off x="3577265" y="2235011"/>
            <a:ext cx="258542" cy="365154"/>
            <a:chOff x="-47300587" y="123275"/>
            <a:chExt cx="190975" cy="269725"/>
          </a:xfrm>
        </p:grpSpPr>
        <p:sp>
          <p:nvSpPr>
            <p:cNvPr id="11719" name="Google Shape;11719;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78"/>
          <p:cNvGrpSpPr/>
          <p:nvPr/>
        </p:nvGrpSpPr>
        <p:grpSpPr>
          <a:xfrm>
            <a:off x="4870788" y="1304201"/>
            <a:ext cx="342328" cy="339793"/>
            <a:chOff x="-13966675" y="1639700"/>
            <a:chExt cx="354450" cy="351825"/>
          </a:xfrm>
        </p:grpSpPr>
        <p:sp>
          <p:nvSpPr>
            <p:cNvPr id="11725" name="Google Shape;11725;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0" name="Google Shape;11730;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2" name="Google Shape;11732;p78"/>
          <p:cNvGrpSpPr/>
          <p:nvPr/>
        </p:nvGrpSpPr>
        <p:grpSpPr>
          <a:xfrm>
            <a:off x="6667277" y="1303887"/>
            <a:ext cx="340034" cy="340420"/>
            <a:chOff x="-12199250" y="1662675"/>
            <a:chExt cx="352075" cy="352475"/>
          </a:xfrm>
        </p:grpSpPr>
        <p:sp>
          <p:nvSpPr>
            <p:cNvPr id="11733" name="Google Shape;11733;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8"/>
          <p:cNvGrpSpPr/>
          <p:nvPr/>
        </p:nvGrpSpPr>
        <p:grpSpPr>
          <a:xfrm>
            <a:off x="6666130" y="1710754"/>
            <a:ext cx="342328" cy="342328"/>
            <a:chOff x="-12199250" y="2096250"/>
            <a:chExt cx="354450" cy="354450"/>
          </a:xfrm>
        </p:grpSpPr>
        <p:sp>
          <p:nvSpPr>
            <p:cNvPr id="11737" name="Google Shape;11737;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8"/>
          <p:cNvGrpSpPr/>
          <p:nvPr/>
        </p:nvGrpSpPr>
        <p:grpSpPr>
          <a:xfrm>
            <a:off x="6667277" y="2119708"/>
            <a:ext cx="340034" cy="341579"/>
            <a:chOff x="-12199250" y="2530225"/>
            <a:chExt cx="352075" cy="353675"/>
          </a:xfrm>
        </p:grpSpPr>
        <p:sp>
          <p:nvSpPr>
            <p:cNvPr id="11740" name="Google Shape;11740;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4" name="Google Shape;11744;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5" name="Google Shape;11745;p78"/>
          <p:cNvGrpSpPr/>
          <p:nvPr/>
        </p:nvGrpSpPr>
        <p:grpSpPr>
          <a:xfrm>
            <a:off x="4870788" y="2959488"/>
            <a:ext cx="342328" cy="339310"/>
            <a:chOff x="-10462550" y="2057650"/>
            <a:chExt cx="354450" cy="351325"/>
          </a:xfrm>
        </p:grpSpPr>
        <p:sp>
          <p:nvSpPr>
            <p:cNvPr id="11746" name="Google Shape;11746;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8" name="Google Shape;11748;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9" name="Google Shape;11749;p78"/>
          <p:cNvGrpSpPr/>
          <p:nvPr/>
        </p:nvGrpSpPr>
        <p:grpSpPr>
          <a:xfrm>
            <a:off x="6649772" y="2551051"/>
            <a:ext cx="375044" cy="340541"/>
            <a:chOff x="-8692750" y="1622100"/>
            <a:chExt cx="388325" cy="352600"/>
          </a:xfrm>
        </p:grpSpPr>
        <p:sp>
          <p:nvSpPr>
            <p:cNvPr id="11750" name="Google Shape;11750;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78"/>
          <p:cNvGrpSpPr/>
          <p:nvPr/>
        </p:nvGrpSpPr>
        <p:grpSpPr>
          <a:xfrm>
            <a:off x="5304253" y="1303307"/>
            <a:ext cx="341555" cy="341579"/>
            <a:chOff x="-13529550" y="1639425"/>
            <a:chExt cx="353650" cy="353675"/>
          </a:xfrm>
        </p:grpSpPr>
        <p:sp>
          <p:nvSpPr>
            <p:cNvPr id="11753" name="Google Shape;11753;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78"/>
          <p:cNvGrpSpPr/>
          <p:nvPr/>
        </p:nvGrpSpPr>
        <p:grpSpPr>
          <a:xfrm>
            <a:off x="5303106" y="1711889"/>
            <a:ext cx="343849" cy="340058"/>
            <a:chOff x="-13531925" y="2075775"/>
            <a:chExt cx="356025" cy="352100"/>
          </a:xfrm>
        </p:grpSpPr>
        <p:sp>
          <p:nvSpPr>
            <p:cNvPr id="11762" name="Google Shape;11762;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78"/>
          <p:cNvGrpSpPr/>
          <p:nvPr/>
        </p:nvGrpSpPr>
        <p:grpSpPr>
          <a:xfrm>
            <a:off x="5304627" y="2120094"/>
            <a:ext cx="340807" cy="340807"/>
            <a:chOff x="-13528775" y="2507400"/>
            <a:chExt cx="352875" cy="352875"/>
          </a:xfrm>
        </p:grpSpPr>
        <p:sp>
          <p:nvSpPr>
            <p:cNvPr id="11765" name="Google Shape;11765;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8" name="Google Shape;11768;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0" name="Google Shape;11770;p78"/>
          <p:cNvGrpSpPr/>
          <p:nvPr/>
        </p:nvGrpSpPr>
        <p:grpSpPr>
          <a:xfrm>
            <a:off x="7140133" y="2119708"/>
            <a:ext cx="308090" cy="341579"/>
            <a:chOff x="-11747150" y="2530225"/>
            <a:chExt cx="319000" cy="353675"/>
          </a:xfrm>
        </p:grpSpPr>
        <p:sp>
          <p:nvSpPr>
            <p:cNvPr id="11771" name="Google Shape;11771;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78"/>
          <p:cNvGrpSpPr/>
          <p:nvPr/>
        </p:nvGrpSpPr>
        <p:grpSpPr>
          <a:xfrm>
            <a:off x="5304627" y="2550919"/>
            <a:ext cx="340807" cy="340807"/>
            <a:chOff x="-10027775" y="1622900"/>
            <a:chExt cx="352875" cy="352875"/>
          </a:xfrm>
        </p:grpSpPr>
        <p:sp>
          <p:nvSpPr>
            <p:cNvPr id="11774" name="Google Shape;11774;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0" name="Google Shape;11780;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1" name="Google Shape;11781;p78"/>
          <p:cNvGrpSpPr/>
          <p:nvPr/>
        </p:nvGrpSpPr>
        <p:grpSpPr>
          <a:xfrm>
            <a:off x="8031595" y="2576583"/>
            <a:ext cx="322553" cy="342328"/>
            <a:chOff x="-10019125" y="2490075"/>
            <a:chExt cx="333975" cy="354450"/>
          </a:xfrm>
        </p:grpSpPr>
        <p:sp>
          <p:nvSpPr>
            <p:cNvPr id="11782" name="Google Shape;11782;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78"/>
          <p:cNvGrpSpPr/>
          <p:nvPr/>
        </p:nvGrpSpPr>
        <p:grpSpPr>
          <a:xfrm>
            <a:off x="6661180" y="2957593"/>
            <a:ext cx="352227" cy="343100"/>
            <a:chOff x="-8684100" y="2032450"/>
            <a:chExt cx="364700" cy="355250"/>
          </a:xfrm>
        </p:grpSpPr>
        <p:sp>
          <p:nvSpPr>
            <p:cNvPr id="11787" name="Google Shape;11787;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0" name="Google Shape;11790;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1" name="Google Shape;11791;p78"/>
          <p:cNvGrpSpPr/>
          <p:nvPr/>
        </p:nvGrpSpPr>
        <p:grpSpPr>
          <a:xfrm>
            <a:off x="5752039" y="1711056"/>
            <a:ext cx="343849" cy="341724"/>
            <a:chOff x="-13095575" y="2073400"/>
            <a:chExt cx="356025" cy="353825"/>
          </a:xfrm>
        </p:grpSpPr>
        <p:sp>
          <p:nvSpPr>
            <p:cNvPr id="11792" name="Google Shape;11792;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0" name="Google Shape;11800;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1" name="Google Shape;11801;p78"/>
          <p:cNvGrpSpPr/>
          <p:nvPr/>
        </p:nvGrpSpPr>
        <p:grpSpPr>
          <a:xfrm>
            <a:off x="7576787" y="1302885"/>
            <a:ext cx="343100" cy="342424"/>
            <a:chOff x="-11332875" y="1660700"/>
            <a:chExt cx="355250" cy="354550"/>
          </a:xfrm>
        </p:grpSpPr>
        <p:sp>
          <p:nvSpPr>
            <p:cNvPr id="11802" name="Google Shape;11802;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6" name="Google Shape;11806;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8" name="Google Shape;11808;p78"/>
          <p:cNvGrpSpPr/>
          <p:nvPr/>
        </p:nvGrpSpPr>
        <p:grpSpPr>
          <a:xfrm>
            <a:off x="5774096" y="2549397"/>
            <a:ext cx="299736" cy="343849"/>
            <a:chOff x="-9570950" y="1622100"/>
            <a:chExt cx="310350" cy="356025"/>
          </a:xfrm>
        </p:grpSpPr>
        <p:sp>
          <p:nvSpPr>
            <p:cNvPr id="11809" name="Google Shape;11809;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8"/>
          <p:cNvGrpSpPr/>
          <p:nvPr/>
        </p:nvGrpSpPr>
        <p:grpSpPr>
          <a:xfrm>
            <a:off x="5752800" y="2958353"/>
            <a:ext cx="342328" cy="341579"/>
            <a:chOff x="-9594575" y="2056875"/>
            <a:chExt cx="354450" cy="353675"/>
          </a:xfrm>
        </p:grpSpPr>
        <p:sp>
          <p:nvSpPr>
            <p:cNvPr id="11812" name="Google Shape;11812;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5" name="Google Shape;11815;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6" name="Google Shape;11816;p78"/>
          <p:cNvGrpSpPr/>
          <p:nvPr/>
        </p:nvGrpSpPr>
        <p:grpSpPr>
          <a:xfrm>
            <a:off x="6208482" y="1303693"/>
            <a:ext cx="342328" cy="340807"/>
            <a:chOff x="-12661600" y="1640225"/>
            <a:chExt cx="354450" cy="352875"/>
          </a:xfrm>
        </p:grpSpPr>
        <p:sp>
          <p:nvSpPr>
            <p:cNvPr id="11817" name="Google Shape;11817;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8"/>
          <p:cNvGrpSpPr/>
          <p:nvPr/>
        </p:nvGrpSpPr>
        <p:grpSpPr>
          <a:xfrm>
            <a:off x="6208857" y="1732231"/>
            <a:ext cx="341579" cy="299374"/>
            <a:chOff x="-12660025" y="2096250"/>
            <a:chExt cx="353675" cy="309975"/>
          </a:xfrm>
        </p:grpSpPr>
        <p:sp>
          <p:nvSpPr>
            <p:cNvPr id="11821" name="Google Shape;11821;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78"/>
          <p:cNvGrpSpPr/>
          <p:nvPr/>
        </p:nvGrpSpPr>
        <p:grpSpPr>
          <a:xfrm>
            <a:off x="6207335" y="2119527"/>
            <a:ext cx="344622" cy="341941"/>
            <a:chOff x="-12663175" y="2506800"/>
            <a:chExt cx="356825" cy="354050"/>
          </a:xfrm>
        </p:grpSpPr>
        <p:sp>
          <p:nvSpPr>
            <p:cNvPr id="11828" name="Google Shape;11828;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78"/>
          <p:cNvGrpSpPr/>
          <p:nvPr/>
        </p:nvGrpSpPr>
        <p:grpSpPr>
          <a:xfrm>
            <a:off x="8022468" y="1303307"/>
            <a:ext cx="340807" cy="341579"/>
            <a:chOff x="-10896525" y="1663050"/>
            <a:chExt cx="352875" cy="353675"/>
          </a:xfrm>
        </p:grpSpPr>
        <p:sp>
          <p:nvSpPr>
            <p:cNvPr id="11833" name="Google Shape;11833;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5" name="Google Shape;11835;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6" name="Google Shape;11836;p78"/>
          <p:cNvGrpSpPr/>
          <p:nvPr/>
        </p:nvGrpSpPr>
        <p:grpSpPr>
          <a:xfrm>
            <a:off x="8022082" y="2130742"/>
            <a:ext cx="341579" cy="319511"/>
            <a:chOff x="-10898100" y="2542050"/>
            <a:chExt cx="353675" cy="330825"/>
          </a:xfrm>
        </p:grpSpPr>
        <p:sp>
          <p:nvSpPr>
            <p:cNvPr id="11837" name="Google Shape;11837;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78"/>
          <p:cNvGrpSpPr/>
          <p:nvPr/>
        </p:nvGrpSpPr>
        <p:grpSpPr>
          <a:xfrm>
            <a:off x="6209617" y="2551607"/>
            <a:ext cx="340058" cy="339430"/>
            <a:chOff x="-9157450" y="1622750"/>
            <a:chExt cx="352100" cy="351450"/>
          </a:xfrm>
        </p:grpSpPr>
        <p:sp>
          <p:nvSpPr>
            <p:cNvPr id="11844" name="Google Shape;11844;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78"/>
          <p:cNvGrpSpPr/>
          <p:nvPr/>
        </p:nvGrpSpPr>
        <p:grpSpPr>
          <a:xfrm>
            <a:off x="6247658" y="2959874"/>
            <a:ext cx="263977" cy="338537"/>
            <a:chOff x="-9119650" y="2056875"/>
            <a:chExt cx="273325" cy="350525"/>
          </a:xfrm>
        </p:grpSpPr>
        <p:sp>
          <p:nvSpPr>
            <p:cNvPr id="11847" name="Google Shape;11847;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9" name="Google Shape;11849;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1" name="Google Shape;11851;p78"/>
          <p:cNvGrpSpPr/>
          <p:nvPr/>
        </p:nvGrpSpPr>
        <p:grpSpPr>
          <a:xfrm>
            <a:off x="7576790" y="2989279"/>
            <a:ext cx="343094" cy="341569"/>
            <a:chOff x="6001575" y="3119050"/>
            <a:chExt cx="315025" cy="313625"/>
          </a:xfrm>
        </p:grpSpPr>
        <p:sp>
          <p:nvSpPr>
            <p:cNvPr id="11852" name="Google Shape;11852;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57"/>
        <p:cNvGrpSpPr/>
        <p:nvPr/>
      </p:nvGrpSpPr>
      <p:grpSpPr>
        <a:xfrm>
          <a:off x="0" y="0"/>
          <a:ext cx="0" cy="0"/>
          <a:chOff x="0" y="0"/>
          <a:chExt cx="0" cy="0"/>
        </a:xfrm>
      </p:grpSpPr>
      <p:sp>
        <p:nvSpPr>
          <p:cNvPr id="11858" name="Google Shape;11858;p79"/>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9" name="Google Shape;11859;p79"/>
          <p:cNvGrpSpPr/>
          <p:nvPr/>
        </p:nvGrpSpPr>
        <p:grpSpPr>
          <a:xfrm>
            <a:off x="845233" y="2273195"/>
            <a:ext cx="476329" cy="476213"/>
            <a:chOff x="-21298675" y="2414425"/>
            <a:chExt cx="306400" cy="306325"/>
          </a:xfrm>
        </p:grpSpPr>
        <p:sp>
          <p:nvSpPr>
            <p:cNvPr id="11860" name="Google Shape;11860;p7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9"/>
          <p:cNvGrpSpPr/>
          <p:nvPr/>
        </p:nvGrpSpPr>
        <p:grpSpPr>
          <a:xfrm>
            <a:off x="844611" y="2865128"/>
            <a:ext cx="477573" cy="445432"/>
            <a:chOff x="-21299475" y="2798025"/>
            <a:chExt cx="307200" cy="286525"/>
          </a:xfrm>
        </p:grpSpPr>
        <p:sp>
          <p:nvSpPr>
            <p:cNvPr id="11864" name="Google Shape;11864;p7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6" name="Google Shape;11876;p79"/>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9"/>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9" name="Google Shape;11879;p79"/>
          <p:cNvGrpSpPr/>
          <p:nvPr/>
        </p:nvGrpSpPr>
        <p:grpSpPr>
          <a:xfrm>
            <a:off x="6713966" y="1688917"/>
            <a:ext cx="413912" cy="472676"/>
            <a:chOff x="-17545650" y="2051350"/>
            <a:chExt cx="266250" cy="304050"/>
          </a:xfrm>
        </p:grpSpPr>
        <p:sp>
          <p:nvSpPr>
            <p:cNvPr id="11880" name="Google Shape;11880;p7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4" name="Google Shape;11884;p79"/>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5" name="Google Shape;11885;p79"/>
          <p:cNvGrpSpPr/>
          <p:nvPr/>
        </p:nvGrpSpPr>
        <p:grpSpPr>
          <a:xfrm>
            <a:off x="6684584" y="2865574"/>
            <a:ext cx="472676" cy="444538"/>
            <a:chOff x="-17565350" y="2809825"/>
            <a:chExt cx="304050" cy="285950"/>
          </a:xfrm>
        </p:grpSpPr>
        <p:sp>
          <p:nvSpPr>
            <p:cNvPr id="11886" name="Google Shape;11886;p7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1" name="Google Shape;11891;p79"/>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9"/>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9"/>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4" name="Google Shape;11894;p79"/>
          <p:cNvGrpSpPr/>
          <p:nvPr/>
        </p:nvGrpSpPr>
        <p:grpSpPr>
          <a:xfrm>
            <a:off x="1457493" y="2850904"/>
            <a:ext cx="416283" cy="473881"/>
            <a:chOff x="-20904875" y="2788575"/>
            <a:chExt cx="267775" cy="304825"/>
          </a:xfrm>
        </p:grpSpPr>
        <p:sp>
          <p:nvSpPr>
            <p:cNvPr id="11895" name="Google Shape;11895;p7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7" name="Google Shape;11897;p79"/>
          <p:cNvGrpSpPr/>
          <p:nvPr/>
        </p:nvGrpSpPr>
        <p:grpSpPr>
          <a:xfrm>
            <a:off x="4397908" y="2275564"/>
            <a:ext cx="360045" cy="471471"/>
            <a:chOff x="-19006700" y="2434925"/>
            <a:chExt cx="231600" cy="303275"/>
          </a:xfrm>
        </p:grpSpPr>
        <p:sp>
          <p:nvSpPr>
            <p:cNvPr id="11898" name="Google Shape;11898;p7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2" name="Google Shape;11902;p79"/>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9"/>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4" name="Google Shape;11904;p79"/>
          <p:cNvGrpSpPr/>
          <p:nvPr/>
        </p:nvGrpSpPr>
        <p:grpSpPr>
          <a:xfrm>
            <a:off x="7276507" y="2289051"/>
            <a:ext cx="473881" cy="444499"/>
            <a:chOff x="-17190425" y="2435725"/>
            <a:chExt cx="304825" cy="285925"/>
          </a:xfrm>
        </p:grpSpPr>
        <p:sp>
          <p:nvSpPr>
            <p:cNvPr id="11905" name="Google Shape;11905;p7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8" name="Google Shape;11908;p79"/>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9" name="Google Shape;11909;p79"/>
          <p:cNvGrpSpPr/>
          <p:nvPr/>
        </p:nvGrpSpPr>
        <p:grpSpPr>
          <a:xfrm>
            <a:off x="4931233" y="3444650"/>
            <a:ext cx="476329" cy="475086"/>
            <a:chOff x="-15719925" y="2416825"/>
            <a:chExt cx="306400" cy="305600"/>
          </a:xfrm>
        </p:grpSpPr>
        <p:sp>
          <p:nvSpPr>
            <p:cNvPr id="11910" name="Google Shape;11910;p7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3" name="Google Shape;11913;p79"/>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9"/>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5" name="Google Shape;11915;p79"/>
          <p:cNvGrpSpPr/>
          <p:nvPr/>
        </p:nvGrpSpPr>
        <p:grpSpPr>
          <a:xfrm>
            <a:off x="2017527" y="2851506"/>
            <a:ext cx="479983" cy="472676"/>
            <a:chOff x="-20550425" y="2789350"/>
            <a:chExt cx="308750" cy="304050"/>
          </a:xfrm>
        </p:grpSpPr>
        <p:sp>
          <p:nvSpPr>
            <p:cNvPr id="11916" name="Google Shape;11916;p7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79"/>
          <p:cNvGrpSpPr/>
          <p:nvPr/>
        </p:nvGrpSpPr>
        <p:grpSpPr>
          <a:xfrm>
            <a:off x="4932894" y="1688158"/>
            <a:ext cx="473920" cy="474192"/>
            <a:chOff x="-18666450" y="2059825"/>
            <a:chExt cx="304850" cy="305025"/>
          </a:xfrm>
        </p:grpSpPr>
        <p:sp>
          <p:nvSpPr>
            <p:cNvPr id="11919" name="Google Shape;11919;p7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79"/>
          <p:cNvGrpSpPr/>
          <p:nvPr/>
        </p:nvGrpSpPr>
        <p:grpSpPr>
          <a:xfrm>
            <a:off x="4932292" y="2275584"/>
            <a:ext cx="475125" cy="471432"/>
            <a:chOff x="-18668025" y="2435725"/>
            <a:chExt cx="305625" cy="303250"/>
          </a:xfrm>
        </p:grpSpPr>
        <p:sp>
          <p:nvSpPr>
            <p:cNvPr id="11922" name="Google Shape;11922;p7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4" name="Google Shape;11924;p79"/>
          <p:cNvGrpSpPr/>
          <p:nvPr/>
        </p:nvGrpSpPr>
        <p:grpSpPr>
          <a:xfrm>
            <a:off x="4931689" y="2850902"/>
            <a:ext cx="476329" cy="473881"/>
            <a:chOff x="-18668800" y="2807475"/>
            <a:chExt cx="306400" cy="304825"/>
          </a:xfrm>
        </p:grpSpPr>
        <p:sp>
          <p:nvSpPr>
            <p:cNvPr id="11925" name="Google Shape;11925;p7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79"/>
          <p:cNvGrpSpPr/>
          <p:nvPr/>
        </p:nvGrpSpPr>
        <p:grpSpPr>
          <a:xfrm>
            <a:off x="7885658" y="1687693"/>
            <a:ext cx="416361" cy="475125"/>
            <a:chOff x="-16798200" y="2050575"/>
            <a:chExt cx="267825" cy="305625"/>
          </a:xfrm>
        </p:grpSpPr>
        <p:sp>
          <p:nvSpPr>
            <p:cNvPr id="11935" name="Google Shape;11935;p7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79"/>
          <p:cNvGrpSpPr/>
          <p:nvPr/>
        </p:nvGrpSpPr>
        <p:grpSpPr>
          <a:xfrm>
            <a:off x="7856276" y="2852127"/>
            <a:ext cx="475125" cy="471432"/>
            <a:chOff x="-16817100" y="2801175"/>
            <a:chExt cx="305625" cy="303250"/>
          </a:xfrm>
        </p:grpSpPr>
        <p:sp>
          <p:nvSpPr>
            <p:cNvPr id="11939" name="Google Shape;11939;p7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79"/>
          <p:cNvGrpSpPr/>
          <p:nvPr/>
        </p:nvGrpSpPr>
        <p:grpSpPr>
          <a:xfrm>
            <a:off x="7263396" y="3444614"/>
            <a:ext cx="476329" cy="475125"/>
            <a:chOff x="-15717575" y="2786200"/>
            <a:chExt cx="306400" cy="305625"/>
          </a:xfrm>
        </p:grpSpPr>
        <p:sp>
          <p:nvSpPr>
            <p:cNvPr id="11948" name="Google Shape;11948;p7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79"/>
          <p:cNvGrpSpPr/>
          <p:nvPr/>
        </p:nvGrpSpPr>
        <p:grpSpPr>
          <a:xfrm>
            <a:off x="2600969" y="1688296"/>
            <a:ext cx="475125" cy="473920"/>
            <a:chOff x="-20173175" y="2038750"/>
            <a:chExt cx="305625" cy="304850"/>
          </a:xfrm>
        </p:grpSpPr>
        <p:sp>
          <p:nvSpPr>
            <p:cNvPr id="11956" name="Google Shape;11956;p7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8" name="Google Shape;11958;p79"/>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9" name="Google Shape;11959;p79"/>
          <p:cNvGrpSpPr/>
          <p:nvPr/>
        </p:nvGrpSpPr>
        <p:grpSpPr>
          <a:xfrm>
            <a:off x="2602193" y="2850282"/>
            <a:ext cx="472676" cy="475125"/>
            <a:chOff x="-20173175" y="2787775"/>
            <a:chExt cx="304050" cy="305625"/>
          </a:xfrm>
        </p:grpSpPr>
        <p:sp>
          <p:nvSpPr>
            <p:cNvPr id="11960" name="Google Shape;11960;p7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79"/>
          <p:cNvGrpSpPr/>
          <p:nvPr/>
        </p:nvGrpSpPr>
        <p:grpSpPr>
          <a:xfrm>
            <a:off x="5527177" y="2275564"/>
            <a:ext cx="473881" cy="471471"/>
            <a:chOff x="-18294675" y="2434925"/>
            <a:chExt cx="304825" cy="303275"/>
          </a:xfrm>
        </p:grpSpPr>
        <p:sp>
          <p:nvSpPr>
            <p:cNvPr id="11968" name="Google Shape;11968;p7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79"/>
          <p:cNvGrpSpPr/>
          <p:nvPr/>
        </p:nvGrpSpPr>
        <p:grpSpPr>
          <a:xfrm>
            <a:off x="5583492" y="2852107"/>
            <a:ext cx="361250" cy="471471"/>
            <a:chOff x="-18258450" y="2809825"/>
            <a:chExt cx="232375" cy="303275"/>
          </a:xfrm>
        </p:grpSpPr>
        <p:sp>
          <p:nvSpPr>
            <p:cNvPr id="11972" name="Google Shape;11972;p7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5" name="Google Shape;11975;p79"/>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6" name="Google Shape;11976;p79"/>
          <p:cNvGrpSpPr/>
          <p:nvPr/>
        </p:nvGrpSpPr>
        <p:grpSpPr>
          <a:xfrm>
            <a:off x="3793692" y="3445233"/>
            <a:ext cx="415117" cy="473920"/>
            <a:chOff x="-16422500" y="2425450"/>
            <a:chExt cx="267025" cy="304850"/>
          </a:xfrm>
        </p:grpSpPr>
        <p:sp>
          <p:nvSpPr>
            <p:cNvPr id="11977" name="Google Shape;11977;p7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79"/>
          <p:cNvGrpSpPr/>
          <p:nvPr/>
        </p:nvGrpSpPr>
        <p:grpSpPr>
          <a:xfrm>
            <a:off x="6096453" y="3445838"/>
            <a:ext cx="473920" cy="472676"/>
            <a:chOff x="-16442200" y="2801175"/>
            <a:chExt cx="304850" cy="304050"/>
          </a:xfrm>
        </p:grpSpPr>
        <p:sp>
          <p:nvSpPr>
            <p:cNvPr id="11981" name="Google Shape;11981;p7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4" name="Google Shape;11984;p79"/>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9"/>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6" name="Google Shape;11986;p79"/>
          <p:cNvGrpSpPr/>
          <p:nvPr/>
        </p:nvGrpSpPr>
        <p:grpSpPr>
          <a:xfrm>
            <a:off x="3172167" y="2276343"/>
            <a:ext cx="481265" cy="469917"/>
            <a:chOff x="-19802200" y="2416025"/>
            <a:chExt cx="309575" cy="302275"/>
          </a:xfrm>
        </p:grpSpPr>
        <p:sp>
          <p:nvSpPr>
            <p:cNvPr id="11987" name="Google Shape;11987;p7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79"/>
          <p:cNvGrpSpPr/>
          <p:nvPr/>
        </p:nvGrpSpPr>
        <p:grpSpPr>
          <a:xfrm>
            <a:off x="3175238" y="2851506"/>
            <a:ext cx="475125" cy="472676"/>
            <a:chOff x="-19801400" y="2788575"/>
            <a:chExt cx="305625" cy="304050"/>
          </a:xfrm>
        </p:grpSpPr>
        <p:sp>
          <p:nvSpPr>
            <p:cNvPr id="11993" name="Google Shape;11993;p7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79"/>
          <p:cNvGrpSpPr/>
          <p:nvPr/>
        </p:nvGrpSpPr>
        <p:grpSpPr>
          <a:xfrm>
            <a:off x="6130314" y="1688916"/>
            <a:ext cx="422463" cy="472676"/>
            <a:chOff x="-17903225" y="2060800"/>
            <a:chExt cx="271750" cy="304050"/>
          </a:xfrm>
        </p:grpSpPr>
        <p:sp>
          <p:nvSpPr>
            <p:cNvPr id="12000" name="Google Shape;12000;p7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79"/>
          <p:cNvGrpSpPr/>
          <p:nvPr/>
        </p:nvGrpSpPr>
        <p:grpSpPr>
          <a:xfrm>
            <a:off x="6104605" y="2274962"/>
            <a:ext cx="473881" cy="472676"/>
            <a:chOff x="-17918975" y="2435725"/>
            <a:chExt cx="304825" cy="304050"/>
          </a:xfrm>
        </p:grpSpPr>
        <p:sp>
          <p:nvSpPr>
            <p:cNvPr id="12004" name="Google Shape;12004;p7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79"/>
          <p:cNvGrpSpPr/>
          <p:nvPr/>
        </p:nvGrpSpPr>
        <p:grpSpPr>
          <a:xfrm>
            <a:off x="6133365" y="2852729"/>
            <a:ext cx="416361" cy="470228"/>
            <a:chOff x="-17899300" y="2810625"/>
            <a:chExt cx="267825" cy="302475"/>
          </a:xfrm>
        </p:grpSpPr>
        <p:sp>
          <p:nvSpPr>
            <p:cNvPr id="12007" name="Google Shape;12007;p7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79"/>
          <p:cNvGrpSpPr/>
          <p:nvPr/>
        </p:nvGrpSpPr>
        <p:grpSpPr>
          <a:xfrm>
            <a:off x="2039218" y="3461166"/>
            <a:ext cx="472676" cy="442089"/>
            <a:chOff x="-16066500" y="2060800"/>
            <a:chExt cx="304050" cy="284375"/>
          </a:xfrm>
        </p:grpSpPr>
        <p:sp>
          <p:nvSpPr>
            <p:cNvPr id="12011" name="Google Shape;12011;p7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6" name="Google Shape;12016;p79"/>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9" name="Google Shape;12019;p79"/>
          <p:cNvGrpSpPr/>
          <p:nvPr/>
        </p:nvGrpSpPr>
        <p:grpSpPr>
          <a:xfrm>
            <a:off x="7923925" y="2297751"/>
            <a:ext cx="368362" cy="419314"/>
            <a:chOff x="4995050" y="3245650"/>
            <a:chExt cx="236950" cy="269725"/>
          </a:xfrm>
        </p:grpSpPr>
        <p:sp>
          <p:nvSpPr>
            <p:cNvPr id="12020" name="Google Shape;12020;p7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3" name="Google Shape;12023;p79"/>
            <p:cNvGrpSpPr/>
            <p:nvPr/>
          </p:nvGrpSpPr>
          <p:grpSpPr>
            <a:xfrm>
              <a:off x="4995050" y="3245650"/>
              <a:ext cx="236950" cy="269725"/>
              <a:chOff x="4995050" y="3245650"/>
              <a:chExt cx="236950" cy="269725"/>
            </a:xfrm>
          </p:grpSpPr>
          <p:sp>
            <p:nvSpPr>
              <p:cNvPr id="12024" name="Google Shape;12024;p7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26" name="Google Shape;12026;p79"/>
          <p:cNvGrpSpPr/>
          <p:nvPr/>
        </p:nvGrpSpPr>
        <p:grpSpPr>
          <a:xfrm>
            <a:off x="5523718" y="1689744"/>
            <a:ext cx="483749" cy="481292"/>
            <a:chOff x="4724650" y="2885700"/>
            <a:chExt cx="270750" cy="269375"/>
          </a:xfrm>
        </p:grpSpPr>
        <p:sp>
          <p:nvSpPr>
            <p:cNvPr id="12027" name="Google Shape;12027;p7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4" name="Google Shape;12034;p79"/>
          <p:cNvGrpSpPr/>
          <p:nvPr/>
        </p:nvGrpSpPr>
        <p:grpSpPr>
          <a:xfrm>
            <a:off x="4390823" y="1683870"/>
            <a:ext cx="389425" cy="467822"/>
            <a:chOff x="4459350" y="2882125"/>
            <a:chExt cx="228375" cy="274350"/>
          </a:xfrm>
        </p:grpSpPr>
        <p:sp>
          <p:nvSpPr>
            <p:cNvPr id="12035" name="Google Shape;12035;p7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2040" name="Google Shape;12040;p7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2041" name="Google Shape;12041;p7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45"/>
        <p:cNvGrpSpPr/>
        <p:nvPr/>
      </p:nvGrpSpPr>
      <p:grpSpPr>
        <a:xfrm>
          <a:off x="0" y="0"/>
          <a:ext cx="0" cy="0"/>
          <a:chOff x="0" y="0"/>
          <a:chExt cx="0" cy="0"/>
        </a:xfrm>
      </p:grpSpPr>
      <p:sp>
        <p:nvSpPr>
          <p:cNvPr id="12046" name="Google Shape;12046;p80"/>
          <p:cNvSpPr txBox="1">
            <a:spLocks noGrp="1"/>
          </p:cNvSpPr>
          <p:nvPr>
            <p:ph type="title" idx="4294967295"/>
          </p:nvPr>
        </p:nvSpPr>
        <p:spPr>
          <a:xfrm>
            <a:off x="1048350" y="71965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047" name="Google Shape;12047;p80"/>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80"/>
          <p:cNvGrpSpPr/>
          <p:nvPr/>
        </p:nvGrpSpPr>
        <p:grpSpPr>
          <a:xfrm>
            <a:off x="847082" y="2140412"/>
            <a:ext cx="426462" cy="420796"/>
            <a:chOff x="-6713450" y="2397900"/>
            <a:chExt cx="295375" cy="291450"/>
          </a:xfrm>
        </p:grpSpPr>
        <p:sp>
          <p:nvSpPr>
            <p:cNvPr id="12049" name="Google Shape;12049;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1" name="Google Shape;12051;p80"/>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2" name="Google Shape;12052;p80"/>
          <p:cNvGrpSpPr/>
          <p:nvPr/>
        </p:nvGrpSpPr>
        <p:grpSpPr>
          <a:xfrm>
            <a:off x="3551844" y="1631401"/>
            <a:ext cx="423069" cy="420507"/>
            <a:chOff x="-4932650" y="2046625"/>
            <a:chExt cx="293025" cy="291250"/>
          </a:xfrm>
        </p:grpSpPr>
        <p:sp>
          <p:nvSpPr>
            <p:cNvPr id="12053" name="Google Shape;12053;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5" name="Google Shape;12055;p80"/>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6" name="Google Shape;12056;p80"/>
          <p:cNvGrpSpPr/>
          <p:nvPr/>
        </p:nvGrpSpPr>
        <p:grpSpPr>
          <a:xfrm>
            <a:off x="3563775" y="2660957"/>
            <a:ext cx="423069" cy="420796"/>
            <a:chOff x="-4931075" y="2765725"/>
            <a:chExt cx="293025" cy="291450"/>
          </a:xfrm>
        </p:grpSpPr>
        <p:sp>
          <p:nvSpPr>
            <p:cNvPr id="12057" name="Google Shape;12057;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80"/>
          <p:cNvGrpSpPr/>
          <p:nvPr/>
        </p:nvGrpSpPr>
        <p:grpSpPr>
          <a:xfrm>
            <a:off x="6269343" y="1656289"/>
            <a:ext cx="420796" cy="370732"/>
            <a:chOff x="-3137650" y="2067900"/>
            <a:chExt cx="291450" cy="256775"/>
          </a:xfrm>
        </p:grpSpPr>
        <p:sp>
          <p:nvSpPr>
            <p:cNvPr id="12060" name="Google Shape;12060;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80"/>
          <p:cNvGrpSpPr/>
          <p:nvPr/>
        </p:nvGrpSpPr>
        <p:grpSpPr>
          <a:xfrm>
            <a:off x="6269343" y="2139926"/>
            <a:ext cx="420796" cy="421770"/>
            <a:chOff x="-3137650" y="2408950"/>
            <a:chExt cx="291450" cy="292125"/>
          </a:xfrm>
        </p:grpSpPr>
        <p:sp>
          <p:nvSpPr>
            <p:cNvPr id="12064" name="Google Shape;12064;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80"/>
          <p:cNvGrpSpPr/>
          <p:nvPr/>
        </p:nvGrpSpPr>
        <p:grpSpPr>
          <a:xfrm>
            <a:off x="6281274" y="2685412"/>
            <a:ext cx="420796" cy="371887"/>
            <a:chOff x="-3137650" y="2787000"/>
            <a:chExt cx="291450" cy="257575"/>
          </a:xfrm>
        </p:grpSpPr>
        <p:sp>
          <p:nvSpPr>
            <p:cNvPr id="12070" name="Google Shape;12070;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8" name="Google Shape;12078;p80"/>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0"/>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0"/>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1" name="Google Shape;12081;p80"/>
          <p:cNvGrpSpPr/>
          <p:nvPr/>
        </p:nvGrpSpPr>
        <p:grpSpPr>
          <a:xfrm>
            <a:off x="1399451" y="2660397"/>
            <a:ext cx="421914" cy="421914"/>
            <a:chOff x="-6354300" y="2757075"/>
            <a:chExt cx="292225" cy="292225"/>
          </a:xfrm>
        </p:grpSpPr>
        <p:sp>
          <p:nvSpPr>
            <p:cNvPr id="12082" name="Google Shape;12082;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80"/>
          <p:cNvGrpSpPr/>
          <p:nvPr/>
        </p:nvGrpSpPr>
        <p:grpSpPr>
          <a:xfrm>
            <a:off x="4093454" y="1629560"/>
            <a:ext cx="424188" cy="424188"/>
            <a:chOff x="-4573475" y="2045850"/>
            <a:chExt cx="293800" cy="293800"/>
          </a:xfrm>
        </p:grpSpPr>
        <p:sp>
          <p:nvSpPr>
            <p:cNvPr id="12087" name="Google Shape;12087;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9" name="Google Shape;12089;p80"/>
          <p:cNvGrpSpPr/>
          <p:nvPr/>
        </p:nvGrpSpPr>
        <p:grpSpPr>
          <a:xfrm>
            <a:off x="4092877" y="2138699"/>
            <a:ext cx="425343" cy="424225"/>
            <a:chOff x="-4570325" y="2405775"/>
            <a:chExt cx="294600" cy="293825"/>
          </a:xfrm>
        </p:grpSpPr>
        <p:sp>
          <p:nvSpPr>
            <p:cNvPr id="12090" name="Google Shape;12090;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80"/>
          <p:cNvGrpSpPr/>
          <p:nvPr/>
        </p:nvGrpSpPr>
        <p:grpSpPr>
          <a:xfrm>
            <a:off x="4105945" y="2659838"/>
            <a:ext cx="423069" cy="423033"/>
            <a:chOff x="-4572700" y="2764950"/>
            <a:chExt cx="293025" cy="293000"/>
          </a:xfrm>
        </p:grpSpPr>
        <p:sp>
          <p:nvSpPr>
            <p:cNvPr id="12093" name="Google Shape;12093;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80"/>
          <p:cNvGrpSpPr/>
          <p:nvPr/>
        </p:nvGrpSpPr>
        <p:grpSpPr>
          <a:xfrm>
            <a:off x="6824707" y="1631239"/>
            <a:ext cx="414840" cy="420832"/>
            <a:chOff x="-2777700" y="2049775"/>
            <a:chExt cx="287325" cy="291475"/>
          </a:xfrm>
        </p:grpSpPr>
        <p:sp>
          <p:nvSpPr>
            <p:cNvPr id="12099" name="Google Shape;12099;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80"/>
          <p:cNvGrpSpPr/>
          <p:nvPr/>
        </p:nvGrpSpPr>
        <p:grpSpPr>
          <a:xfrm>
            <a:off x="6821170" y="2140431"/>
            <a:ext cx="421914" cy="420759"/>
            <a:chOff x="-2571737" y="2403625"/>
            <a:chExt cx="292225" cy="291425"/>
          </a:xfrm>
        </p:grpSpPr>
        <p:sp>
          <p:nvSpPr>
            <p:cNvPr id="12103" name="Google Shape;12103;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80"/>
          <p:cNvGrpSpPr/>
          <p:nvPr/>
        </p:nvGrpSpPr>
        <p:grpSpPr>
          <a:xfrm>
            <a:off x="6821170" y="2661534"/>
            <a:ext cx="421914" cy="419640"/>
            <a:chOff x="-2571737" y="2764550"/>
            <a:chExt cx="292225" cy="290650"/>
          </a:xfrm>
        </p:grpSpPr>
        <p:sp>
          <p:nvSpPr>
            <p:cNvPr id="12111" name="Google Shape;12111;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80"/>
          <p:cNvGrpSpPr/>
          <p:nvPr/>
        </p:nvGrpSpPr>
        <p:grpSpPr>
          <a:xfrm>
            <a:off x="3020671" y="3230538"/>
            <a:ext cx="421914" cy="423864"/>
            <a:chOff x="-1333975" y="2365850"/>
            <a:chExt cx="292225" cy="293575"/>
          </a:xfrm>
        </p:grpSpPr>
        <p:sp>
          <p:nvSpPr>
            <p:cNvPr id="12115" name="Google Shape;12115;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80"/>
          <p:cNvGrpSpPr/>
          <p:nvPr/>
        </p:nvGrpSpPr>
        <p:grpSpPr>
          <a:xfrm>
            <a:off x="1954146" y="2660397"/>
            <a:ext cx="398020" cy="421914"/>
            <a:chOff x="-5995925" y="2757850"/>
            <a:chExt cx="275675" cy="292225"/>
          </a:xfrm>
        </p:grpSpPr>
        <p:sp>
          <p:nvSpPr>
            <p:cNvPr id="12124" name="Google Shape;12124;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80"/>
          <p:cNvGrpSpPr/>
          <p:nvPr/>
        </p:nvGrpSpPr>
        <p:grpSpPr>
          <a:xfrm>
            <a:off x="4634433" y="1631816"/>
            <a:ext cx="421951" cy="419677"/>
            <a:chOff x="-4211975" y="2046625"/>
            <a:chExt cx="292250" cy="290675"/>
          </a:xfrm>
        </p:grpSpPr>
        <p:sp>
          <p:nvSpPr>
            <p:cNvPr id="12134" name="Google Shape;12134;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80"/>
          <p:cNvGrpSpPr/>
          <p:nvPr/>
        </p:nvGrpSpPr>
        <p:grpSpPr>
          <a:xfrm>
            <a:off x="4684479" y="2138699"/>
            <a:ext cx="321859" cy="424225"/>
            <a:chOff x="-4178875" y="2405775"/>
            <a:chExt cx="222925" cy="293825"/>
          </a:xfrm>
        </p:grpSpPr>
        <p:sp>
          <p:nvSpPr>
            <p:cNvPr id="12137" name="Google Shape;12137;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80"/>
          <p:cNvGrpSpPr/>
          <p:nvPr/>
        </p:nvGrpSpPr>
        <p:grpSpPr>
          <a:xfrm>
            <a:off x="4646942" y="2673483"/>
            <a:ext cx="420796" cy="395746"/>
            <a:chOff x="-4211975" y="2783850"/>
            <a:chExt cx="291450" cy="274100"/>
          </a:xfrm>
        </p:grpSpPr>
        <p:sp>
          <p:nvSpPr>
            <p:cNvPr id="12141" name="Google Shape;12141;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4" name="Google Shape;12144;p80"/>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5" name="Google Shape;12145;p80"/>
          <p:cNvGrpSpPr/>
          <p:nvPr/>
        </p:nvGrpSpPr>
        <p:grpSpPr>
          <a:xfrm>
            <a:off x="7351871" y="2140413"/>
            <a:ext cx="420796" cy="420796"/>
            <a:chOff x="-2419325" y="2408150"/>
            <a:chExt cx="291450" cy="291450"/>
          </a:xfrm>
        </p:grpSpPr>
        <p:sp>
          <p:nvSpPr>
            <p:cNvPr id="12146" name="Google Shape;12146;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3" name="Google Shape;12153;p80"/>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4" name="Google Shape;12154;p80"/>
          <p:cNvGrpSpPr/>
          <p:nvPr/>
        </p:nvGrpSpPr>
        <p:grpSpPr>
          <a:xfrm>
            <a:off x="4673396" y="3231514"/>
            <a:ext cx="420796" cy="421914"/>
            <a:chOff x="-1333200" y="2770450"/>
            <a:chExt cx="291450" cy="292225"/>
          </a:xfrm>
        </p:grpSpPr>
        <p:sp>
          <p:nvSpPr>
            <p:cNvPr id="12155" name="Google Shape;12155;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80"/>
          <p:cNvGrpSpPr/>
          <p:nvPr/>
        </p:nvGrpSpPr>
        <p:grpSpPr>
          <a:xfrm>
            <a:off x="2470009" y="1631256"/>
            <a:ext cx="423069" cy="420796"/>
            <a:chOff x="-5635200" y="2037975"/>
            <a:chExt cx="293025" cy="291450"/>
          </a:xfrm>
        </p:grpSpPr>
        <p:sp>
          <p:nvSpPr>
            <p:cNvPr id="12158" name="Google Shape;12158;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80"/>
          <p:cNvGrpSpPr/>
          <p:nvPr/>
        </p:nvGrpSpPr>
        <p:grpSpPr>
          <a:xfrm>
            <a:off x="2468295" y="2140412"/>
            <a:ext cx="426499" cy="420796"/>
            <a:chOff x="-5637575" y="2397900"/>
            <a:chExt cx="295400" cy="291450"/>
          </a:xfrm>
        </p:grpSpPr>
        <p:sp>
          <p:nvSpPr>
            <p:cNvPr id="12161" name="Google Shape;12161;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80"/>
          <p:cNvGrpSpPr/>
          <p:nvPr/>
        </p:nvGrpSpPr>
        <p:grpSpPr>
          <a:xfrm>
            <a:off x="2481958" y="2660397"/>
            <a:ext cx="423033" cy="421914"/>
            <a:chOff x="-5635975" y="2757075"/>
            <a:chExt cx="293000" cy="292225"/>
          </a:xfrm>
        </p:grpSpPr>
        <p:sp>
          <p:nvSpPr>
            <p:cNvPr id="12166" name="Google Shape;12166;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80"/>
          <p:cNvGrpSpPr/>
          <p:nvPr/>
        </p:nvGrpSpPr>
        <p:grpSpPr>
          <a:xfrm>
            <a:off x="5165893" y="1631256"/>
            <a:ext cx="423069" cy="420796"/>
            <a:chOff x="-3854375" y="2046625"/>
            <a:chExt cx="293025" cy="291450"/>
          </a:xfrm>
        </p:grpSpPr>
        <p:sp>
          <p:nvSpPr>
            <p:cNvPr id="12169" name="Google Shape;12169;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80"/>
          <p:cNvGrpSpPr/>
          <p:nvPr/>
        </p:nvGrpSpPr>
        <p:grpSpPr>
          <a:xfrm>
            <a:off x="5164756" y="2138717"/>
            <a:ext cx="425343" cy="424188"/>
            <a:chOff x="-3854375" y="2405000"/>
            <a:chExt cx="294600" cy="293800"/>
          </a:xfrm>
        </p:grpSpPr>
        <p:sp>
          <p:nvSpPr>
            <p:cNvPr id="12172" name="Google Shape;12172;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80"/>
          <p:cNvGrpSpPr/>
          <p:nvPr/>
        </p:nvGrpSpPr>
        <p:grpSpPr>
          <a:xfrm>
            <a:off x="5178961" y="2659838"/>
            <a:ext cx="420796" cy="423033"/>
            <a:chOff x="-3852025" y="2764950"/>
            <a:chExt cx="291450" cy="293000"/>
          </a:xfrm>
        </p:grpSpPr>
        <p:sp>
          <p:nvSpPr>
            <p:cNvPr id="12175" name="Google Shape;12175;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7" name="Google Shape;12177;p80"/>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0"/>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9" name="Google Shape;12179;p80"/>
          <p:cNvGrpSpPr/>
          <p:nvPr/>
        </p:nvGrpSpPr>
        <p:grpSpPr>
          <a:xfrm>
            <a:off x="7901550" y="2660398"/>
            <a:ext cx="420796" cy="421914"/>
            <a:chOff x="-2060175" y="2768875"/>
            <a:chExt cx="291450" cy="292225"/>
          </a:xfrm>
        </p:grpSpPr>
        <p:sp>
          <p:nvSpPr>
            <p:cNvPr id="12180" name="Google Shape;12180;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80"/>
          <p:cNvGrpSpPr/>
          <p:nvPr/>
        </p:nvGrpSpPr>
        <p:grpSpPr>
          <a:xfrm>
            <a:off x="1915160" y="3232071"/>
            <a:ext cx="421914" cy="420796"/>
            <a:chOff x="-937025" y="2064750"/>
            <a:chExt cx="292225" cy="291450"/>
          </a:xfrm>
        </p:grpSpPr>
        <p:sp>
          <p:nvSpPr>
            <p:cNvPr id="12183" name="Google Shape;12183;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6" name="Google Shape;12186;p80"/>
          <p:cNvGrpSpPr/>
          <p:nvPr/>
        </p:nvGrpSpPr>
        <p:grpSpPr>
          <a:xfrm>
            <a:off x="3018323" y="1630697"/>
            <a:ext cx="421951" cy="421914"/>
            <a:chOff x="-5276050" y="2037975"/>
            <a:chExt cx="292250" cy="292225"/>
          </a:xfrm>
        </p:grpSpPr>
        <p:sp>
          <p:nvSpPr>
            <p:cNvPr id="12187" name="Google Shape;12187;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0" name="Google Shape;12190;p80"/>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0"/>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2" name="Google Shape;12192;p80"/>
          <p:cNvGrpSpPr/>
          <p:nvPr/>
        </p:nvGrpSpPr>
        <p:grpSpPr>
          <a:xfrm>
            <a:off x="5777136" y="1631256"/>
            <a:ext cx="324133" cy="420796"/>
            <a:chOff x="-3462150" y="2046625"/>
            <a:chExt cx="224500" cy="291450"/>
          </a:xfrm>
        </p:grpSpPr>
        <p:sp>
          <p:nvSpPr>
            <p:cNvPr id="12193" name="Google Shape;12193;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80"/>
          <p:cNvGrpSpPr/>
          <p:nvPr/>
        </p:nvGrpSpPr>
        <p:grpSpPr>
          <a:xfrm>
            <a:off x="5752700" y="2139276"/>
            <a:ext cx="373006" cy="423069"/>
            <a:chOff x="-3478675" y="2405775"/>
            <a:chExt cx="258350" cy="293025"/>
          </a:xfrm>
        </p:grpSpPr>
        <p:sp>
          <p:nvSpPr>
            <p:cNvPr id="12201" name="Google Shape;12201;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80"/>
          <p:cNvGrpSpPr/>
          <p:nvPr/>
        </p:nvGrpSpPr>
        <p:grpSpPr>
          <a:xfrm>
            <a:off x="5815218" y="2660398"/>
            <a:ext cx="271831" cy="421914"/>
            <a:chOff x="-3443250" y="2765725"/>
            <a:chExt cx="188275" cy="292225"/>
          </a:xfrm>
        </p:grpSpPr>
        <p:sp>
          <p:nvSpPr>
            <p:cNvPr id="12206" name="Google Shape;12206;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80"/>
          <p:cNvGrpSpPr/>
          <p:nvPr/>
        </p:nvGrpSpPr>
        <p:grpSpPr>
          <a:xfrm>
            <a:off x="844114" y="3230934"/>
            <a:ext cx="371887" cy="423069"/>
            <a:chOff x="-1684475" y="2049000"/>
            <a:chExt cx="257575" cy="293025"/>
          </a:xfrm>
        </p:grpSpPr>
        <p:sp>
          <p:nvSpPr>
            <p:cNvPr id="12211" name="Google Shape;12211;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5" name="Google Shape;12215;p80"/>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6" name="Google Shape;12216;p80"/>
          <p:cNvGrpSpPr/>
          <p:nvPr/>
        </p:nvGrpSpPr>
        <p:grpSpPr>
          <a:xfrm>
            <a:off x="4134007" y="3231514"/>
            <a:ext cx="420796" cy="421914"/>
            <a:chOff x="-1700225" y="2768875"/>
            <a:chExt cx="291450" cy="292225"/>
          </a:xfrm>
        </p:grpSpPr>
        <p:sp>
          <p:nvSpPr>
            <p:cNvPr id="12217" name="Google Shape;12217;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3" name="Google Shape;12223;p80"/>
          <p:cNvGrpSpPr/>
          <p:nvPr/>
        </p:nvGrpSpPr>
        <p:grpSpPr>
          <a:xfrm>
            <a:off x="3602355" y="3230935"/>
            <a:ext cx="371887" cy="423069"/>
            <a:chOff x="-919700" y="2420750"/>
            <a:chExt cx="257575" cy="293025"/>
          </a:xfrm>
        </p:grpSpPr>
        <p:sp>
          <p:nvSpPr>
            <p:cNvPr id="12224" name="Google Shape;12224;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0"/>
          <p:cNvGrpSpPr/>
          <p:nvPr/>
        </p:nvGrpSpPr>
        <p:grpSpPr>
          <a:xfrm>
            <a:off x="1937547" y="1645950"/>
            <a:ext cx="409531" cy="410617"/>
            <a:chOff x="6679825" y="2693700"/>
            <a:chExt cx="257875" cy="258575"/>
          </a:xfrm>
        </p:grpSpPr>
        <p:sp>
          <p:nvSpPr>
            <p:cNvPr id="12228" name="Google Shape;12228;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80"/>
          <p:cNvGrpSpPr/>
          <p:nvPr/>
        </p:nvGrpSpPr>
        <p:grpSpPr>
          <a:xfrm>
            <a:off x="1927121" y="2142110"/>
            <a:ext cx="420531" cy="417262"/>
            <a:chOff x="6790450" y="3119050"/>
            <a:chExt cx="262750" cy="260675"/>
          </a:xfrm>
        </p:grpSpPr>
        <p:sp>
          <p:nvSpPr>
            <p:cNvPr id="12231" name="Google Shape;12231;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80"/>
          <p:cNvGrpSpPr/>
          <p:nvPr/>
        </p:nvGrpSpPr>
        <p:grpSpPr>
          <a:xfrm>
            <a:off x="6554233" y="3755436"/>
            <a:ext cx="358093" cy="407391"/>
            <a:chOff x="7660859" y="2571753"/>
            <a:chExt cx="366561" cy="417024"/>
          </a:xfrm>
        </p:grpSpPr>
        <p:sp>
          <p:nvSpPr>
            <p:cNvPr id="12234" name="Google Shape;12234;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80"/>
          <p:cNvGrpSpPr/>
          <p:nvPr/>
        </p:nvGrpSpPr>
        <p:grpSpPr>
          <a:xfrm>
            <a:off x="4088914" y="3755436"/>
            <a:ext cx="407391" cy="407391"/>
            <a:chOff x="5566722" y="2571753"/>
            <a:chExt cx="417024" cy="417024"/>
          </a:xfrm>
        </p:grpSpPr>
        <p:sp>
          <p:nvSpPr>
            <p:cNvPr id="12238" name="Google Shape;12238;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80"/>
          <p:cNvGrpSpPr/>
          <p:nvPr/>
        </p:nvGrpSpPr>
        <p:grpSpPr>
          <a:xfrm>
            <a:off x="4705247" y="3857692"/>
            <a:ext cx="407381" cy="202880"/>
            <a:chOff x="6090251" y="2676413"/>
            <a:chExt cx="417014" cy="207677"/>
          </a:xfrm>
        </p:grpSpPr>
        <p:sp>
          <p:nvSpPr>
            <p:cNvPr id="12241" name="Google Shape;12241;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80"/>
          <p:cNvGrpSpPr/>
          <p:nvPr/>
        </p:nvGrpSpPr>
        <p:grpSpPr>
          <a:xfrm>
            <a:off x="5937901" y="3755436"/>
            <a:ext cx="407391" cy="407391"/>
            <a:chOff x="7137330" y="2571753"/>
            <a:chExt cx="417024" cy="417024"/>
          </a:xfrm>
        </p:grpSpPr>
        <p:sp>
          <p:nvSpPr>
            <p:cNvPr id="12246" name="Google Shape;12246;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80"/>
          <p:cNvGrpSpPr/>
          <p:nvPr/>
        </p:nvGrpSpPr>
        <p:grpSpPr>
          <a:xfrm>
            <a:off x="5321569" y="3755436"/>
            <a:ext cx="407391" cy="407391"/>
            <a:chOff x="6613801" y="2571753"/>
            <a:chExt cx="417024" cy="417024"/>
          </a:xfrm>
        </p:grpSpPr>
        <p:sp>
          <p:nvSpPr>
            <p:cNvPr id="12250" name="Google Shape;12250;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0"/>
          <p:cNvGrpSpPr/>
          <p:nvPr/>
        </p:nvGrpSpPr>
        <p:grpSpPr>
          <a:xfrm>
            <a:off x="7908242" y="3238780"/>
            <a:ext cx="407411" cy="407411"/>
            <a:chOff x="2964567" y="2571753"/>
            <a:chExt cx="417045" cy="417045"/>
          </a:xfrm>
        </p:grpSpPr>
        <p:sp>
          <p:nvSpPr>
            <p:cNvPr id="12256" name="Google Shape;12256;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80"/>
          <p:cNvGrpSpPr/>
          <p:nvPr/>
        </p:nvGrpSpPr>
        <p:grpSpPr>
          <a:xfrm>
            <a:off x="1623565" y="3815897"/>
            <a:ext cx="407391" cy="286470"/>
            <a:chOff x="3476576" y="2633631"/>
            <a:chExt cx="417024" cy="293244"/>
          </a:xfrm>
        </p:grpSpPr>
        <p:sp>
          <p:nvSpPr>
            <p:cNvPr id="12259" name="Google Shape;12259;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0"/>
          <p:cNvGrpSpPr/>
          <p:nvPr/>
        </p:nvGrpSpPr>
        <p:grpSpPr>
          <a:xfrm>
            <a:off x="2239897" y="3755508"/>
            <a:ext cx="407411" cy="407248"/>
            <a:chOff x="3988564" y="2571836"/>
            <a:chExt cx="417045" cy="416878"/>
          </a:xfrm>
        </p:grpSpPr>
        <p:sp>
          <p:nvSpPr>
            <p:cNvPr id="12262" name="Google Shape;12262;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80"/>
          <p:cNvGrpSpPr/>
          <p:nvPr/>
        </p:nvGrpSpPr>
        <p:grpSpPr>
          <a:xfrm>
            <a:off x="2856250" y="3755436"/>
            <a:ext cx="407391" cy="407391"/>
            <a:chOff x="4500573" y="2571753"/>
            <a:chExt cx="417024" cy="417024"/>
          </a:xfrm>
        </p:grpSpPr>
        <p:sp>
          <p:nvSpPr>
            <p:cNvPr id="12265" name="Google Shape;12265;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80"/>
          <p:cNvGrpSpPr/>
          <p:nvPr/>
        </p:nvGrpSpPr>
        <p:grpSpPr>
          <a:xfrm>
            <a:off x="3472582" y="3755436"/>
            <a:ext cx="407391" cy="407391"/>
            <a:chOff x="5012603" y="2571753"/>
            <a:chExt cx="417024" cy="417024"/>
          </a:xfrm>
        </p:grpSpPr>
        <p:sp>
          <p:nvSpPr>
            <p:cNvPr id="12268" name="Google Shape;12268;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0" name="Google Shape;12270;p80"/>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1" name="Google Shape;12271;p80"/>
          <p:cNvGrpSpPr/>
          <p:nvPr/>
        </p:nvGrpSpPr>
        <p:grpSpPr>
          <a:xfrm>
            <a:off x="5733329" y="3238790"/>
            <a:ext cx="407432" cy="407391"/>
            <a:chOff x="812101" y="2571761"/>
            <a:chExt cx="417066" cy="417024"/>
          </a:xfrm>
        </p:grpSpPr>
        <p:sp>
          <p:nvSpPr>
            <p:cNvPr id="12272" name="Google Shape;12272;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80"/>
          <p:cNvGrpSpPr/>
          <p:nvPr/>
        </p:nvGrpSpPr>
        <p:grpSpPr>
          <a:xfrm>
            <a:off x="6253923" y="3238790"/>
            <a:ext cx="407391" cy="407391"/>
            <a:chOff x="1323129" y="2571761"/>
            <a:chExt cx="417024" cy="417024"/>
          </a:xfrm>
        </p:grpSpPr>
        <p:sp>
          <p:nvSpPr>
            <p:cNvPr id="12277" name="Google Shape;12277;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1" name="Google Shape;12281;p80"/>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2" name="Google Shape;12282;p80"/>
          <p:cNvGrpSpPr/>
          <p:nvPr/>
        </p:nvGrpSpPr>
        <p:grpSpPr>
          <a:xfrm>
            <a:off x="7390398" y="3238843"/>
            <a:ext cx="408023" cy="407411"/>
            <a:chOff x="2344476" y="2571761"/>
            <a:chExt cx="417671" cy="417045"/>
          </a:xfrm>
        </p:grpSpPr>
        <p:sp>
          <p:nvSpPr>
            <p:cNvPr id="12283" name="Google Shape;12283;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0"/>
          <p:cNvGrpSpPr/>
          <p:nvPr/>
        </p:nvGrpSpPr>
        <p:grpSpPr>
          <a:xfrm>
            <a:off x="7121258" y="3759535"/>
            <a:ext cx="399178" cy="399178"/>
            <a:chOff x="2038375" y="3798025"/>
            <a:chExt cx="841792" cy="841792"/>
          </a:xfrm>
        </p:grpSpPr>
        <p:sp>
          <p:nvSpPr>
            <p:cNvPr id="12286" name="Google Shape;12286;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91"/>
        <p:cNvGrpSpPr/>
        <p:nvPr/>
      </p:nvGrpSpPr>
      <p:grpSpPr>
        <a:xfrm>
          <a:off x="0" y="0"/>
          <a:ext cx="0" cy="0"/>
          <a:chOff x="0" y="0"/>
          <a:chExt cx="0" cy="0"/>
        </a:xfrm>
      </p:grpSpPr>
      <p:pic>
        <p:nvPicPr>
          <p:cNvPr id="12292" name="Google Shape;12292;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38"/>
          <p:cNvSpPr txBox="1">
            <a:spLocks noGrp="1"/>
          </p:cNvSpPr>
          <p:nvPr>
            <p:ph type="title"/>
          </p:nvPr>
        </p:nvSpPr>
        <p:spPr>
          <a:xfrm>
            <a:off x="529936" y="2216763"/>
            <a:ext cx="4863446" cy="22770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Phân tích hệ thống</a:t>
            </a:r>
            <a:endParaRPr dirty="0"/>
          </a:p>
        </p:txBody>
      </p:sp>
      <p:sp>
        <p:nvSpPr>
          <p:cNvPr id="710" name="Google Shape;710;p38"/>
          <p:cNvSpPr txBox="1">
            <a:spLocks noGrp="1"/>
          </p:cNvSpPr>
          <p:nvPr>
            <p:ph type="title" idx="2"/>
          </p:nvPr>
        </p:nvSpPr>
        <p:spPr>
          <a:xfrm>
            <a:off x="713400" y="1363238"/>
            <a:ext cx="1620300" cy="91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02</a:t>
            </a:r>
            <a:endParaRPr dirty="0"/>
          </a:p>
        </p:txBody>
      </p:sp>
      <p:grpSp>
        <p:nvGrpSpPr>
          <p:cNvPr id="712" name="Google Shape;712;p38"/>
          <p:cNvGrpSpPr/>
          <p:nvPr/>
        </p:nvGrpSpPr>
        <p:grpSpPr>
          <a:xfrm>
            <a:off x="5466825" y="2163338"/>
            <a:ext cx="579625" cy="557161"/>
            <a:chOff x="304275" y="275275"/>
            <a:chExt cx="579625" cy="557161"/>
          </a:xfrm>
        </p:grpSpPr>
        <p:sp>
          <p:nvSpPr>
            <p:cNvPr id="713" name="Google Shape;713;p38"/>
            <p:cNvSpPr/>
            <p:nvPr/>
          </p:nvSpPr>
          <p:spPr>
            <a:xfrm>
              <a:off x="304275"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8"/>
            <p:cNvSpPr/>
            <p:nvPr/>
          </p:nvSpPr>
          <p:spPr>
            <a:xfrm>
              <a:off x="528838"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8"/>
            <p:cNvSpPr/>
            <p:nvPr/>
          </p:nvSpPr>
          <p:spPr>
            <a:xfrm>
              <a:off x="753400"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8"/>
            <p:cNvSpPr/>
            <p:nvPr/>
          </p:nvSpPr>
          <p:spPr>
            <a:xfrm>
              <a:off x="304275"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8"/>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8"/>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304275" y="701936"/>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8"/>
          <p:cNvGrpSpPr/>
          <p:nvPr/>
        </p:nvGrpSpPr>
        <p:grpSpPr>
          <a:xfrm>
            <a:off x="7087539" y="2071102"/>
            <a:ext cx="1013130" cy="1404123"/>
            <a:chOff x="1667760" y="3714500"/>
            <a:chExt cx="580491" cy="804517"/>
          </a:xfrm>
        </p:grpSpPr>
        <p:sp>
          <p:nvSpPr>
            <p:cNvPr id="723" name="Google Shape;723;p38"/>
            <p:cNvSpPr/>
            <p:nvPr/>
          </p:nvSpPr>
          <p:spPr>
            <a:xfrm>
              <a:off x="1667760" y="3714500"/>
              <a:ext cx="580491" cy="804517"/>
            </a:xfrm>
            <a:custGeom>
              <a:avLst/>
              <a:gdLst/>
              <a:ahLst/>
              <a:cxnLst/>
              <a:rect l="l" t="t" r="r" b="b"/>
              <a:pathLst>
                <a:path w="18146" h="25149" extrusionOk="0">
                  <a:moveTo>
                    <a:pt x="17668" y="1"/>
                  </a:moveTo>
                  <a:cubicBezTo>
                    <a:pt x="17570" y="1"/>
                    <a:pt x="17462" y="33"/>
                    <a:pt x="17348" y="100"/>
                  </a:cubicBezTo>
                  <a:lnTo>
                    <a:pt x="798" y="9649"/>
                  </a:lnTo>
                  <a:cubicBezTo>
                    <a:pt x="358" y="9899"/>
                    <a:pt x="1" y="10590"/>
                    <a:pt x="1" y="11173"/>
                  </a:cubicBezTo>
                  <a:lnTo>
                    <a:pt x="1" y="24449"/>
                  </a:lnTo>
                  <a:cubicBezTo>
                    <a:pt x="1" y="24885"/>
                    <a:pt x="201" y="25149"/>
                    <a:pt x="486" y="25149"/>
                  </a:cubicBezTo>
                  <a:cubicBezTo>
                    <a:pt x="582" y="25149"/>
                    <a:pt x="687" y="25119"/>
                    <a:pt x="798" y="25056"/>
                  </a:cubicBezTo>
                  <a:lnTo>
                    <a:pt x="17348" y="15495"/>
                  </a:lnTo>
                  <a:cubicBezTo>
                    <a:pt x="17789" y="15245"/>
                    <a:pt x="18146" y="14555"/>
                    <a:pt x="18146" y="13971"/>
                  </a:cubicBezTo>
                  <a:lnTo>
                    <a:pt x="18146" y="696"/>
                  </a:lnTo>
                  <a:cubicBezTo>
                    <a:pt x="18146" y="263"/>
                    <a:pt x="17949" y="1"/>
                    <a:pt x="17668"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1667760" y="3714724"/>
              <a:ext cx="580491" cy="407105"/>
            </a:xfrm>
            <a:custGeom>
              <a:avLst/>
              <a:gdLst/>
              <a:ahLst/>
              <a:cxnLst/>
              <a:rect l="l" t="t" r="r" b="b"/>
              <a:pathLst>
                <a:path w="18146" h="12726" extrusionOk="0">
                  <a:moveTo>
                    <a:pt x="17670" y="1"/>
                  </a:moveTo>
                  <a:cubicBezTo>
                    <a:pt x="17556" y="1"/>
                    <a:pt x="17426" y="38"/>
                    <a:pt x="17288" y="117"/>
                  </a:cubicBezTo>
                  <a:lnTo>
                    <a:pt x="858" y="9607"/>
                  </a:lnTo>
                  <a:cubicBezTo>
                    <a:pt x="394" y="9880"/>
                    <a:pt x="1" y="10547"/>
                    <a:pt x="1" y="11095"/>
                  </a:cubicBezTo>
                  <a:lnTo>
                    <a:pt x="1" y="12726"/>
                  </a:lnTo>
                  <a:lnTo>
                    <a:pt x="18146" y="2248"/>
                  </a:lnTo>
                  <a:lnTo>
                    <a:pt x="18146" y="617"/>
                  </a:lnTo>
                  <a:cubicBezTo>
                    <a:pt x="18146" y="228"/>
                    <a:pt x="17953" y="1"/>
                    <a:pt x="17670"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2200227" y="3754903"/>
              <a:ext cx="20985" cy="26776"/>
            </a:xfrm>
            <a:custGeom>
              <a:avLst/>
              <a:gdLst/>
              <a:ahLst/>
              <a:cxnLst/>
              <a:rect l="l" t="t" r="r" b="b"/>
              <a:pathLst>
                <a:path w="656" h="837" extrusionOk="0">
                  <a:moveTo>
                    <a:pt x="463" y="1"/>
                  </a:moveTo>
                  <a:cubicBezTo>
                    <a:pt x="420" y="1"/>
                    <a:pt x="372" y="13"/>
                    <a:pt x="322" y="40"/>
                  </a:cubicBezTo>
                  <a:cubicBezTo>
                    <a:pt x="143" y="147"/>
                    <a:pt x="1" y="397"/>
                    <a:pt x="1" y="600"/>
                  </a:cubicBezTo>
                  <a:cubicBezTo>
                    <a:pt x="1" y="751"/>
                    <a:pt x="72" y="837"/>
                    <a:pt x="176" y="837"/>
                  </a:cubicBezTo>
                  <a:cubicBezTo>
                    <a:pt x="220" y="837"/>
                    <a:pt x="269" y="822"/>
                    <a:pt x="322" y="790"/>
                  </a:cubicBezTo>
                  <a:cubicBezTo>
                    <a:pt x="501" y="683"/>
                    <a:pt x="655" y="433"/>
                    <a:pt x="655" y="230"/>
                  </a:cubicBezTo>
                  <a:cubicBezTo>
                    <a:pt x="655" y="85"/>
                    <a:pt x="575" y="1"/>
                    <a:pt x="4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2158321" y="3779055"/>
              <a:ext cx="20602" cy="26776"/>
            </a:xfrm>
            <a:custGeom>
              <a:avLst/>
              <a:gdLst/>
              <a:ahLst/>
              <a:cxnLst/>
              <a:rect l="l" t="t" r="r" b="b"/>
              <a:pathLst>
                <a:path w="644" h="837" extrusionOk="0">
                  <a:moveTo>
                    <a:pt x="468" y="0"/>
                  </a:moveTo>
                  <a:cubicBezTo>
                    <a:pt x="425" y="0"/>
                    <a:pt x="375" y="15"/>
                    <a:pt x="322" y="47"/>
                  </a:cubicBezTo>
                  <a:cubicBezTo>
                    <a:pt x="144" y="154"/>
                    <a:pt x="1" y="404"/>
                    <a:pt x="1" y="607"/>
                  </a:cubicBezTo>
                  <a:cubicBezTo>
                    <a:pt x="1" y="752"/>
                    <a:pt x="75" y="836"/>
                    <a:pt x="183" y="836"/>
                  </a:cubicBezTo>
                  <a:cubicBezTo>
                    <a:pt x="225" y="836"/>
                    <a:pt x="272" y="824"/>
                    <a:pt x="322" y="797"/>
                  </a:cubicBezTo>
                  <a:cubicBezTo>
                    <a:pt x="501" y="690"/>
                    <a:pt x="644" y="440"/>
                    <a:pt x="644" y="237"/>
                  </a:cubicBezTo>
                  <a:cubicBezTo>
                    <a:pt x="644" y="86"/>
                    <a:pt x="573" y="0"/>
                    <a:pt x="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2116062" y="3803431"/>
              <a:ext cx="20985" cy="26648"/>
            </a:xfrm>
            <a:custGeom>
              <a:avLst/>
              <a:gdLst/>
              <a:ahLst/>
              <a:cxnLst/>
              <a:rect l="l" t="t" r="r" b="b"/>
              <a:pathLst>
                <a:path w="656" h="833" extrusionOk="0">
                  <a:moveTo>
                    <a:pt x="481" y="0"/>
                  </a:moveTo>
                  <a:cubicBezTo>
                    <a:pt x="437" y="0"/>
                    <a:pt x="387" y="15"/>
                    <a:pt x="334" y="47"/>
                  </a:cubicBezTo>
                  <a:cubicBezTo>
                    <a:pt x="155" y="142"/>
                    <a:pt x="0" y="392"/>
                    <a:pt x="0" y="607"/>
                  </a:cubicBezTo>
                  <a:cubicBezTo>
                    <a:pt x="0" y="749"/>
                    <a:pt x="77" y="832"/>
                    <a:pt x="184" y="832"/>
                  </a:cubicBezTo>
                  <a:cubicBezTo>
                    <a:pt x="229" y="832"/>
                    <a:pt x="280" y="817"/>
                    <a:pt x="334" y="785"/>
                  </a:cubicBezTo>
                  <a:cubicBezTo>
                    <a:pt x="512" y="690"/>
                    <a:pt x="655" y="440"/>
                    <a:pt x="655" y="226"/>
                  </a:cubicBezTo>
                  <a:cubicBezTo>
                    <a:pt x="655" y="83"/>
                    <a:pt x="585" y="0"/>
                    <a:pt x="4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38"/>
          <p:cNvGrpSpPr/>
          <p:nvPr/>
        </p:nvGrpSpPr>
        <p:grpSpPr>
          <a:xfrm>
            <a:off x="6448758" y="636036"/>
            <a:ext cx="905486" cy="1947369"/>
            <a:chOff x="830207" y="3488333"/>
            <a:chExt cx="518814" cy="1115779"/>
          </a:xfrm>
        </p:grpSpPr>
        <p:sp>
          <p:nvSpPr>
            <p:cNvPr id="729" name="Google Shape;729;p38"/>
            <p:cNvSpPr/>
            <p:nvPr/>
          </p:nvSpPr>
          <p:spPr>
            <a:xfrm>
              <a:off x="830207" y="3488333"/>
              <a:ext cx="518814" cy="1115779"/>
            </a:xfrm>
            <a:custGeom>
              <a:avLst/>
              <a:gdLst/>
              <a:ahLst/>
              <a:cxnLst/>
              <a:rect l="l" t="t" r="r" b="b"/>
              <a:pathLst>
                <a:path w="16218" h="34879" extrusionOk="0">
                  <a:moveTo>
                    <a:pt x="15786" y="1"/>
                  </a:moveTo>
                  <a:cubicBezTo>
                    <a:pt x="15699" y="1"/>
                    <a:pt x="15603" y="28"/>
                    <a:pt x="15503" y="86"/>
                  </a:cubicBezTo>
                  <a:lnTo>
                    <a:pt x="715" y="8623"/>
                  </a:lnTo>
                  <a:cubicBezTo>
                    <a:pt x="322" y="8849"/>
                    <a:pt x="1" y="9468"/>
                    <a:pt x="1" y="9980"/>
                  </a:cubicBezTo>
                  <a:lnTo>
                    <a:pt x="1" y="34257"/>
                  </a:lnTo>
                  <a:cubicBezTo>
                    <a:pt x="10" y="34647"/>
                    <a:pt x="183" y="34878"/>
                    <a:pt x="433" y="34878"/>
                  </a:cubicBezTo>
                  <a:cubicBezTo>
                    <a:pt x="519" y="34878"/>
                    <a:pt x="614" y="34851"/>
                    <a:pt x="715" y="34793"/>
                  </a:cubicBezTo>
                  <a:lnTo>
                    <a:pt x="15503" y="26256"/>
                  </a:lnTo>
                  <a:cubicBezTo>
                    <a:pt x="15896" y="26030"/>
                    <a:pt x="16217" y="25423"/>
                    <a:pt x="16217" y="24899"/>
                  </a:cubicBezTo>
                  <a:lnTo>
                    <a:pt x="16217" y="622"/>
                  </a:lnTo>
                  <a:cubicBezTo>
                    <a:pt x="16217" y="232"/>
                    <a:pt x="16039" y="1"/>
                    <a:pt x="15786"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830591" y="3488781"/>
              <a:ext cx="518430" cy="363790"/>
            </a:xfrm>
            <a:custGeom>
              <a:avLst/>
              <a:gdLst/>
              <a:ahLst/>
              <a:cxnLst/>
              <a:rect l="l" t="t" r="r" b="b"/>
              <a:pathLst>
                <a:path w="16206" h="11372" extrusionOk="0">
                  <a:moveTo>
                    <a:pt x="15784" y="0"/>
                  </a:moveTo>
                  <a:cubicBezTo>
                    <a:pt x="15681" y="0"/>
                    <a:pt x="15565" y="35"/>
                    <a:pt x="15443" y="108"/>
                  </a:cubicBezTo>
                  <a:lnTo>
                    <a:pt x="763" y="8573"/>
                  </a:lnTo>
                  <a:cubicBezTo>
                    <a:pt x="346" y="8823"/>
                    <a:pt x="1" y="9419"/>
                    <a:pt x="1" y="9907"/>
                  </a:cubicBezTo>
                  <a:lnTo>
                    <a:pt x="1" y="11371"/>
                  </a:lnTo>
                  <a:lnTo>
                    <a:pt x="16205" y="2001"/>
                  </a:lnTo>
                  <a:lnTo>
                    <a:pt x="16205" y="537"/>
                  </a:lnTo>
                  <a:cubicBezTo>
                    <a:pt x="16205" y="200"/>
                    <a:pt x="16033" y="0"/>
                    <a:pt x="15784"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1300231" y="3526689"/>
              <a:ext cx="18682" cy="24024"/>
            </a:xfrm>
            <a:custGeom>
              <a:avLst/>
              <a:gdLst/>
              <a:ahLst/>
              <a:cxnLst/>
              <a:rect l="l" t="t" r="r" b="b"/>
              <a:pathLst>
                <a:path w="584" h="751" extrusionOk="0">
                  <a:moveTo>
                    <a:pt x="427" y="0"/>
                  </a:moveTo>
                  <a:cubicBezTo>
                    <a:pt x="388" y="0"/>
                    <a:pt x="344" y="14"/>
                    <a:pt x="298" y="42"/>
                  </a:cubicBezTo>
                  <a:cubicBezTo>
                    <a:pt x="131" y="137"/>
                    <a:pt x="0" y="364"/>
                    <a:pt x="0" y="542"/>
                  </a:cubicBezTo>
                  <a:cubicBezTo>
                    <a:pt x="0" y="676"/>
                    <a:pt x="65" y="751"/>
                    <a:pt x="161" y="751"/>
                  </a:cubicBezTo>
                  <a:cubicBezTo>
                    <a:pt x="201" y="751"/>
                    <a:pt x="248" y="737"/>
                    <a:pt x="298" y="709"/>
                  </a:cubicBezTo>
                  <a:cubicBezTo>
                    <a:pt x="453" y="614"/>
                    <a:pt x="583" y="387"/>
                    <a:pt x="583" y="209"/>
                  </a:cubicBezTo>
                  <a:cubicBezTo>
                    <a:pt x="583" y="75"/>
                    <a:pt x="519" y="0"/>
                    <a:pt x="4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1262899" y="3548378"/>
              <a:ext cx="18298" cy="24056"/>
            </a:xfrm>
            <a:custGeom>
              <a:avLst/>
              <a:gdLst/>
              <a:ahLst/>
              <a:cxnLst/>
              <a:rect l="l" t="t" r="r" b="b"/>
              <a:pathLst>
                <a:path w="572" h="752" extrusionOk="0">
                  <a:moveTo>
                    <a:pt x="415" y="1"/>
                  </a:moveTo>
                  <a:cubicBezTo>
                    <a:pt x="376" y="1"/>
                    <a:pt x="332" y="14"/>
                    <a:pt x="286" y="43"/>
                  </a:cubicBezTo>
                  <a:cubicBezTo>
                    <a:pt x="131" y="138"/>
                    <a:pt x="0" y="364"/>
                    <a:pt x="0" y="543"/>
                  </a:cubicBezTo>
                  <a:cubicBezTo>
                    <a:pt x="0" y="677"/>
                    <a:pt x="65" y="752"/>
                    <a:pt x="157" y="752"/>
                  </a:cubicBezTo>
                  <a:cubicBezTo>
                    <a:pt x="196" y="752"/>
                    <a:pt x="240" y="738"/>
                    <a:pt x="286" y="710"/>
                  </a:cubicBezTo>
                  <a:cubicBezTo>
                    <a:pt x="453" y="614"/>
                    <a:pt x="572" y="388"/>
                    <a:pt x="572" y="210"/>
                  </a:cubicBezTo>
                  <a:cubicBezTo>
                    <a:pt x="572" y="76"/>
                    <a:pt x="507" y="1"/>
                    <a:pt x="4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1225183" y="3570099"/>
              <a:ext cx="18682" cy="23993"/>
            </a:xfrm>
            <a:custGeom>
              <a:avLst/>
              <a:gdLst/>
              <a:ahLst/>
              <a:cxnLst/>
              <a:rect l="l" t="t" r="r" b="b"/>
              <a:pathLst>
                <a:path w="584" h="750" extrusionOk="0">
                  <a:moveTo>
                    <a:pt x="428" y="0"/>
                  </a:moveTo>
                  <a:cubicBezTo>
                    <a:pt x="388" y="0"/>
                    <a:pt x="344" y="14"/>
                    <a:pt x="298" y="42"/>
                  </a:cubicBezTo>
                  <a:cubicBezTo>
                    <a:pt x="132" y="138"/>
                    <a:pt x="1" y="352"/>
                    <a:pt x="1" y="543"/>
                  </a:cubicBezTo>
                  <a:cubicBezTo>
                    <a:pt x="1" y="670"/>
                    <a:pt x="67" y="749"/>
                    <a:pt x="166" y="749"/>
                  </a:cubicBezTo>
                  <a:cubicBezTo>
                    <a:pt x="206" y="749"/>
                    <a:pt x="251" y="736"/>
                    <a:pt x="298" y="709"/>
                  </a:cubicBezTo>
                  <a:cubicBezTo>
                    <a:pt x="453" y="614"/>
                    <a:pt x="584" y="388"/>
                    <a:pt x="584" y="209"/>
                  </a:cubicBezTo>
                  <a:cubicBezTo>
                    <a:pt x="584" y="76"/>
                    <a:pt x="519" y="0"/>
                    <a:pt x="4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891147" y="3843002"/>
              <a:ext cx="137909" cy="237334"/>
            </a:xfrm>
            <a:custGeom>
              <a:avLst/>
              <a:gdLst/>
              <a:ahLst/>
              <a:cxnLst/>
              <a:rect l="l" t="t" r="r" b="b"/>
              <a:pathLst>
                <a:path w="4311" h="7419" extrusionOk="0">
                  <a:moveTo>
                    <a:pt x="4311" y="1"/>
                  </a:moveTo>
                  <a:lnTo>
                    <a:pt x="1" y="2477"/>
                  </a:lnTo>
                  <a:lnTo>
                    <a:pt x="1" y="7418"/>
                  </a:lnTo>
                  <a:lnTo>
                    <a:pt x="4311" y="4930"/>
                  </a:lnTo>
                  <a:lnTo>
                    <a:pt x="43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1061012" y="3686861"/>
              <a:ext cx="244180" cy="154640"/>
            </a:xfrm>
            <a:custGeom>
              <a:avLst/>
              <a:gdLst/>
              <a:ahLst/>
              <a:cxnLst/>
              <a:rect l="l" t="t" r="r" b="b"/>
              <a:pathLst>
                <a:path w="7633" h="4834" extrusionOk="0">
                  <a:moveTo>
                    <a:pt x="7633" y="0"/>
                  </a:moveTo>
                  <a:lnTo>
                    <a:pt x="1" y="4405"/>
                  </a:lnTo>
                  <a:lnTo>
                    <a:pt x="1" y="4834"/>
                  </a:lnTo>
                  <a:lnTo>
                    <a:pt x="7633" y="429"/>
                  </a:lnTo>
                  <a:lnTo>
                    <a:pt x="76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1061012" y="3727616"/>
              <a:ext cx="244180" cy="154640"/>
            </a:xfrm>
            <a:custGeom>
              <a:avLst/>
              <a:gdLst/>
              <a:ahLst/>
              <a:cxnLst/>
              <a:rect l="l" t="t" r="r" b="b"/>
              <a:pathLst>
                <a:path w="7633" h="4834" extrusionOk="0">
                  <a:moveTo>
                    <a:pt x="7633" y="0"/>
                  </a:moveTo>
                  <a:lnTo>
                    <a:pt x="1" y="4405"/>
                  </a:lnTo>
                  <a:lnTo>
                    <a:pt x="1" y="4834"/>
                  </a:lnTo>
                  <a:lnTo>
                    <a:pt x="7633" y="429"/>
                  </a:lnTo>
                  <a:lnTo>
                    <a:pt x="76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1061012" y="3768339"/>
              <a:ext cx="244180" cy="154672"/>
            </a:xfrm>
            <a:custGeom>
              <a:avLst/>
              <a:gdLst/>
              <a:ahLst/>
              <a:cxnLst/>
              <a:rect l="l" t="t" r="r" b="b"/>
              <a:pathLst>
                <a:path w="7633" h="4835" extrusionOk="0">
                  <a:moveTo>
                    <a:pt x="7633" y="1"/>
                  </a:moveTo>
                  <a:lnTo>
                    <a:pt x="1" y="4406"/>
                  </a:lnTo>
                  <a:lnTo>
                    <a:pt x="1" y="4835"/>
                  </a:lnTo>
                  <a:lnTo>
                    <a:pt x="7633" y="430"/>
                  </a:lnTo>
                  <a:lnTo>
                    <a:pt x="76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1061012" y="3809477"/>
              <a:ext cx="244180" cy="154672"/>
            </a:xfrm>
            <a:custGeom>
              <a:avLst/>
              <a:gdLst/>
              <a:ahLst/>
              <a:cxnLst/>
              <a:rect l="l" t="t" r="r" b="b"/>
              <a:pathLst>
                <a:path w="7633" h="4835" extrusionOk="0">
                  <a:moveTo>
                    <a:pt x="7633" y="1"/>
                  </a:moveTo>
                  <a:lnTo>
                    <a:pt x="1" y="4406"/>
                  </a:lnTo>
                  <a:lnTo>
                    <a:pt x="1" y="4835"/>
                  </a:lnTo>
                  <a:lnTo>
                    <a:pt x="7633" y="429"/>
                  </a:lnTo>
                  <a:lnTo>
                    <a:pt x="76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1094153" y="3866611"/>
              <a:ext cx="211806" cy="277321"/>
            </a:xfrm>
            <a:custGeom>
              <a:avLst/>
              <a:gdLst/>
              <a:ahLst/>
              <a:cxnLst/>
              <a:rect l="l" t="t" r="r" b="b"/>
              <a:pathLst>
                <a:path w="6621" h="8669" extrusionOk="0">
                  <a:moveTo>
                    <a:pt x="6561" y="1"/>
                  </a:moveTo>
                  <a:lnTo>
                    <a:pt x="1" y="3894"/>
                  </a:lnTo>
                  <a:lnTo>
                    <a:pt x="60" y="8669"/>
                  </a:lnTo>
                  <a:lnTo>
                    <a:pt x="6621" y="4763"/>
                  </a:lnTo>
                  <a:lnTo>
                    <a:pt x="6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8"/>
            <p:cNvSpPr/>
            <p:nvPr/>
          </p:nvSpPr>
          <p:spPr>
            <a:xfrm>
              <a:off x="891147" y="4017058"/>
              <a:ext cx="175625" cy="115068"/>
            </a:xfrm>
            <a:custGeom>
              <a:avLst/>
              <a:gdLst/>
              <a:ahLst/>
              <a:cxnLst/>
              <a:rect l="l" t="t" r="r" b="b"/>
              <a:pathLst>
                <a:path w="5490" h="3597" extrusionOk="0">
                  <a:moveTo>
                    <a:pt x="5490" y="1"/>
                  </a:moveTo>
                  <a:lnTo>
                    <a:pt x="1" y="3168"/>
                  </a:lnTo>
                  <a:lnTo>
                    <a:pt x="1" y="3596"/>
                  </a:lnTo>
                  <a:lnTo>
                    <a:pt x="5490" y="429"/>
                  </a:lnTo>
                  <a:lnTo>
                    <a:pt x="5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8"/>
            <p:cNvSpPr/>
            <p:nvPr/>
          </p:nvSpPr>
          <p:spPr>
            <a:xfrm>
              <a:off x="891147" y="4057813"/>
              <a:ext cx="175625" cy="115068"/>
            </a:xfrm>
            <a:custGeom>
              <a:avLst/>
              <a:gdLst/>
              <a:ahLst/>
              <a:cxnLst/>
              <a:rect l="l" t="t" r="r" b="b"/>
              <a:pathLst>
                <a:path w="5490" h="3597" extrusionOk="0">
                  <a:moveTo>
                    <a:pt x="5490" y="1"/>
                  </a:moveTo>
                  <a:lnTo>
                    <a:pt x="1" y="3168"/>
                  </a:lnTo>
                  <a:lnTo>
                    <a:pt x="1" y="3596"/>
                  </a:lnTo>
                  <a:lnTo>
                    <a:pt x="5490" y="429"/>
                  </a:lnTo>
                  <a:lnTo>
                    <a:pt x="5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8"/>
            <p:cNvSpPr/>
            <p:nvPr/>
          </p:nvSpPr>
          <p:spPr>
            <a:xfrm>
              <a:off x="891147" y="4098951"/>
              <a:ext cx="175625" cy="114684"/>
            </a:xfrm>
            <a:custGeom>
              <a:avLst/>
              <a:gdLst/>
              <a:ahLst/>
              <a:cxnLst/>
              <a:rect l="l" t="t" r="r" b="b"/>
              <a:pathLst>
                <a:path w="5490" h="3585" extrusionOk="0">
                  <a:moveTo>
                    <a:pt x="5490" y="1"/>
                  </a:moveTo>
                  <a:lnTo>
                    <a:pt x="1" y="3156"/>
                  </a:lnTo>
                  <a:lnTo>
                    <a:pt x="1" y="3584"/>
                  </a:lnTo>
                  <a:lnTo>
                    <a:pt x="5490" y="417"/>
                  </a:lnTo>
                  <a:lnTo>
                    <a:pt x="5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8"/>
            <p:cNvSpPr/>
            <p:nvPr/>
          </p:nvSpPr>
          <p:spPr>
            <a:xfrm>
              <a:off x="891147" y="4139706"/>
              <a:ext cx="175625" cy="115068"/>
            </a:xfrm>
            <a:custGeom>
              <a:avLst/>
              <a:gdLst/>
              <a:ahLst/>
              <a:cxnLst/>
              <a:rect l="l" t="t" r="r" b="b"/>
              <a:pathLst>
                <a:path w="5490" h="3597" extrusionOk="0">
                  <a:moveTo>
                    <a:pt x="5490" y="1"/>
                  </a:moveTo>
                  <a:lnTo>
                    <a:pt x="1" y="3168"/>
                  </a:lnTo>
                  <a:lnTo>
                    <a:pt x="1" y="3596"/>
                  </a:lnTo>
                  <a:lnTo>
                    <a:pt x="5490" y="429"/>
                  </a:lnTo>
                  <a:lnTo>
                    <a:pt x="5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8"/>
            <p:cNvSpPr/>
            <p:nvPr/>
          </p:nvSpPr>
          <p:spPr>
            <a:xfrm>
              <a:off x="891147" y="4055542"/>
              <a:ext cx="414814" cy="253297"/>
            </a:xfrm>
            <a:custGeom>
              <a:avLst/>
              <a:gdLst/>
              <a:ahLst/>
              <a:cxnLst/>
              <a:rect l="l" t="t" r="r" b="b"/>
              <a:pathLst>
                <a:path w="12967" h="7918" extrusionOk="0">
                  <a:moveTo>
                    <a:pt x="12967" y="0"/>
                  </a:moveTo>
                  <a:lnTo>
                    <a:pt x="1" y="7489"/>
                  </a:lnTo>
                  <a:lnTo>
                    <a:pt x="1" y="7918"/>
                  </a:lnTo>
                  <a:lnTo>
                    <a:pt x="12967" y="429"/>
                  </a:lnTo>
                  <a:lnTo>
                    <a:pt x="12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8"/>
            <p:cNvSpPr/>
            <p:nvPr/>
          </p:nvSpPr>
          <p:spPr>
            <a:xfrm>
              <a:off x="891147" y="4096296"/>
              <a:ext cx="414814" cy="253297"/>
            </a:xfrm>
            <a:custGeom>
              <a:avLst/>
              <a:gdLst/>
              <a:ahLst/>
              <a:cxnLst/>
              <a:rect l="l" t="t" r="r" b="b"/>
              <a:pathLst>
                <a:path w="12967" h="7918" extrusionOk="0">
                  <a:moveTo>
                    <a:pt x="12967" y="0"/>
                  </a:moveTo>
                  <a:lnTo>
                    <a:pt x="1" y="7489"/>
                  </a:lnTo>
                  <a:lnTo>
                    <a:pt x="1" y="7918"/>
                  </a:lnTo>
                  <a:lnTo>
                    <a:pt x="12967" y="429"/>
                  </a:lnTo>
                  <a:lnTo>
                    <a:pt x="12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8"/>
            <p:cNvSpPr/>
            <p:nvPr/>
          </p:nvSpPr>
          <p:spPr>
            <a:xfrm>
              <a:off x="891147" y="4137435"/>
              <a:ext cx="414814" cy="252913"/>
            </a:xfrm>
            <a:custGeom>
              <a:avLst/>
              <a:gdLst/>
              <a:ahLst/>
              <a:cxnLst/>
              <a:rect l="l" t="t" r="r" b="b"/>
              <a:pathLst>
                <a:path w="12967" h="7906" extrusionOk="0">
                  <a:moveTo>
                    <a:pt x="12967" y="0"/>
                  </a:moveTo>
                  <a:lnTo>
                    <a:pt x="1" y="7489"/>
                  </a:lnTo>
                  <a:lnTo>
                    <a:pt x="1" y="7906"/>
                  </a:lnTo>
                  <a:lnTo>
                    <a:pt x="12967" y="429"/>
                  </a:lnTo>
                  <a:lnTo>
                    <a:pt x="12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8"/>
            <p:cNvSpPr/>
            <p:nvPr/>
          </p:nvSpPr>
          <p:spPr>
            <a:xfrm>
              <a:off x="891147" y="4178190"/>
              <a:ext cx="414814" cy="253297"/>
            </a:xfrm>
            <a:custGeom>
              <a:avLst/>
              <a:gdLst/>
              <a:ahLst/>
              <a:cxnLst/>
              <a:rect l="l" t="t" r="r" b="b"/>
              <a:pathLst>
                <a:path w="12967" h="7918" extrusionOk="0">
                  <a:moveTo>
                    <a:pt x="12967" y="0"/>
                  </a:moveTo>
                  <a:lnTo>
                    <a:pt x="1" y="7489"/>
                  </a:lnTo>
                  <a:lnTo>
                    <a:pt x="1" y="7918"/>
                  </a:lnTo>
                  <a:lnTo>
                    <a:pt x="12967" y="429"/>
                  </a:lnTo>
                  <a:lnTo>
                    <a:pt x="12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 name="Google Shape;748;p38"/>
          <p:cNvGrpSpPr/>
          <p:nvPr/>
        </p:nvGrpSpPr>
        <p:grpSpPr>
          <a:xfrm>
            <a:off x="7540243" y="862323"/>
            <a:ext cx="445787" cy="1075113"/>
            <a:chOff x="1889064" y="1625288"/>
            <a:chExt cx="188933" cy="455633"/>
          </a:xfrm>
        </p:grpSpPr>
        <p:sp>
          <p:nvSpPr>
            <p:cNvPr id="749" name="Google Shape;749;p38"/>
            <p:cNvSpPr/>
            <p:nvPr/>
          </p:nvSpPr>
          <p:spPr>
            <a:xfrm>
              <a:off x="1889064" y="1625288"/>
              <a:ext cx="183591" cy="454674"/>
            </a:xfrm>
            <a:custGeom>
              <a:avLst/>
              <a:gdLst/>
              <a:ahLst/>
              <a:cxnLst/>
              <a:rect l="l" t="t" r="r" b="b"/>
              <a:pathLst>
                <a:path w="5739" h="14213" extrusionOk="0">
                  <a:moveTo>
                    <a:pt x="5716" y="331"/>
                  </a:moveTo>
                  <a:lnTo>
                    <a:pt x="5739" y="342"/>
                  </a:lnTo>
                  <a:cubicBezTo>
                    <a:pt x="5732" y="338"/>
                    <a:pt x="5724" y="334"/>
                    <a:pt x="5716" y="331"/>
                  </a:cubicBezTo>
                  <a:close/>
                  <a:moveTo>
                    <a:pt x="4982" y="0"/>
                  </a:moveTo>
                  <a:cubicBezTo>
                    <a:pt x="4920" y="0"/>
                    <a:pt x="4849" y="21"/>
                    <a:pt x="4775" y="68"/>
                  </a:cubicBezTo>
                  <a:lnTo>
                    <a:pt x="464" y="2557"/>
                  </a:lnTo>
                  <a:cubicBezTo>
                    <a:pt x="203" y="2699"/>
                    <a:pt x="0" y="3068"/>
                    <a:pt x="0" y="3366"/>
                  </a:cubicBezTo>
                  <a:lnTo>
                    <a:pt x="24" y="13594"/>
                  </a:lnTo>
                  <a:cubicBezTo>
                    <a:pt x="24" y="13736"/>
                    <a:pt x="72" y="13844"/>
                    <a:pt x="155" y="13891"/>
                  </a:cubicBezTo>
                  <a:lnTo>
                    <a:pt x="786" y="14213"/>
                  </a:lnTo>
                  <a:cubicBezTo>
                    <a:pt x="703" y="14153"/>
                    <a:pt x="655" y="14058"/>
                    <a:pt x="655" y="13903"/>
                  </a:cubicBezTo>
                  <a:lnTo>
                    <a:pt x="631" y="3688"/>
                  </a:lnTo>
                  <a:cubicBezTo>
                    <a:pt x="631" y="3378"/>
                    <a:pt x="834" y="3021"/>
                    <a:pt x="1096" y="2866"/>
                  </a:cubicBezTo>
                  <a:lnTo>
                    <a:pt x="5406" y="378"/>
                  </a:lnTo>
                  <a:cubicBezTo>
                    <a:pt x="5484" y="335"/>
                    <a:pt x="5558" y="313"/>
                    <a:pt x="5623" y="313"/>
                  </a:cubicBezTo>
                  <a:cubicBezTo>
                    <a:pt x="5657" y="313"/>
                    <a:pt x="5688" y="319"/>
                    <a:pt x="5716" y="331"/>
                  </a:cubicBezTo>
                  <a:lnTo>
                    <a:pt x="5716" y="331"/>
                  </a:lnTo>
                  <a:lnTo>
                    <a:pt x="5108" y="32"/>
                  </a:lnTo>
                  <a:cubicBezTo>
                    <a:pt x="5072" y="12"/>
                    <a:pt x="5030" y="0"/>
                    <a:pt x="498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8"/>
            <p:cNvSpPr/>
            <p:nvPr/>
          </p:nvSpPr>
          <p:spPr>
            <a:xfrm>
              <a:off x="1909249" y="1635269"/>
              <a:ext cx="168747" cy="445653"/>
            </a:xfrm>
            <a:custGeom>
              <a:avLst/>
              <a:gdLst/>
              <a:ahLst/>
              <a:cxnLst/>
              <a:rect l="l" t="t" r="r" b="b"/>
              <a:pathLst>
                <a:path w="5275" h="13931" extrusionOk="0">
                  <a:moveTo>
                    <a:pt x="4985" y="0"/>
                  </a:moveTo>
                  <a:cubicBezTo>
                    <a:pt x="4922" y="0"/>
                    <a:pt x="4850" y="21"/>
                    <a:pt x="4775" y="66"/>
                  </a:cubicBezTo>
                  <a:lnTo>
                    <a:pt x="476" y="2554"/>
                  </a:lnTo>
                  <a:cubicBezTo>
                    <a:pt x="214" y="2709"/>
                    <a:pt x="0" y="3066"/>
                    <a:pt x="0" y="3376"/>
                  </a:cubicBezTo>
                  <a:lnTo>
                    <a:pt x="24" y="13591"/>
                  </a:lnTo>
                  <a:cubicBezTo>
                    <a:pt x="24" y="13803"/>
                    <a:pt x="133" y="13930"/>
                    <a:pt x="290" y="13930"/>
                  </a:cubicBezTo>
                  <a:cubicBezTo>
                    <a:pt x="353" y="13930"/>
                    <a:pt x="425" y="13910"/>
                    <a:pt x="500" y="13865"/>
                  </a:cubicBezTo>
                  <a:lnTo>
                    <a:pt x="4798" y="11377"/>
                  </a:lnTo>
                  <a:cubicBezTo>
                    <a:pt x="5060" y="11222"/>
                    <a:pt x="5275" y="10865"/>
                    <a:pt x="5275" y="10555"/>
                  </a:cubicBezTo>
                  <a:lnTo>
                    <a:pt x="5251" y="340"/>
                  </a:lnTo>
                  <a:cubicBezTo>
                    <a:pt x="5251" y="128"/>
                    <a:pt x="5142" y="0"/>
                    <a:pt x="4985"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8"/>
            <p:cNvSpPr/>
            <p:nvPr/>
          </p:nvSpPr>
          <p:spPr>
            <a:xfrm>
              <a:off x="1915711" y="1641923"/>
              <a:ext cx="155823" cy="432345"/>
            </a:xfrm>
            <a:custGeom>
              <a:avLst/>
              <a:gdLst/>
              <a:ahLst/>
              <a:cxnLst/>
              <a:rect l="l" t="t" r="r" b="b"/>
              <a:pathLst>
                <a:path w="4871" h="13515" extrusionOk="0">
                  <a:moveTo>
                    <a:pt x="4787" y="1"/>
                  </a:moveTo>
                  <a:cubicBezTo>
                    <a:pt x="4775" y="1"/>
                    <a:pt x="4739" y="12"/>
                    <a:pt x="4680" y="36"/>
                  </a:cubicBezTo>
                  <a:lnTo>
                    <a:pt x="3465" y="751"/>
                  </a:lnTo>
                  <a:lnTo>
                    <a:pt x="3465" y="1084"/>
                  </a:lnTo>
                  <a:lnTo>
                    <a:pt x="1322" y="2322"/>
                  </a:lnTo>
                  <a:lnTo>
                    <a:pt x="1322" y="1977"/>
                  </a:lnTo>
                  <a:lnTo>
                    <a:pt x="370" y="2525"/>
                  </a:lnTo>
                  <a:cubicBezTo>
                    <a:pt x="179" y="2644"/>
                    <a:pt x="1" y="2941"/>
                    <a:pt x="1" y="3168"/>
                  </a:cubicBezTo>
                  <a:lnTo>
                    <a:pt x="24" y="13383"/>
                  </a:lnTo>
                  <a:cubicBezTo>
                    <a:pt x="24" y="13419"/>
                    <a:pt x="36" y="13514"/>
                    <a:pt x="84" y="13514"/>
                  </a:cubicBezTo>
                  <a:cubicBezTo>
                    <a:pt x="96" y="13514"/>
                    <a:pt x="132" y="13514"/>
                    <a:pt x="191" y="13478"/>
                  </a:cubicBezTo>
                  <a:lnTo>
                    <a:pt x="4501" y="10990"/>
                  </a:lnTo>
                  <a:cubicBezTo>
                    <a:pt x="4692" y="10883"/>
                    <a:pt x="4870" y="10585"/>
                    <a:pt x="4870" y="10359"/>
                  </a:cubicBezTo>
                  <a:lnTo>
                    <a:pt x="4846" y="132"/>
                  </a:lnTo>
                  <a:cubicBezTo>
                    <a:pt x="4846" y="96"/>
                    <a:pt x="4835" y="1"/>
                    <a:pt x="4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8"/>
            <p:cNvSpPr/>
            <p:nvPr/>
          </p:nvSpPr>
          <p:spPr>
            <a:xfrm>
              <a:off x="1963696" y="1669050"/>
              <a:ext cx="57166" cy="36437"/>
            </a:xfrm>
            <a:custGeom>
              <a:avLst/>
              <a:gdLst/>
              <a:ahLst/>
              <a:cxnLst/>
              <a:rect l="l" t="t" r="r" b="b"/>
              <a:pathLst>
                <a:path w="1787" h="1139" extrusionOk="0">
                  <a:moveTo>
                    <a:pt x="1753" y="0"/>
                  </a:moveTo>
                  <a:cubicBezTo>
                    <a:pt x="1745" y="0"/>
                    <a:pt x="1737" y="3"/>
                    <a:pt x="1727" y="10"/>
                  </a:cubicBezTo>
                  <a:lnTo>
                    <a:pt x="72" y="962"/>
                  </a:lnTo>
                  <a:cubicBezTo>
                    <a:pt x="36" y="986"/>
                    <a:pt x="1" y="1034"/>
                    <a:pt x="1" y="1081"/>
                  </a:cubicBezTo>
                  <a:cubicBezTo>
                    <a:pt x="1" y="1116"/>
                    <a:pt x="20" y="1138"/>
                    <a:pt x="44" y="1138"/>
                  </a:cubicBezTo>
                  <a:cubicBezTo>
                    <a:pt x="53" y="1138"/>
                    <a:pt x="63" y="1135"/>
                    <a:pt x="72" y="1129"/>
                  </a:cubicBezTo>
                  <a:lnTo>
                    <a:pt x="1727" y="176"/>
                  </a:lnTo>
                  <a:cubicBezTo>
                    <a:pt x="1763" y="153"/>
                    <a:pt x="1787" y="105"/>
                    <a:pt x="1787" y="57"/>
                  </a:cubicBezTo>
                  <a:cubicBezTo>
                    <a:pt x="1787" y="23"/>
                    <a:pt x="1774" y="0"/>
                    <a:pt x="1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38"/>
          <p:cNvGrpSpPr/>
          <p:nvPr/>
        </p:nvGrpSpPr>
        <p:grpSpPr>
          <a:xfrm>
            <a:off x="5029203" y="2903159"/>
            <a:ext cx="1671954" cy="988824"/>
            <a:chOff x="942970" y="2297423"/>
            <a:chExt cx="529434" cy="313117"/>
          </a:xfrm>
        </p:grpSpPr>
        <p:sp>
          <p:nvSpPr>
            <p:cNvPr id="754" name="Google Shape;754;p38"/>
            <p:cNvSpPr/>
            <p:nvPr/>
          </p:nvSpPr>
          <p:spPr>
            <a:xfrm>
              <a:off x="944090" y="2382355"/>
              <a:ext cx="526811" cy="228185"/>
            </a:xfrm>
            <a:custGeom>
              <a:avLst/>
              <a:gdLst/>
              <a:ahLst/>
              <a:cxnLst/>
              <a:rect l="l" t="t" r="r" b="b"/>
              <a:pathLst>
                <a:path w="16468" h="7133" extrusionOk="0">
                  <a:moveTo>
                    <a:pt x="16467" y="0"/>
                  </a:moveTo>
                  <a:cubicBezTo>
                    <a:pt x="16467" y="72"/>
                    <a:pt x="16419" y="131"/>
                    <a:pt x="16336" y="191"/>
                  </a:cubicBezTo>
                  <a:lnTo>
                    <a:pt x="4906" y="6787"/>
                  </a:lnTo>
                  <a:cubicBezTo>
                    <a:pt x="4817" y="6834"/>
                    <a:pt x="4704" y="6858"/>
                    <a:pt x="4592" y="6858"/>
                  </a:cubicBezTo>
                  <a:cubicBezTo>
                    <a:pt x="4480" y="6858"/>
                    <a:pt x="4370" y="6834"/>
                    <a:pt x="4287" y="6787"/>
                  </a:cubicBezTo>
                  <a:lnTo>
                    <a:pt x="132" y="4370"/>
                  </a:lnTo>
                  <a:cubicBezTo>
                    <a:pt x="48" y="4322"/>
                    <a:pt x="1" y="4263"/>
                    <a:pt x="1" y="4191"/>
                  </a:cubicBezTo>
                  <a:lnTo>
                    <a:pt x="1" y="4465"/>
                  </a:lnTo>
                  <a:cubicBezTo>
                    <a:pt x="1" y="4537"/>
                    <a:pt x="48" y="4596"/>
                    <a:pt x="132" y="4644"/>
                  </a:cubicBezTo>
                  <a:lnTo>
                    <a:pt x="4287" y="7061"/>
                  </a:lnTo>
                  <a:cubicBezTo>
                    <a:pt x="4370" y="7108"/>
                    <a:pt x="4480" y="7132"/>
                    <a:pt x="4592" y="7132"/>
                  </a:cubicBezTo>
                  <a:cubicBezTo>
                    <a:pt x="4704" y="7132"/>
                    <a:pt x="4817" y="7108"/>
                    <a:pt x="4906" y="7061"/>
                  </a:cubicBezTo>
                  <a:lnTo>
                    <a:pt x="16336" y="465"/>
                  </a:lnTo>
                  <a:cubicBezTo>
                    <a:pt x="16431" y="405"/>
                    <a:pt x="16467" y="346"/>
                    <a:pt x="16467" y="274"/>
                  </a:cubicBezTo>
                  <a:lnTo>
                    <a:pt x="16467"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8"/>
            <p:cNvSpPr/>
            <p:nvPr/>
          </p:nvSpPr>
          <p:spPr>
            <a:xfrm>
              <a:off x="942970" y="2297423"/>
              <a:ext cx="529434" cy="304353"/>
            </a:xfrm>
            <a:custGeom>
              <a:avLst/>
              <a:gdLst/>
              <a:ahLst/>
              <a:cxnLst/>
              <a:rect l="l" t="t" r="r" b="b"/>
              <a:pathLst>
                <a:path w="16550" h="9514" extrusionOk="0">
                  <a:moveTo>
                    <a:pt x="11911" y="0"/>
                  </a:moveTo>
                  <a:cubicBezTo>
                    <a:pt x="11799" y="0"/>
                    <a:pt x="11686" y="24"/>
                    <a:pt x="11597" y="72"/>
                  </a:cubicBezTo>
                  <a:lnTo>
                    <a:pt x="167" y="6668"/>
                  </a:lnTo>
                  <a:cubicBezTo>
                    <a:pt x="0" y="6775"/>
                    <a:pt x="0" y="6930"/>
                    <a:pt x="167" y="7025"/>
                  </a:cubicBezTo>
                  <a:lnTo>
                    <a:pt x="4322" y="9442"/>
                  </a:lnTo>
                  <a:cubicBezTo>
                    <a:pt x="4405" y="9489"/>
                    <a:pt x="4515" y="9513"/>
                    <a:pt x="4627" y="9513"/>
                  </a:cubicBezTo>
                  <a:cubicBezTo>
                    <a:pt x="4739" y="9513"/>
                    <a:pt x="4852" y="9489"/>
                    <a:pt x="4941" y="9442"/>
                  </a:cubicBezTo>
                  <a:lnTo>
                    <a:pt x="16371" y="2846"/>
                  </a:lnTo>
                  <a:cubicBezTo>
                    <a:pt x="16550" y="2739"/>
                    <a:pt x="16550" y="2584"/>
                    <a:pt x="16371" y="2489"/>
                  </a:cubicBezTo>
                  <a:lnTo>
                    <a:pt x="12216" y="72"/>
                  </a:lnTo>
                  <a:cubicBezTo>
                    <a:pt x="12132" y="24"/>
                    <a:pt x="12022" y="0"/>
                    <a:pt x="11911"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8"/>
            <p:cNvSpPr/>
            <p:nvPr/>
          </p:nvSpPr>
          <p:spPr>
            <a:xfrm>
              <a:off x="990187" y="2501165"/>
              <a:ext cx="31254" cy="18330"/>
            </a:xfrm>
            <a:custGeom>
              <a:avLst/>
              <a:gdLst/>
              <a:ahLst/>
              <a:cxnLst/>
              <a:rect l="l" t="t" r="r" b="b"/>
              <a:pathLst>
                <a:path w="977" h="573" extrusionOk="0">
                  <a:moveTo>
                    <a:pt x="489" y="1"/>
                  </a:moveTo>
                  <a:lnTo>
                    <a:pt x="0"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8"/>
            <p:cNvSpPr/>
            <p:nvPr/>
          </p:nvSpPr>
          <p:spPr>
            <a:xfrm>
              <a:off x="1011908" y="2488625"/>
              <a:ext cx="31638" cy="17914"/>
            </a:xfrm>
            <a:custGeom>
              <a:avLst/>
              <a:gdLst/>
              <a:ahLst/>
              <a:cxnLst/>
              <a:rect l="l" t="t" r="r" b="b"/>
              <a:pathLst>
                <a:path w="989" h="560" extrusionOk="0">
                  <a:moveTo>
                    <a:pt x="488" y="0"/>
                  </a:moveTo>
                  <a:lnTo>
                    <a:pt x="0" y="274"/>
                  </a:lnTo>
                  <a:lnTo>
                    <a:pt x="500" y="560"/>
                  </a:lnTo>
                  <a:lnTo>
                    <a:pt x="988"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8"/>
            <p:cNvSpPr/>
            <p:nvPr/>
          </p:nvSpPr>
          <p:spPr>
            <a:xfrm>
              <a:off x="1033981" y="2475669"/>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8"/>
            <p:cNvSpPr/>
            <p:nvPr/>
          </p:nvSpPr>
          <p:spPr>
            <a:xfrm>
              <a:off x="1056086" y="2463097"/>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8"/>
            <p:cNvSpPr/>
            <p:nvPr/>
          </p:nvSpPr>
          <p:spPr>
            <a:xfrm>
              <a:off x="1078158" y="2450525"/>
              <a:ext cx="31286" cy="17946"/>
            </a:xfrm>
            <a:custGeom>
              <a:avLst/>
              <a:gdLst/>
              <a:ahLst/>
              <a:cxnLst/>
              <a:rect l="l" t="t" r="r" b="b"/>
              <a:pathLst>
                <a:path w="978" h="561" extrusionOk="0">
                  <a:moveTo>
                    <a:pt x="489" y="0"/>
                  </a:moveTo>
                  <a:lnTo>
                    <a:pt x="1" y="274"/>
                  </a:lnTo>
                  <a:lnTo>
                    <a:pt x="489" y="560"/>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8"/>
            <p:cNvSpPr/>
            <p:nvPr/>
          </p:nvSpPr>
          <p:spPr>
            <a:xfrm>
              <a:off x="1099879" y="2437569"/>
              <a:ext cx="31638" cy="18330"/>
            </a:xfrm>
            <a:custGeom>
              <a:avLst/>
              <a:gdLst/>
              <a:ahLst/>
              <a:cxnLst/>
              <a:rect l="l" t="t" r="r" b="b"/>
              <a:pathLst>
                <a:path w="989" h="573" extrusionOk="0">
                  <a:moveTo>
                    <a:pt x="489" y="1"/>
                  </a:moveTo>
                  <a:lnTo>
                    <a:pt x="0" y="286"/>
                  </a:lnTo>
                  <a:lnTo>
                    <a:pt x="500" y="572"/>
                  </a:lnTo>
                  <a:lnTo>
                    <a:pt x="989"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8"/>
            <p:cNvSpPr/>
            <p:nvPr/>
          </p:nvSpPr>
          <p:spPr>
            <a:xfrm>
              <a:off x="1121952" y="2424997"/>
              <a:ext cx="31286" cy="18330"/>
            </a:xfrm>
            <a:custGeom>
              <a:avLst/>
              <a:gdLst/>
              <a:ahLst/>
              <a:cxnLst/>
              <a:rect l="l" t="t" r="r" b="b"/>
              <a:pathLst>
                <a:path w="978" h="573" extrusionOk="0">
                  <a:moveTo>
                    <a:pt x="489" y="1"/>
                  </a:moveTo>
                  <a:lnTo>
                    <a:pt x="1"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8"/>
            <p:cNvSpPr/>
            <p:nvPr/>
          </p:nvSpPr>
          <p:spPr>
            <a:xfrm>
              <a:off x="1144057" y="2412425"/>
              <a:ext cx="31254" cy="17946"/>
            </a:xfrm>
            <a:custGeom>
              <a:avLst/>
              <a:gdLst/>
              <a:ahLst/>
              <a:cxnLst/>
              <a:rect l="l" t="t" r="r" b="b"/>
              <a:pathLst>
                <a:path w="977" h="561" extrusionOk="0">
                  <a:moveTo>
                    <a:pt x="489" y="1"/>
                  </a:moveTo>
                  <a:lnTo>
                    <a:pt x="1" y="287"/>
                  </a:lnTo>
                  <a:lnTo>
                    <a:pt x="489" y="560"/>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8"/>
            <p:cNvSpPr/>
            <p:nvPr/>
          </p:nvSpPr>
          <p:spPr>
            <a:xfrm>
              <a:off x="1165778" y="2399853"/>
              <a:ext cx="31638" cy="17946"/>
            </a:xfrm>
            <a:custGeom>
              <a:avLst/>
              <a:gdLst/>
              <a:ahLst/>
              <a:cxnLst/>
              <a:rect l="l" t="t" r="r" b="b"/>
              <a:pathLst>
                <a:path w="989" h="561" extrusionOk="0">
                  <a:moveTo>
                    <a:pt x="488" y="1"/>
                  </a:moveTo>
                  <a:lnTo>
                    <a:pt x="0" y="275"/>
                  </a:lnTo>
                  <a:lnTo>
                    <a:pt x="500" y="561"/>
                  </a:lnTo>
                  <a:lnTo>
                    <a:pt x="988" y="275"/>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8"/>
            <p:cNvSpPr/>
            <p:nvPr/>
          </p:nvSpPr>
          <p:spPr>
            <a:xfrm>
              <a:off x="1187851" y="2386930"/>
              <a:ext cx="31286" cy="18298"/>
            </a:xfrm>
            <a:custGeom>
              <a:avLst/>
              <a:gdLst/>
              <a:ahLst/>
              <a:cxnLst/>
              <a:rect l="l" t="t" r="r" b="b"/>
              <a:pathLst>
                <a:path w="978"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8"/>
            <p:cNvSpPr/>
            <p:nvPr/>
          </p:nvSpPr>
          <p:spPr>
            <a:xfrm>
              <a:off x="1209956" y="2374358"/>
              <a:ext cx="31254" cy="17914"/>
            </a:xfrm>
            <a:custGeom>
              <a:avLst/>
              <a:gdLst/>
              <a:ahLst/>
              <a:cxnLst/>
              <a:rect l="l" t="t" r="r" b="b"/>
              <a:pathLst>
                <a:path w="977" h="560" extrusionOk="0">
                  <a:moveTo>
                    <a:pt x="488" y="0"/>
                  </a:moveTo>
                  <a:lnTo>
                    <a:pt x="0" y="286"/>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8"/>
            <p:cNvSpPr/>
            <p:nvPr/>
          </p:nvSpPr>
          <p:spPr>
            <a:xfrm>
              <a:off x="1232029" y="2361786"/>
              <a:ext cx="31286" cy="17914"/>
            </a:xfrm>
            <a:custGeom>
              <a:avLst/>
              <a:gdLst/>
              <a:ahLst/>
              <a:cxnLst/>
              <a:rect l="l" t="t" r="r" b="b"/>
              <a:pathLst>
                <a:path w="978" h="560" extrusionOk="0">
                  <a:moveTo>
                    <a:pt x="489" y="0"/>
                  </a:moveTo>
                  <a:lnTo>
                    <a:pt x="1"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8"/>
            <p:cNvSpPr/>
            <p:nvPr/>
          </p:nvSpPr>
          <p:spPr>
            <a:xfrm>
              <a:off x="1253750" y="2348830"/>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8"/>
            <p:cNvSpPr/>
            <p:nvPr/>
          </p:nvSpPr>
          <p:spPr>
            <a:xfrm>
              <a:off x="1275854" y="2336258"/>
              <a:ext cx="31254" cy="17946"/>
            </a:xfrm>
            <a:custGeom>
              <a:avLst/>
              <a:gdLst/>
              <a:ahLst/>
              <a:cxnLst/>
              <a:rect l="l" t="t" r="r" b="b"/>
              <a:pathLst>
                <a:path w="977" h="561" extrusionOk="0">
                  <a:moveTo>
                    <a:pt x="488" y="1"/>
                  </a:moveTo>
                  <a:lnTo>
                    <a:pt x="0" y="286"/>
                  </a:lnTo>
                  <a:lnTo>
                    <a:pt x="488" y="560"/>
                  </a:lnTo>
                  <a:lnTo>
                    <a:pt x="976" y="286"/>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8"/>
            <p:cNvSpPr/>
            <p:nvPr/>
          </p:nvSpPr>
          <p:spPr>
            <a:xfrm>
              <a:off x="1297927" y="2323686"/>
              <a:ext cx="31254" cy="17946"/>
            </a:xfrm>
            <a:custGeom>
              <a:avLst/>
              <a:gdLst/>
              <a:ahLst/>
              <a:cxnLst/>
              <a:rect l="l" t="t" r="r" b="b"/>
              <a:pathLst>
                <a:path w="977" h="561" extrusionOk="0">
                  <a:moveTo>
                    <a:pt x="489" y="1"/>
                  </a:moveTo>
                  <a:lnTo>
                    <a:pt x="1" y="275"/>
                  </a:lnTo>
                  <a:lnTo>
                    <a:pt x="489" y="560"/>
                  </a:lnTo>
                  <a:lnTo>
                    <a:pt x="977" y="275"/>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8"/>
            <p:cNvSpPr/>
            <p:nvPr/>
          </p:nvSpPr>
          <p:spPr>
            <a:xfrm>
              <a:off x="1037020" y="2503084"/>
              <a:ext cx="31286" cy="17946"/>
            </a:xfrm>
            <a:custGeom>
              <a:avLst/>
              <a:gdLst/>
              <a:ahLst/>
              <a:cxnLst/>
              <a:rect l="l" t="t" r="r" b="b"/>
              <a:pathLst>
                <a:path w="978" h="561" extrusionOk="0">
                  <a:moveTo>
                    <a:pt x="489" y="1"/>
                  </a:moveTo>
                  <a:lnTo>
                    <a:pt x="1" y="274"/>
                  </a:lnTo>
                  <a:lnTo>
                    <a:pt x="489" y="560"/>
                  </a:lnTo>
                  <a:lnTo>
                    <a:pt x="977" y="274"/>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8"/>
            <p:cNvSpPr/>
            <p:nvPr/>
          </p:nvSpPr>
          <p:spPr>
            <a:xfrm>
              <a:off x="1059125" y="2490128"/>
              <a:ext cx="31254" cy="18330"/>
            </a:xfrm>
            <a:custGeom>
              <a:avLst/>
              <a:gdLst/>
              <a:ahLst/>
              <a:cxnLst/>
              <a:rect l="l" t="t" r="r" b="b"/>
              <a:pathLst>
                <a:path w="977" h="573" extrusionOk="0">
                  <a:moveTo>
                    <a:pt x="489" y="1"/>
                  </a:moveTo>
                  <a:lnTo>
                    <a:pt x="0"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8"/>
            <p:cNvSpPr/>
            <p:nvPr/>
          </p:nvSpPr>
          <p:spPr>
            <a:xfrm>
              <a:off x="1080846" y="2477556"/>
              <a:ext cx="31638" cy="17946"/>
            </a:xfrm>
            <a:custGeom>
              <a:avLst/>
              <a:gdLst/>
              <a:ahLst/>
              <a:cxnLst/>
              <a:rect l="l" t="t" r="r" b="b"/>
              <a:pathLst>
                <a:path w="989" h="561" extrusionOk="0">
                  <a:moveTo>
                    <a:pt x="488" y="1"/>
                  </a:moveTo>
                  <a:lnTo>
                    <a:pt x="0" y="287"/>
                  </a:lnTo>
                  <a:lnTo>
                    <a:pt x="500" y="560"/>
                  </a:lnTo>
                  <a:lnTo>
                    <a:pt x="988"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8"/>
            <p:cNvSpPr/>
            <p:nvPr/>
          </p:nvSpPr>
          <p:spPr>
            <a:xfrm>
              <a:off x="1102918" y="2464984"/>
              <a:ext cx="31254" cy="17946"/>
            </a:xfrm>
            <a:custGeom>
              <a:avLst/>
              <a:gdLst/>
              <a:ahLst/>
              <a:cxnLst/>
              <a:rect l="l" t="t" r="r" b="b"/>
              <a:pathLst>
                <a:path w="977" h="561" extrusionOk="0">
                  <a:moveTo>
                    <a:pt x="489" y="1"/>
                  </a:moveTo>
                  <a:lnTo>
                    <a:pt x="1" y="275"/>
                  </a:lnTo>
                  <a:lnTo>
                    <a:pt x="489" y="560"/>
                  </a:lnTo>
                  <a:lnTo>
                    <a:pt x="977" y="275"/>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8"/>
            <p:cNvSpPr/>
            <p:nvPr/>
          </p:nvSpPr>
          <p:spPr>
            <a:xfrm>
              <a:off x="1125023" y="2452061"/>
              <a:ext cx="31254" cy="18298"/>
            </a:xfrm>
            <a:custGeom>
              <a:avLst/>
              <a:gdLst/>
              <a:ahLst/>
              <a:cxnLst/>
              <a:rect l="l" t="t" r="r" b="b"/>
              <a:pathLst>
                <a:path w="977" h="572" extrusionOk="0">
                  <a:moveTo>
                    <a:pt x="488" y="0"/>
                  </a:moveTo>
                  <a:lnTo>
                    <a:pt x="0" y="286"/>
                  </a:lnTo>
                  <a:lnTo>
                    <a:pt x="488" y="572"/>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8"/>
            <p:cNvSpPr/>
            <p:nvPr/>
          </p:nvSpPr>
          <p:spPr>
            <a:xfrm>
              <a:off x="1146712" y="2439489"/>
              <a:ext cx="31670" cy="17914"/>
            </a:xfrm>
            <a:custGeom>
              <a:avLst/>
              <a:gdLst/>
              <a:ahLst/>
              <a:cxnLst/>
              <a:rect l="l" t="t" r="r" b="b"/>
              <a:pathLst>
                <a:path w="990" h="560" extrusionOk="0">
                  <a:moveTo>
                    <a:pt x="489" y="0"/>
                  </a:moveTo>
                  <a:lnTo>
                    <a:pt x="1" y="286"/>
                  </a:lnTo>
                  <a:lnTo>
                    <a:pt x="501" y="560"/>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1168817" y="2426917"/>
              <a:ext cx="31254" cy="17914"/>
            </a:xfrm>
            <a:custGeom>
              <a:avLst/>
              <a:gdLst/>
              <a:ahLst/>
              <a:cxnLst/>
              <a:rect l="l" t="t" r="r" b="b"/>
              <a:pathLst>
                <a:path w="977" h="560" extrusionOk="0">
                  <a:moveTo>
                    <a:pt x="489" y="0"/>
                  </a:moveTo>
                  <a:lnTo>
                    <a:pt x="0"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1190890" y="2413961"/>
              <a:ext cx="31286" cy="18298"/>
            </a:xfrm>
            <a:custGeom>
              <a:avLst/>
              <a:gdLst/>
              <a:ahLst/>
              <a:cxnLst/>
              <a:rect l="l" t="t" r="r" b="b"/>
              <a:pathLst>
                <a:path w="978"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1212995" y="2401389"/>
              <a:ext cx="31254" cy="17946"/>
            </a:xfrm>
            <a:custGeom>
              <a:avLst/>
              <a:gdLst/>
              <a:ahLst/>
              <a:cxnLst/>
              <a:rect l="l" t="t" r="r" b="b"/>
              <a:pathLst>
                <a:path w="977" h="561" extrusionOk="0">
                  <a:moveTo>
                    <a:pt x="489" y="1"/>
                  </a:moveTo>
                  <a:lnTo>
                    <a:pt x="1" y="286"/>
                  </a:lnTo>
                  <a:lnTo>
                    <a:pt x="489" y="560"/>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1234716" y="2388817"/>
              <a:ext cx="31638" cy="17946"/>
            </a:xfrm>
            <a:custGeom>
              <a:avLst/>
              <a:gdLst/>
              <a:ahLst/>
              <a:cxnLst/>
              <a:rect l="l" t="t" r="r" b="b"/>
              <a:pathLst>
                <a:path w="989" h="561" extrusionOk="0">
                  <a:moveTo>
                    <a:pt x="488" y="1"/>
                  </a:moveTo>
                  <a:lnTo>
                    <a:pt x="0" y="274"/>
                  </a:lnTo>
                  <a:lnTo>
                    <a:pt x="500" y="560"/>
                  </a:lnTo>
                  <a:lnTo>
                    <a:pt x="988" y="274"/>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1256789" y="2375861"/>
              <a:ext cx="31286" cy="18330"/>
            </a:xfrm>
            <a:custGeom>
              <a:avLst/>
              <a:gdLst/>
              <a:ahLst/>
              <a:cxnLst/>
              <a:rect l="l" t="t" r="r" b="b"/>
              <a:pathLst>
                <a:path w="978"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1278893" y="2363289"/>
              <a:ext cx="31254" cy="18330"/>
            </a:xfrm>
            <a:custGeom>
              <a:avLst/>
              <a:gdLst/>
              <a:ahLst/>
              <a:cxnLst/>
              <a:rect l="l" t="t" r="r" b="b"/>
              <a:pathLst>
                <a:path w="977" h="573" extrusionOk="0">
                  <a:moveTo>
                    <a:pt x="488" y="1"/>
                  </a:moveTo>
                  <a:lnTo>
                    <a:pt x="0" y="287"/>
                  </a:lnTo>
                  <a:lnTo>
                    <a:pt x="488" y="572"/>
                  </a:lnTo>
                  <a:lnTo>
                    <a:pt x="977"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1300582" y="2350749"/>
              <a:ext cx="31670" cy="17914"/>
            </a:xfrm>
            <a:custGeom>
              <a:avLst/>
              <a:gdLst/>
              <a:ahLst/>
              <a:cxnLst/>
              <a:rect l="l" t="t" r="r" b="b"/>
              <a:pathLst>
                <a:path w="990" h="560" extrusionOk="0">
                  <a:moveTo>
                    <a:pt x="489" y="0"/>
                  </a:moveTo>
                  <a:lnTo>
                    <a:pt x="1" y="274"/>
                  </a:lnTo>
                  <a:lnTo>
                    <a:pt x="501" y="560"/>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1322687" y="2337794"/>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1014947" y="2515656"/>
              <a:ext cx="78120" cy="32406"/>
            </a:xfrm>
            <a:custGeom>
              <a:avLst/>
              <a:gdLst/>
              <a:ahLst/>
              <a:cxnLst/>
              <a:rect l="l" t="t" r="r" b="b"/>
              <a:pathLst>
                <a:path w="2442" h="1013" extrusionOk="0">
                  <a:moveTo>
                    <a:pt x="488" y="0"/>
                  </a:moveTo>
                  <a:lnTo>
                    <a:pt x="0" y="286"/>
                  </a:lnTo>
                  <a:lnTo>
                    <a:pt x="786" y="727"/>
                  </a:lnTo>
                  <a:lnTo>
                    <a:pt x="1012" y="870"/>
                  </a:lnTo>
                  <a:lnTo>
                    <a:pt x="1274" y="1012"/>
                  </a:lnTo>
                  <a:lnTo>
                    <a:pt x="1953" y="620"/>
                  </a:lnTo>
                  <a:lnTo>
                    <a:pt x="2322" y="405"/>
                  </a:lnTo>
                  <a:lnTo>
                    <a:pt x="2441" y="334"/>
                  </a:lnTo>
                  <a:lnTo>
                    <a:pt x="1953" y="48"/>
                  </a:lnTo>
                  <a:lnTo>
                    <a:pt x="1822" y="131"/>
                  </a:lnTo>
                  <a:lnTo>
                    <a:pt x="1465" y="334"/>
                  </a:lnTo>
                  <a:lnTo>
                    <a:pt x="1274" y="453"/>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1083885" y="2504620"/>
              <a:ext cx="31254" cy="17914"/>
            </a:xfrm>
            <a:custGeom>
              <a:avLst/>
              <a:gdLst/>
              <a:ahLst/>
              <a:cxnLst/>
              <a:rect l="l" t="t" r="r" b="b"/>
              <a:pathLst>
                <a:path w="977" h="560" extrusionOk="0">
                  <a:moveTo>
                    <a:pt x="488" y="0"/>
                  </a:moveTo>
                  <a:lnTo>
                    <a:pt x="0" y="286"/>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1105957" y="2492048"/>
              <a:ext cx="31286" cy="17914"/>
            </a:xfrm>
            <a:custGeom>
              <a:avLst/>
              <a:gdLst/>
              <a:ahLst/>
              <a:cxnLst/>
              <a:rect l="l" t="t" r="r" b="b"/>
              <a:pathLst>
                <a:path w="978" h="560" extrusionOk="0">
                  <a:moveTo>
                    <a:pt x="489" y="0"/>
                  </a:moveTo>
                  <a:lnTo>
                    <a:pt x="1"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8"/>
            <p:cNvSpPr/>
            <p:nvPr/>
          </p:nvSpPr>
          <p:spPr>
            <a:xfrm>
              <a:off x="1127678" y="2479092"/>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8"/>
            <p:cNvSpPr/>
            <p:nvPr/>
          </p:nvSpPr>
          <p:spPr>
            <a:xfrm>
              <a:off x="1149783" y="2466520"/>
              <a:ext cx="31254" cy="17946"/>
            </a:xfrm>
            <a:custGeom>
              <a:avLst/>
              <a:gdLst/>
              <a:ahLst/>
              <a:cxnLst/>
              <a:rect l="l" t="t" r="r" b="b"/>
              <a:pathLst>
                <a:path w="977" h="561" extrusionOk="0">
                  <a:moveTo>
                    <a:pt x="488" y="1"/>
                  </a:moveTo>
                  <a:lnTo>
                    <a:pt x="0" y="286"/>
                  </a:lnTo>
                  <a:lnTo>
                    <a:pt x="488" y="560"/>
                  </a:lnTo>
                  <a:lnTo>
                    <a:pt x="976" y="286"/>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8"/>
            <p:cNvSpPr/>
            <p:nvPr/>
          </p:nvSpPr>
          <p:spPr>
            <a:xfrm>
              <a:off x="1171856" y="2453948"/>
              <a:ext cx="31254" cy="17946"/>
            </a:xfrm>
            <a:custGeom>
              <a:avLst/>
              <a:gdLst/>
              <a:ahLst/>
              <a:cxnLst/>
              <a:rect l="l" t="t" r="r" b="b"/>
              <a:pathLst>
                <a:path w="977" h="561" extrusionOk="0">
                  <a:moveTo>
                    <a:pt x="489" y="1"/>
                  </a:moveTo>
                  <a:lnTo>
                    <a:pt x="1" y="274"/>
                  </a:lnTo>
                  <a:lnTo>
                    <a:pt x="489" y="560"/>
                  </a:lnTo>
                  <a:lnTo>
                    <a:pt x="977" y="274"/>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1193961" y="2440992"/>
              <a:ext cx="31254" cy="18330"/>
            </a:xfrm>
            <a:custGeom>
              <a:avLst/>
              <a:gdLst/>
              <a:ahLst/>
              <a:cxnLst/>
              <a:rect l="l" t="t" r="r" b="b"/>
              <a:pathLst>
                <a:path w="977" h="573" extrusionOk="0">
                  <a:moveTo>
                    <a:pt x="488" y="1"/>
                  </a:moveTo>
                  <a:lnTo>
                    <a:pt x="0" y="287"/>
                  </a:lnTo>
                  <a:lnTo>
                    <a:pt x="488" y="572"/>
                  </a:lnTo>
                  <a:lnTo>
                    <a:pt x="977"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1215650" y="2428420"/>
              <a:ext cx="31286" cy="18330"/>
            </a:xfrm>
            <a:custGeom>
              <a:avLst/>
              <a:gdLst/>
              <a:ahLst/>
              <a:cxnLst/>
              <a:rect l="l" t="t" r="r" b="b"/>
              <a:pathLst>
                <a:path w="978"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1237755" y="2415848"/>
              <a:ext cx="31254" cy="17946"/>
            </a:xfrm>
            <a:custGeom>
              <a:avLst/>
              <a:gdLst/>
              <a:ahLst/>
              <a:cxnLst/>
              <a:rect l="l" t="t" r="r" b="b"/>
              <a:pathLst>
                <a:path w="977" h="561" extrusionOk="0">
                  <a:moveTo>
                    <a:pt x="489" y="1"/>
                  </a:moveTo>
                  <a:lnTo>
                    <a:pt x="0" y="275"/>
                  </a:lnTo>
                  <a:lnTo>
                    <a:pt x="489" y="561"/>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1259860" y="2402924"/>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1281549" y="2390353"/>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8"/>
            <p:cNvSpPr/>
            <p:nvPr/>
          </p:nvSpPr>
          <p:spPr>
            <a:xfrm>
              <a:off x="1303653" y="2377781"/>
              <a:ext cx="31254" cy="17914"/>
            </a:xfrm>
            <a:custGeom>
              <a:avLst/>
              <a:gdLst/>
              <a:ahLst/>
              <a:cxnLst/>
              <a:rect l="l" t="t" r="r" b="b"/>
              <a:pathLst>
                <a:path w="977" h="560" extrusionOk="0">
                  <a:moveTo>
                    <a:pt x="488" y="0"/>
                  </a:moveTo>
                  <a:lnTo>
                    <a:pt x="0" y="274"/>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8"/>
            <p:cNvSpPr/>
            <p:nvPr/>
          </p:nvSpPr>
          <p:spPr>
            <a:xfrm>
              <a:off x="1325726" y="2364825"/>
              <a:ext cx="31286" cy="18330"/>
            </a:xfrm>
            <a:custGeom>
              <a:avLst/>
              <a:gdLst/>
              <a:ahLst/>
              <a:cxnLst/>
              <a:rect l="l" t="t" r="r" b="b"/>
              <a:pathLst>
                <a:path w="978" h="573" extrusionOk="0">
                  <a:moveTo>
                    <a:pt x="489" y="1"/>
                  </a:moveTo>
                  <a:lnTo>
                    <a:pt x="1"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8"/>
            <p:cNvSpPr/>
            <p:nvPr/>
          </p:nvSpPr>
          <p:spPr>
            <a:xfrm>
              <a:off x="1347447" y="2352253"/>
              <a:ext cx="31638" cy="18330"/>
            </a:xfrm>
            <a:custGeom>
              <a:avLst/>
              <a:gdLst/>
              <a:ahLst/>
              <a:cxnLst/>
              <a:rect l="l" t="t" r="r" b="b"/>
              <a:pathLst>
                <a:path w="989" h="573" extrusionOk="0">
                  <a:moveTo>
                    <a:pt x="489" y="1"/>
                  </a:moveTo>
                  <a:lnTo>
                    <a:pt x="0" y="286"/>
                  </a:lnTo>
                  <a:lnTo>
                    <a:pt x="501" y="572"/>
                  </a:lnTo>
                  <a:lnTo>
                    <a:pt x="989"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1064851" y="2544223"/>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1086924" y="2531651"/>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8"/>
            <p:cNvSpPr/>
            <p:nvPr/>
          </p:nvSpPr>
          <p:spPr>
            <a:xfrm>
              <a:off x="1108645" y="2519079"/>
              <a:ext cx="31638" cy="17946"/>
            </a:xfrm>
            <a:custGeom>
              <a:avLst/>
              <a:gdLst/>
              <a:ahLst/>
              <a:cxnLst/>
              <a:rect l="l" t="t" r="r" b="b"/>
              <a:pathLst>
                <a:path w="989" h="561" extrusionOk="0">
                  <a:moveTo>
                    <a:pt x="488" y="1"/>
                  </a:moveTo>
                  <a:lnTo>
                    <a:pt x="0" y="274"/>
                  </a:lnTo>
                  <a:lnTo>
                    <a:pt x="500" y="560"/>
                  </a:lnTo>
                  <a:lnTo>
                    <a:pt x="988" y="286"/>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8"/>
            <p:cNvSpPr/>
            <p:nvPr/>
          </p:nvSpPr>
          <p:spPr>
            <a:xfrm>
              <a:off x="1130717" y="2506123"/>
              <a:ext cx="31286" cy="18330"/>
            </a:xfrm>
            <a:custGeom>
              <a:avLst/>
              <a:gdLst/>
              <a:ahLst/>
              <a:cxnLst/>
              <a:rect l="l" t="t" r="r" b="b"/>
              <a:pathLst>
                <a:path w="978"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a:off x="1152822" y="2493551"/>
              <a:ext cx="31254" cy="18330"/>
            </a:xfrm>
            <a:custGeom>
              <a:avLst/>
              <a:gdLst/>
              <a:ahLst/>
              <a:cxnLst/>
              <a:rect l="l" t="t" r="r" b="b"/>
              <a:pathLst>
                <a:path w="977" h="573" extrusionOk="0">
                  <a:moveTo>
                    <a:pt x="489" y="1"/>
                  </a:moveTo>
                  <a:lnTo>
                    <a:pt x="0"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a:off x="1174543" y="2480979"/>
              <a:ext cx="31638" cy="17946"/>
            </a:xfrm>
            <a:custGeom>
              <a:avLst/>
              <a:gdLst/>
              <a:ahLst/>
              <a:cxnLst/>
              <a:rect l="l" t="t" r="r" b="b"/>
              <a:pathLst>
                <a:path w="989" h="561" extrusionOk="0">
                  <a:moveTo>
                    <a:pt x="488" y="1"/>
                  </a:moveTo>
                  <a:lnTo>
                    <a:pt x="0" y="275"/>
                  </a:lnTo>
                  <a:lnTo>
                    <a:pt x="500" y="561"/>
                  </a:lnTo>
                  <a:lnTo>
                    <a:pt x="988" y="287"/>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8"/>
            <p:cNvSpPr/>
            <p:nvPr/>
          </p:nvSpPr>
          <p:spPr>
            <a:xfrm>
              <a:off x="1196616" y="2468055"/>
              <a:ext cx="31254" cy="18298"/>
            </a:xfrm>
            <a:custGeom>
              <a:avLst/>
              <a:gdLst/>
              <a:ahLst/>
              <a:cxnLst/>
              <a:rect l="l" t="t" r="r" b="b"/>
              <a:pathLst>
                <a:path w="977"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8"/>
            <p:cNvSpPr/>
            <p:nvPr/>
          </p:nvSpPr>
          <p:spPr>
            <a:xfrm>
              <a:off x="1218721" y="2455483"/>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8"/>
            <p:cNvSpPr/>
            <p:nvPr/>
          </p:nvSpPr>
          <p:spPr>
            <a:xfrm>
              <a:off x="1240794" y="2442911"/>
              <a:ext cx="31254" cy="17914"/>
            </a:xfrm>
            <a:custGeom>
              <a:avLst/>
              <a:gdLst/>
              <a:ahLst/>
              <a:cxnLst/>
              <a:rect l="l" t="t" r="r" b="b"/>
              <a:pathLst>
                <a:path w="977" h="560" extrusionOk="0">
                  <a:moveTo>
                    <a:pt x="489" y="0"/>
                  </a:moveTo>
                  <a:lnTo>
                    <a:pt x="1" y="274"/>
                  </a:lnTo>
                  <a:lnTo>
                    <a:pt x="489" y="560"/>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1262515" y="2429956"/>
              <a:ext cx="31638" cy="18330"/>
            </a:xfrm>
            <a:custGeom>
              <a:avLst/>
              <a:gdLst/>
              <a:ahLst/>
              <a:cxnLst/>
              <a:rect l="l" t="t" r="r" b="b"/>
              <a:pathLst>
                <a:path w="989" h="573" extrusionOk="0">
                  <a:moveTo>
                    <a:pt x="489" y="1"/>
                  </a:moveTo>
                  <a:lnTo>
                    <a:pt x="0" y="286"/>
                  </a:lnTo>
                  <a:lnTo>
                    <a:pt x="500" y="572"/>
                  </a:lnTo>
                  <a:lnTo>
                    <a:pt x="989"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8"/>
            <p:cNvSpPr/>
            <p:nvPr/>
          </p:nvSpPr>
          <p:spPr>
            <a:xfrm>
              <a:off x="1284588" y="2417384"/>
              <a:ext cx="31286" cy="18330"/>
            </a:xfrm>
            <a:custGeom>
              <a:avLst/>
              <a:gdLst/>
              <a:ahLst/>
              <a:cxnLst/>
              <a:rect l="l" t="t" r="r" b="b"/>
              <a:pathLst>
                <a:path w="978" h="573" extrusionOk="0">
                  <a:moveTo>
                    <a:pt x="489" y="1"/>
                  </a:moveTo>
                  <a:lnTo>
                    <a:pt x="1" y="286"/>
                  </a:lnTo>
                  <a:lnTo>
                    <a:pt x="489" y="572"/>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8"/>
            <p:cNvSpPr/>
            <p:nvPr/>
          </p:nvSpPr>
          <p:spPr>
            <a:xfrm>
              <a:off x="1306692" y="2404812"/>
              <a:ext cx="31254" cy="17946"/>
            </a:xfrm>
            <a:custGeom>
              <a:avLst/>
              <a:gdLst/>
              <a:ahLst/>
              <a:cxnLst/>
              <a:rect l="l" t="t" r="r" b="b"/>
              <a:pathLst>
                <a:path w="977" h="561" extrusionOk="0">
                  <a:moveTo>
                    <a:pt x="489" y="1"/>
                  </a:moveTo>
                  <a:lnTo>
                    <a:pt x="0" y="275"/>
                  </a:lnTo>
                  <a:lnTo>
                    <a:pt x="489" y="560"/>
                  </a:lnTo>
                  <a:lnTo>
                    <a:pt x="977" y="286"/>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8"/>
            <p:cNvSpPr/>
            <p:nvPr/>
          </p:nvSpPr>
          <p:spPr>
            <a:xfrm>
              <a:off x="1328413" y="2392240"/>
              <a:ext cx="31638" cy="17946"/>
            </a:xfrm>
            <a:custGeom>
              <a:avLst/>
              <a:gdLst/>
              <a:ahLst/>
              <a:cxnLst/>
              <a:rect l="l" t="t" r="r" b="b"/>
              <a:pathLst>
                <a:path w="989" h="561" extrusionOk="0">
                  <a:moveTo>
                    <a:pt x="488" y="1"/>
                  </a:moveTo>
                  <a:lnTo>
                    <a:pt x="0" y="275"/>
                  </a:lnTo>
                  <a:lnTo>
                    <a:pt x="500" y="560"/>
                  </a:lnTo>
                  <a:lnTo>
                    <a:pt x="988" y="275"/>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p:nvPr/>
          </p:nvSpPr>
          <p:spPr>
            <a:xfrm>
              <a:off x="1350486" y="2379284"/>
              <a:ext cx="31254" cy="18330"/>
            </a:xfrm>
            <a:custGeom>
              <a:avLst/>
              <a:gdLst/>
              <a:ahLst/>
              <a:cxnLst/>
              <a:rect l="l" t="t" r="r" b="b"/>
              <a:pathLst>
                <a:path w="977" h="573" extrusionOk="0">
                  <a:moveTo>
                    <a:pt x="489" y="1"/>
                  </a:moveTo>
                  <a:lnTo>
                    <a:pt x="1" y="287"/>
                  </a:lnTo>
                  <a:lnTo>
                    <a:pt x="489" y="572"/>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p:cNvSpPr/>
            <p:nvPr/>
          </p:nvSpPr>
          <p:spPr>
            <a:xfrm>
              <a:off x="1372591" y="2366744"/>
              <a:ext cx="31254" cy="17914"/>
            </a:xfrm>
            <a:custGeom>
              <a:avLst/>
              <a:gdLst/>
              <a:ahLst/>
              <a:cxnLst/>
              <a:rect l="l" t="t" r="r" b="b"/>
              <a:pathLst>
                <a:path w="977" h="560" extrusionOk="0">
                  <a:moveTo>
                    <a:pt x="488" y="0"/>
                  </a:moveTo>
                  <a:lnTo>
                    <a:pt x="0" y="286"/>
                  </a:lnTo>
                  <a:lnTo>
                    <a:pt x="488" y="560"/>
                  </a:lnTo>
                  <a:lnTo>
                    <a:pt x="977"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a:off x="1089579" y="2558682"/>
              <a:ext cx="31670" cy="18330"/>
            </a:xfrm>
            <a:custGeom>
              <a:avLst/>
              <a:gdLst/>
              <a:ahLst/>
              <a:cxnLst/>
              <a:rect l="l" t="t" r="r" b="b"/>
              <a:pathLst>
                <a:path w="990" h="573" extrusionOk="0">
                  <a:moveTo>
                    <a:pt x="489" y="1"/>
                  </a:moveTo>
                  <a:lnTo>
                    <a:pt x="1" y="287"/>
                  </a:lnTo>
                  <a:lnTo>
                    <a:pt x="501" y="572"/>
                  </a:lnTo>
                  <a:lnTo>
                    <a:pt x="989"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a:off x="1111684" y="2546110"/>
              <a:ext cx="31254" cy="17946"/>
            </a:xfrm>
            <a:custGeom>
              <a:avLst/>
              <a:gdLst/>
              <a:ahLst/>
              <a:cxnLst/>
              <a:rect l="l" t="t" r="r" b="b"/>
              <a:pathLst>
                <a:path w="977" h="561" extrusionOk="0">
                  <a:moveTo>
                    <a:pt x="489" y="1"/>
                  </a:moveTo>
                  <a:lnTo>
                    <a:pt x="0" y="275"/>
                  </a:lnTo>
                  <a:lnTo>
                    <a:pt x="489" y="561"/>
                  </a:lnTo>
                  <a:lnTo>
                    <a:pt x="977" y="287"/>
                  </a:lnTo>
                  <a:lnTo>
                    <a:pt x="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8"/>
            <p:cNvSpPr/>
            <p:nvPr/>
          </p:nvSpPr>
          <p:spPr>
            <a:xfrm>
              <a:off x="1133788" y="2533186"/>
              <a:ext cx="31254" cy="18298"/>
            </a:xfrm>
            <a:custGeom>
              <a:avLst/>
              <a:gdLst/>
              <a:ahLst/>
              <a:cxnLst/>
              <a:rect l="l" t="t" r="r" b="b"/>
              <a:pathLst>
                <a:path w="977" h="572" extrusionOk="0">
                  <a:moveTo>
                    <a:pt x="488" y="0"/>
                  </a:moveTo>
                  <a:lnTo>
                    <a:pt x="0" y="286"/>
                  </a:lnTo>
                  <a:lnTo>
                    <a:pt x="488" y="572"/>
                  </a:lnTo>
                  <a:lnTo>
                    <a:pt x="976" y="286"/>
                  </a:lnTo>
                  <a:lnTo>
                    <a:pt x="4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8"/>
            <p:cNvSpPr/>
            <p:nvPr/>
          </p:nvSpPr>
          <p:spPr>
            <a:xfrm>
              <a:off x="1155477" y="2520614"/>
              <a:ext cx="31638" cy="18298"/>
            </a:xfrm>
            <a:custGeom>
              <a:avLst/>
              <a:gdLst/>
              <a:ahLst/>
              <a:cxnLst/>
              <a:rect l="l" t="t" r="r" b="b"/>
              <a:pathLst>
                <a:path w="989" h="572" extrusionOk="0">
                  <a:moveTo>
                    <a:pt x="489" y="0"/>
                  </a:moveTo>
                  <a:lnTo>
                    <a:pt x="1" y="286"/>
                  </a:lnTo>
                  <a:lnTo>
                    <a:pt x="501" y="572"/>
                  </a:lnTo>
                  <a:lnTo>
                    <a:pt x="989"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8"/>
            <p:cNvSpPr/>
            <p:nvPr/>
          </p:nvSpPr>
          <p:spPr>
            <a:xfrm>
              <a:off x="1177582" y="2431875"/>
              <a:ext cx="163437" cy="94083"/>
            </a:xfrm>
            <a:custGeom>
              <a:avLst/>
              <a:gdLst/>
              <a:ahLst/>
              <a:cxnLst/>
              <a:rect l="l" t="t" r="r" b="b"/>
              <a:pathLst>
                <a:path w="5109" h="2941" extrusionOk="0">
                  <a:moveTo>
                    <a:pt x="4608" y="0"/>
                  </a:moveTo>
                  <a:lnTo>
                    <a:pt x="4370" y="143"/>
                  </a:lnTo>
                  <a:lnTo>
                    <a:pt x="4120" y="286"/>
                  </a:lnTo>
                  <a:lnTo>
                    <a:pt x="3929" y="393"/>
                  </a:lnTo>
                  <a:lnTo>
                    <a:pt x="3441" y="679"/>
                  </a:lnTo>
                  <a:lnTo>
                    <a:pt x="3239" y="798"/>
                  </a:lnTo>
                  <a:lnTo>
                    <a:pt x="2751" y="1072"/>
                  </a:lnTo>
                  <a:lnTo>
                    <a:pt x="2548" y="1191"/>
                  </a:lnTo>
                  <a:lnTo>
                    <a:pt x="2060" y="1476"/>
                  </a:lnTo>
                  <a:lnTo>
                    <a:pt x="1870" y="1584"/>
                  </a:lnTo>
                  <a:lnTo>
                    <a:pt x="1381" y="1869"/>
                  </a:lnTo>
                  <a:lnTo>
                    <a:pt x="1179" y="1976"/>
                  </a:lnTo>
                  <a:lnTo>
                    <a:pt x="691" y="2262"/>
                  </a:lnTo>
                  <a:lnTo>
                    <a:pt x="0" y="2655"/>
                  </a:lnTo>
                  <a:lnTo>
                    <a:pt x="488" y="2941"/>
                  </a:lnTo>
                  <a:lnTo>
                    <a:pt x="1179" y="2548"/>
                  </a:lnTo>
                  <a:lnTo>
                    <a:pt x="1667" y="2262"/>
                  </a:lnTo>
                  <a:lnTo>
                    <a:pt x="1870" y="2155"/>
                  </a:lnTo>
                  <a:lnTo>
                    <a:pt x="2358" y="1869"/>
                  </a:lnTo>
                  <a:lnTo>
                    <a:pt x="2560" y="1750"/>
                  </a:lnTo>
                  <a:lnTo>
                    <a:pt x="3048" y="1476"/>
                  </a:lnTo>
                  <a:lnTo>
                    <a:pt x="3239" y="1357"/>
                  </a:lnTo>
                  <a:lnTo>
                    <a:pt x="3727" y="1072"/>
                  </a:lnTo>
                  <a:lnTo>
                    <a:pt x="3929" y="964"/>
                  </a:lnTo>
                  <a:lnTo>
                    <a:pt x="4417" y="679"/>
                  </a:lnTo>
                  <a:lnTo>
                    <a:pt x="4620" y="560"/>
                  </a:lnTo>
                  <a:lnTo>
                    <a:pt x="4858" y="429"/>
                  </a:lnTo>
                  <a:lnTo>
                    <a:pt x="5108" y="286"/>
                  </a:lnTo>
                  <a:lnTo>
                    <a:pt x="46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8"/>
            <p:cNvSpPr/>
            <p:nvPr/>
          </p:nvSpPr>
          <p:spPr>
            <a:xfrm>
              <a:off x="1331452" y="2419303"/>
              <a:ext cx="31254" cy="17914"/>
            </a:xfrm>
            <a:custGeom>
              <a:avLst/>
              <a:gdLst/>
              <a:ahLst/>
              <a:cxnLst/>
              <a:rect l="l" t="t" r="r" b="b"/>
              <a:pathLst>
                <a:path w="977" h="560" extrusionOk="0">
                  <a:moveTo>
                    <a:pt x="489" y="0"/>
                  </a:moveTo>
                  <a:lnTo>
                    <a:pt x="0" y="274"/>
                  </a:lnTo>
                  <a:lnTo>
                    <a:pt x="489" y="560"/>
                  </a:lnTo>
                  <a:lnTo>
                    <a:pt x="977" y="274"/>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8"/>
            <p:cNvSpPr/>
            <p:nvPr/>
          </p:nvSpPr>
          <p:spPr>
            <a:xfrm>
              <a:off x="1353525" y="2406347"/>
              <a:ext cx="31286" cy="18298"/>
            </a:xfrm>
            <a:custGeom>
              <a:avLst/>
              <a:gdLst/>
              <a:ahLst/>
              <a:cxnLst/>
              <a:rect l="l" t="t" r="r" b="b"/>
              <a:pathLst>
                <a:path w="978" h="572" extrusionOk="0">
                  <a:moveTo>
                    <a:pt x="489" y="0"/>
                  </a:moveTo>
                  <a:lnTo>
                    <a:pt x="1" y="286"/>
                  </a:lnTo>
                  <a:lnTo>
                    <a:pt x="489" y="572"/>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1375630" y="2393775"/>
              <a:ext cx="31254" cy="17946"/>
            </a:xfrm>
            <a:custGeom>
              <a:avLst/>
              <a:gdLst/>
              <a:ahLst/>
              <a:cxnLst/>
              <a:rect l="l" t="t" r="r" b="b"/>
              <a:pathLst>
                <a:path w="977" h="561" extrusionOk="0">
                  <a:moveTo>
                    <a:pt x="489" y="0"/>
                  </a:moveTo>
                  <a:lnTo>
                    <a:pt x="1" y="286"/>
                  </a:lnTo>
                  <a:lnTo>
                    <a:pt x="489" y="560"/>
                  </a:lnTo>
                  <a:lnTo>
                    <a:pt x="977" y="286"/>
                  </a:lnTo>
                  <a:lnTo>
                    <a:pt x="4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1397351" y="2381203"/>
              <a:ext cx="31638" cy="17946"/>
            </a:xfrm>
            <a:custGeom>
              <a:avLst/>
              <a:gdLst/>
              <a:ahLst/>
              <a:cxnLst/>
              <a:rect l="l" t="t" r="r" b="b"/>
              <a:pathLst>
                <a:path w="989" h="561" extrusionOk="0">
                  <a:moveTo>
                    <a:pt x="488" y="1"/>
                  </a:moveTo>
                  <a:lnTo>
                    <a:pt x="0" y="274"/>
                  </a:lnTo>
                  <a:lnTo>
                    <a:pt x="500" y="560"/>
                  </a:lnTo>
                  <a:lnTo>
                    <a:pt x="988" y="274"/>
                  </a:lnTo>
                  <a:lnTo>
                    <a:pt x="48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38"/>
          <p:cNvGrpSpPr/>
          <p:nvPr/>
        </p:nvGrpSpPr>
        <p:grpSpPr>
          <a:xfrm>
            <a:off x="6448738" y="3647907"/>
            <a:ext cx="583517" cy="326612"/>
            <a:chOff x="1366097" y="2245375"/>
            <a:chExt cx="184774" cy="103424"/>
          </a:xfrm>
        </p:grpSpPr>
        <p:sp>
          <p:nvSpPr>
            <p:cNvPr id="824" name="Google Shape;824;p38"/>
            <p:cNvSpPr/>
            <p:nvPr/>
          </p:nvSpPr>
          <p:spPr>
            <a:xfrm>
              <a:off x="1366097" y="2249758"/>
              <a:ext cx="184774" cy="99041"/>
            </a:xfrm>
            <a:custGeom>
              <a:avLst/>
              <a:gdLst/>
              <a:ahLst/>
              <a:cxnLst/>
              <a:rect l="l" t="t" r="r" b="b"/>
              <a:pathLst>
                <a:path w="5776" h="3096" extrusionOk="0">
                  <a:moveTo>
                    <a:pt x="2777" y="0"/>
                  </a:moveTo>
                  <a:cubicBezTo>
                    <a:pt x="2319" y="0"/>
                    <a:pt x="1844" y="116"/>
                    <a:pt x="1477" y="347"/>
                  </a:cubicBezTo>
                  <a:lnTo>
                    <a:pt x="739" y="538"/>
                  </a:lnTo>
                  <a:cubicBezTo>
                    <a:pt x="1" y="1002"/>
                    <a:pt x="275" y="1859"/>
                    <a:pt x="1084" y="2193"/>
                  </a:cubicBezTo>
                  <a:lnTo>
                    <a:pt x="2966" y="2943"/>
                  </a:lnTo>
                  <a:cubicBezTo>
                    <a:pt x="3218" y="3046"/>
                    <a:pt x="3511" y="3095"/>
                    <a:pt x="3809" y="3095"/>
                  </a:cubicBezTo>
                  <a:cubicBezTo>
                    <a:pt x="4269" y="3095"/>
                    <a:pt x="4742" y="2976"/>
                    <a:pt x="5097" y="2752"/>
                  </a:cubicBezTo>
                  <a:cubicBezTo>
                    <a:pt x="5680" y="2383"/>
                    <a:pt x="5775" y="1835"/>
                    <a:pt x="5311" y="1454"/>
                  </a:cubicBezTo>
                  <a:lnTo>
                    <a:pt x="3978" y="359"/>
                  </a:lnTo>
                  <a:cubicBezTo>
                    <a:pt x="3684" y="119"/>
                    <a:pt x="3240" y="0"/>
                    <a:pt x="2777"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8"/>
            <p:cNvSpPr/>
            <p:nvPr/>
          </p:nvSpPr>
          <p:spPr>
            <a:xfrm>
              <a:off x="1371823" y="2245375"/>
              <a:ext cx="174473" cy="93763"/>
            </a:xfrm>
            <a:custGeom>
              <a:avLst/>
              <a:gdLst/>
              <a:ahLst/>
              <a:cxnLst/>
              <a:rect l="l" t="t" r="r" b="b"/>
              <a:pathLst>
                <a:path w="5454" h="2931" extrusionOk="0">
                  <a:moveTo>
                    <a:pt x="2324" y="0"/>
                  </a:moveTo>
                  <a:cubicBezTo>
                    <a:pt x="1919" y="0"/>
                    <a:pt x="1513" y="88"/>
                    <a:pt x="1203" y="270"/>
                  </a:cubicBezTo>
                  <a:lnTo>
                    <a:pt x="691" y="567"/>
                  </a:lnTo>
                  <a:cubicBezTo>
                    <a:pt x="0" y="960"/>
                    <a:pt x="96" y="1627"/>
                    <a:pt x="893" y="1972"/>
                  </a:cubicBezTo>
                  <a:lnTo>
                    <a:pt x="2763" y="2746"/>
                  </a:lnTo>
                  <a:cubicBezTo>
                    <a:pt x="3047" y="2870"/>
                    <a:pt x="3381" y="2930"/>
                    <a:pt x="3715" y="2930"/>
                  </a:cubicBezTo>
                  <a:cubicBezTo>
                    <a:pt x="4122" y="2930"/>
                    <a:pt x="4527" y="2840"/>
                    <a:pt x="4834" y="2663"/>
                  </a:cubicBezTo>
                  <a:cubicBezTo>
                    <a:pt x="5394" y="2342"/>
                    <a:pt x="5454" y="1830"/>
                    <a:pt x="4989" y="1460"/>
                  </a:cubicBezTo>
                  <a:lnTo>
                    <a:pt x="3632" y="389"/>
                  </a:lnTo>
                  <a:cubicBezTo>
                    <a:pt x="3317" y="133"/>
                    <a:pt x="2821" y="0"/>
                    <a:pt x="2324"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1419040" y="2259483"/>
              <a:ext cx="35829" cy="19738"/>
            </a:xfrm>
            <a:custGeom>
              <a:avLst/>
              <a:gdLst/>
              <a:ahLst/>
              <a:cxnLst/>
              <a:rect l="l" t="t" r="r" b="b"/>
              <a:pathLst>
                <a:path w="1120" h="617" extrusionOk="0">
                  <a:moveTo>
                    <a:pt x="263" y="1"/>
                  </a:moveTo>
                  <a:cubicBezTo>
                    <a:pt x="205" y="1"/>
                    <a:pt x="143" y="16"/>
                    <a:pt x="96" y="43"/>
                  </a:cubicBezTo>
                  <a:cubicBezTo>
                    <a:pt x="13" y="91"/>
                    <a:pt x="1" y="162"/>
                    <a:pt x="72" y="210"/>
                  </a:cubicBezTo>
                  <a:lnTo>
                    <a:pt x="739" y="591"/>
                  </a:lnTo>
                  <a:cubicBezTo>
                    <a:pt x="772" y="607"/>
                    <a:pt x="818" y="616"/>
                    <a:pt x="866" y="616"/>
                  </a:cubicBezTo>
                  <a:cubicBezTo>
                    <a:pt x="922" y="616"/>
                    <a:pt x="980" y="604"/>
                    <a:pt x="1025" y="579"/>
                  </a:cubicBezTo>
                  <a:cubicBezTo>
                    <a:pt x="1108" y="519"/>
                    <a:pt x="1120" y="448"/>
                    <a:pt x="1049" y="412"/>
                  </a:cubicBezTo>
                  <a:lnTo>
                    <a:pt x="382" y="31"/>
                  </a:lnTo>
                  <a:cubicBezTo>
                    <a:pt x="350" y="10"/>
                    <a:pt x="308"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38"/>
          <p:cNvGrpSpPr/>
          <p:nvPr/>
        </p:nvGrpSpPr>
        <p:grpSpPr>
          <a:xfrm>
            <a:off x="5313835" y="432739"/>
            <a:ext cx="1007328" cy="1196023"/>
            <a:chOff x="1673102" y="2206764"/>
            <a:chExt cx="335575" cy="398435"/>
          </a:xfrm>
        </p:grpSpPr>
        <p:sp>
          <p:nvSpPr>
            <p:cNvPr id="828" name="Google Shape;828;p38"/>
            <p:cNvSpPr/>
            <p:nvPr/>
          </p:nvSpPr>
          <p:spPr>
            <a:xfrm>
              <a:off x="1743927" y="2534690"/>
              <a:ext cx="97538" cy="70506"/>
            </a:xfrm>
            <a:custGeom>
              <a:avLst/>
              <a:gdLst/>
              <a:ahLst/>
              <a:cxnLst/>
              <a:rect l="l" t="t" r="r" b="b"/>
              <a:pathLst>
                <a:path w="3049" h="2204" extrusionOk="0">
                  <a:moveTo>
                    <a:pt x="1" y="1"/>
                  </a:moveTo>
                  <a:lnTo>
                    <a:pt x="1561" y="1334"/>
                  </a:lnTo>
                  <a:lnTo>
                    <a:pt x="3049" y="2203"/>
                  </a:lnTo>
                  <a:lnTo>
                    <a:pt x="1489" y="87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p:nvPr/>
          </p:nvSpPr>
          <p:spPr>
            <a:xfrm>
              <a:off x="1673102" y="2206764"/>
              <a:ext cx="324539" cy="377482"/>
            </a:xfrm>
            <a:custGeom>
              <a:avLst/>
              <a:gdLst/>
              <a:ahLst/>
              <a:cxnLst/>
              <a:rect l="l" t="t" r="r" b="b"/>
              <a:pathLst>
                <a:path w="10145" h="11800" extrusionOk="0">
                  <a:moveTo>
                    <a:pt x="8349" y="1"/>
                  </a:moveTo>
                  <a:cubicBezTo>
                    <a:pt x="8196" y="1"/>
                    <a:pt x="8025" y="52"/>
                    <a:pt x="7847" y="155"/>
                  </a:cubicBezTo>
                  <a:lnTo>
                    <a:pt x="1143" y="4025"/>
                  </a:lnTo>
                  <a:cubicBezTo>
                    <a:pt x="512" y="4382"/>
                    <a:pt x="0" y="5263"/>
                    <a:pt x="12" y="5989"/>
                  </a:cubicBezTo>
                  <a:lnTo>
                    <a:pt x="24" y="10204"/>
                  </a:lnTo>
                  <a:cubicBezTo>
                    <a:pt x="24" y="10561"/>
                    <a:pt x="143" y="10823"/>
                    <a:pt x="346" y="10942"/>
                  </a:cubicBezTo>
                  <a:lnTo>
                    <a:pt x="1834" y="11800"/>
                  </a:lnTo>
                  <a:cubicBezTo>
                    <a:pt x="1631" y="11680"/>
                    <a:pt x="1512" y="11430"/>
                    <a:pt x="1512" y="11073"/>
                  </a:cubicBezTo>
                  <a:lnTo>
                    <a:pt x="1500" y="6858"/>
                  </a:lnTo>
                  <a:cubicBezTo>
                    <a:pt x="1489" y="6132"/>
                    <a:pt x="2001" y="5251"/>
                    <a:pt x="2632" y="4894"/>
                  </a:cubicBezTo>
                  <a:lnTo>
                    <a:pt x="9335" y="1024"/>
                  </a:lnTo>
                  <a:cubicBezTo>
                    <a:pt x="9514" y="914"/>
                    <a:pt x="9685" y="864"/>
                    <a:pt x="9838" y="864"/>
                  </a:cubicBezTo>
                  <a:cubicBezTo>
                    <a:pt x="9951" y="864"/>
                    <a:pt x="10054" y="891"/>
                    <a:pt x="10144" y="941"/>
                  </a:cubicBezTo>
                  <a:lnTo>
                    <a:pt x="8656" y="84"/>
                  </a:lnTo>
                  <a:cubicBezTo>
                    <a:pt x="8565" y="28"/>
                    <a:pt x="8462" y="1"/>
                    <a:pt x="834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8"/>
            <p:cNvSpPr/>
            <p:nvPr/>
          </p:nvSpPr>
          <p:spPr>
            <a:xfrm>
              <a:off x="1720702" y="2234435"/>
              <a:ext cx="287974" cy="370764"/>
            </a:xfrm>
            <a:custGeom>
              <a:avLst/>
              <a:gdLst/>
              <a:ahLst/>
              <a:cxnLst/>
              <a:rect l="l" t="t" r="r" b="b"/>
              <a:pathLst>
                <a:path w="9002" h="11590" extrusionOk="0">
                  <a:moveTo>
                    <a:pt x="8352" y="1"/>
                  </a:moveTo>
                  <a:cubicBezTo>
                    <a:pt x="8199" y="1"/>
                    <a:pt x="8028" y="52"/>
                    <a:pt x="7847" y="159"/>
                  </a:cubicBezTo>
                  <a:lnTo>
                    <a:pt x="1144" y="4029"/>
                  </a:lnTo>
                  <a:cubicBezTo>
                    <a:pt x="513" y="4386"/>
                    <a:pt x="1" y="5267"/>
                    <a:pt x="12" y="5993"/>
                  </a:cubicBezTo>
                  <a:lnTo>
                    <a:pt x="24" y="10208"/>
                  </a:lnTo>
                  <a:cubicBezTo>
                    <a:pt x="24" y="10723"/>
                    <a:pt x="282" y="11017"/>
                    <a:pt x="656" y="11017"/>
                  </a:cubicBezTo>
                  <a:cubicBezTo>
                    <a:pt x="810" y="11017"/>
                    <a:pt x="984" y="10967"/>
                    <a:pt x="1167" y="10863"/>
                  </a:cubicBezTo>
                  <a:lnTo>
                    <a:pt x="2215" y="10256"/>
                  </a:lnTo>
                  <a:lnTo>
                    <a:pt x="3775" y="11589"/>
                  </a:lnTo>
                  <a:lnTo>
                    <a:pt x="3775" y="9351"/>
                  </a:lnTo>
                  <a:lnTo>
                    <a:pt x="7859" y="6994"/>
                  </a:lnTo>
                  <a:cubicBezTo>
                    <a:pt x="8490" y="6624"/>
                    <a:pt x="9002" y="5743"/>
                    <a:pt x="9002" y="5029"/>
                  </a:cubicBezTo>
                  <a:lnTo>
                    <a:pt x="8990" y="814"/>
                  </a:lnTo>
                  <a:cubicBezTo>
                    <a:pt x="8981" y="300"/>
                    <a:pt x="8722" y="1"/>
                    <a:pt x="835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8"/>
            <p:cNvSpPr/>
            <p:nvPr/>
          </p:nvSpPr>
          <p:spPr>
            <a:xfrm>
              <a:off x="1769455" y="2438465"/>
              <a:ext cx="27831" cy="35573"/>
            </a:xfrm>
            <a:custGeom>
              <a:avLst/>
              <a:gdLst/>
              <a:ahLst/>
              <a:cxnLst/>
              <a:rect l="l" t="t" r="r" b="b"/>
              <a:pathLst>
                <a:path w="870" h="1112" extrusionOk="0">
                  <a:moveTo>
                    <a:pt x="627" y="0"/>
                  </a:moveTo>
                  <a:cubicBezTo>
                    <a:pt x="568" y="0"/>
                    <a:pt x="501" y="18"/>
                    <a:pt x="429" y="56"/>
                  </a:cubicBezTo>
                  <a:cubicBezTo>
                    <a:pt x="191" y="199"/>
                    <a:pt x="1" y="532"/>
                    <a:pt x="1" y="806"/>
                  </a:cubicBezTo>
                  <a:cubicBezTo>
                    <a:pt x="1" y="1001"/>
                    <a:pt x="97" y="1112"/>
                    <a:pt x="239" y="1112"/>
                  </a:cubicBezTo>
                  <a:cubicBezTo>
                    <a:pt x="296" y="1112"/>
                    <a:pt x="361" y="1094"/>
                    <a:pt x="429" y="1056"/>
                  </a:cubicBezTo>
                  <a:cubicBezTo>
                    <a:pt x="679" y="913"/>
                    <a:pt x="870" y="580"/>
                    <a:pt x="870" y="306"/>
                  </a:cubicBezTo>
                  <a:cubicBezTo>
                    <a:pt x="870" y="111"/>
                    <a:pt x="773" y="0"/>
                    <a:pt x="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1822398" y="2407819"/>
              <a:ext cx="27831" cy="35765"/>
            </a:xfrm>
            <a:custGeom>
              <a:avLst/>
              <a:gdLst/>
              <a:ahLst/>
              <a:cxnLst/>
              <a:rect l="l" t="t" r="r" b="b"/>
              <a:pathLst>
                <a:path w="870" h="1118" extrusionOk="0">
                  <a:moveTo>
                    <a:pt x="633" y="1"/>
                  </a:moveTo>
                  <a:cubicBezTo>
                    <a:pt x="575" y="1"/>
                    <a:pt x="510" y="20"/>
                    <a:pt x="441" y="61"/>
                  </a:cubicBezTo>
                  <a:cubicBezTo>
                    <a:pt x="191" y="192"/>
                    <a:pt x="1" y="538"/>
                    <a:pt x="1" y="812"/>
                  </a:cubicBezTo>
                  <a:cubicBezTo>
                    <a:pt x="1" y="1007"/>
                    <a:pt x="97" y="1117"/>
                    <a:pt x="243" y="1117"/>
                  </a:cubicBezTo>
                  <a:cubicBezTo>
                    <a:pt x="302" y="1117"/>
                    <a:pt x="369" y="1099"/>
                    <a:pt x="441" y="1062"/>
                  </a:cubicBezTo>
                  <a:cubicBezTo>
                    <a:pt x="679" y="919"/>
                    <a:pt x="870" y="585"/>
                    <a:pt x="870" y="312"/>
                  </a:cubicBezTo>
                  <a:cubicBezTo>
                    <a:pt x="870" y="117"/>
                    <a:pt x="774"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1875340" y="2377269"/>
              <a:ext cx="27831" cy="35701"/>
            </a:xfrm>
            <a:custGeom>
              <a:avLst/>
              <a:gdLst/>
              <a:ahLst/>
              <a:cxnLst/>
              <a:rect l="l" t="t" r="r" b="b"/>
              <a:pathLst>
                <a:path w="870" h="1116" extrusionOk="0">
                  <a:moveTo>
                    <a:pt x="639" y="1"/>
                  </a:moveTo>
                  <a:cubicBezTo>
                    <a:pt x="580" y="1"/>
                    <a:pt x="513" y="21"/>
                    <a:pt x="441" y="64"/>
                  </a:cubicBezTo>
                  <a:cubicBezTo>
                    <a:pt x="191" y="195"/>
                    <a:pt x="1" y="528"/>
                    <a:pt x="1" y="802"/>
                  </a:cubicBezTo>
                  <a:cubicBezTo>
                    <a:pt x="1" y="1003"/>
                    <a:pt x="94" y="1115"/>
                    <a:pt x="237" y="1115"/>
                  </a:cubicBezTo>
                  <a:cubicBezTo>
                    <a:pt x="297" y="1115"/>
                    <a:pt x="366" y="1095"/>
                    <a:pt x="441" y="1052"/>
                  </a:cubicBezTo>
                  <a:cubicBezTo>
                    <a:pt x="679" y="921"/>
                    <a:pt x="870" y="576"/>
                    <a:pt x="870" y="302"/>
                  </a:cubicBezTo>
                  <a:cubicBezTo>
                    <a:pt x="870" y="111"/>
                    <a:pt x="777" y="1"/>
                    <a:pt x="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1928283" y="2346655"/>
              <a:ext cx="27831" cy="35765"/>
            </a:xfrm>
            <a:custGeom>
              <a:avLst/>
              <a:gdLst/>
              <a:ahLst/>
              <a:cxnLst/>
              <a:rect l="l" t="t" r="r" b="b"/>
              <a:pathLst>
                <a:path w="870" h="1118" extrusionOk="0">
                  <a:moveTo>
                    <a:pt x="631" y="1"/>
                  </a:moveTo>
                  <a:cubicBezTo>
                    <a:pt x="574" y="1"/>
                    <a:pt x="509" y="19"/>
                    <a:pt x="441" y="57"/>
                  </a:cubicBezTo>
                  <a:cubicBezTo>
                    <a:pt x="203" y="199"/>
                    <a:pt x="0" y="533"/>
                    <a:pt x="0" y="807"/>
                  </a:cubicBezTo>
                  <a:cubicBezTo>
                    <a:pt x="0" y="1001"/>
                    <a:pt x="103" y="1118"/>
                    <a:pt x="247" y="1118"/>
                  </a:cubicBezTo>
                  <a:cubicBezTo>
                    <a:pt x="306" y="1118"/>
                    <a:pt x="372" y="1098"/>
                    <a:pt x="441" y="1057"/>
                  </a:cubicBezTo>
                  <a:cubicBezTo>
                    <a:pt x="679" y="914"/>
                    <a:pt x="870" y="580"/>
                    <a:pt x="870" y="307"/>
                  </a:cubicBezTo>
                  <a:cubicBezTo>
                    <a:pt x="870" y="111"/>
                    <a:pt x="773"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 name="Google Shape;835;p38"/>
          <p:cNvSpPr/>
          <p:nvPr/>
        </p:nvSpPr>
        <p:spPr>
          <a:xfrm>
            <a:off x="4657500" y="-169048"/>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5648300" y="4193402"/>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7467600" y="3647900"/>
            <a:ext cx="1945800" cy="1761300"/>
          </a:xfrm>
          <a:prstGeom prst="roundRect">
            <a:avLst>
              <a:gd name="adj" fmla="val 16667"/>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38"/>
          <p:cNvGrpSpPr/>
          <p:nvPr/>
        </p:nvGrpSpPr>
        <p:grpSpPr>
          <a:xfrm>
            <a:off x="7195172" y="3475229"/>
            <a:ext cx="905514" cy="1075098"/>
            <a:chOff x="1673102" y="2206764"/>
            <a:chExt cx="335575" cy="398435"/>
          </a:xfrm>
        </p:grpSpPr>
        <p:sp>
          <p:nvSpPr>
            <p:cNvPr id="839" name="Google Shape;839;p38"/>
            <p:cNvSpPr/>
            <p:nvPr/>
          </p:nvSpPr>
          <p:spPr>
            <a:xfrm>
              <a:off x="1743927" y="2534690"/>
              <a:ext cx="97538" cy="70506"/>
            </a:xfrm>
            <a:custGeom>
              <a:avLst/>
              <a:gdLst/>
              <a:ahLst/>
              <a:cxnLst/>
              <a:rect l="l" t="t" r="r" b="b"/>
              <a:pathLst>
                <a:path w="3049" h="2204" extrusionOk="0">
                  <a:moveTo>
                    <a:pt x="1" y="1"/>
                  </a:moveTo>
                  <a:lnTo>
                    <a:pt x="1561" y="1334"/>
                  </a:lnTo>
                  <a:lnTo>
                    <a:pt x="3049" y="2203"/>
                  </a:lnTo>
                  <a:lnTo>
                    <a:pt x="1489" y="87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1673102" y="2206764"/>
              <a:ext cx="324539" cy="377482"/>
            </a:xfrm>
            <a:custGeom>
              <a:avLst/>
              <a:gdLst/>
              <a:ahLst/>
              <a:cxnLst/>
              <a:rect l="l" t="t" r="r" b="b"/>
              <a:pathLst>
                <a:path w="10145" h="11800" extrusionOk="0">
                  <a:moveTo>
                    <a:pt x="8349" y="1"/>
                  </a:moveTo>
                  <a:cubicBezTo>
                    <a:pt x="8196" y="1"/>
                    <a:pt x="8025" y="52"/>
                    <a:pt x="7847" y="155"/>
                  </a:cubicBezTo>
                  <a:lnTo>
                    <a:pt x="1143" y="4025"/>
                  </a:lnTo>
                  <a:cubicBezTo>
                    <a:pt x="512" y="4382"/>
                    <a:pt x="0" y="5263"/>
                    <a:pt x="12" y="5989"/>
                  </a:cubicBezTo>
                  <a:lnTo>
                    <a:pt x="24" y="10204"/>
                  </a:lnTo>
                  <a:cubicBezTo>
                    <a:pt x="24" y="10561"/>
                    <a:pt x="143" y="10823"/>
                    <a:pt x="346" y="10942"/>
                  </a:cubicBezTo>
                  <a:lnTo>
                    <a:pt x="1834" y="11800"/>
                  </a:lnTo>
                  <a:cubicBezTo>
                    <a:pt x="1631" y="11680"/>
                    <a:pt x="1512" y="11430"/>
                    <a:pt x="1512" y="11073"/>
                  </a:cubicBezTo>
                  <a:lnTo>
                    <a:pt x="1500" y="6858"/>
                  </a:lnTo>
                  <a:cubicBezTo>
                    <a:pt x="1489" y="6132"/>
                    <a:pt x="2001" y="5251"/>
                    <a:pt x="2632" y="4894"/>
                  </a:cubicBezTo>
                  <a:lnTo>
                    <a:pt x="9335" y="1024"/>
                  </a:lnTo>
                  <a:cubicBezTo>
                    <a:pt x="9514" y="914"/>
                    <a:pt x="9685" y="864"/>
                    <a:pt x="9838" y="864"/>
                  </a:cubicBezTo>
                  <a:cubicBezTo>
                    <a:pt x="9951" y="864"/>
                    <a:pt x="10054" y="891"/>
                    <a:pt x="10144" y="941"/>
                  </a:cubicBezTo>
                  <a:lnTo>
                    <a:pt x="8656" y="84"/>
                  </a:lnTo>
                  <a:cubicBezTo>
                    <a:pt x="8565" y="28"/>
                    <a:pt x="8462" y="1"/>
                    <a:pt x="834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1720702" y="2234435"/>
              <a:ext cx="287974" cy="370764"/>
            </a:xfrm>
            <a:custGeom>
              <a:avLst/>
              <a:gdLst/>
              <a:ahLst/>
              <a:cxnLst/>
              <a:rect l="l" t="t" r="r" b="b"/>
              <a:pathLst>
                <a:path w="9002" h="11590" extrusionOk="0">
                  <a:moveTo>
                    <a:pt x="8352" y="1"/>
                  </a:moveTo>
                  <a:cubicBezTo>
                    <a:pt x="8199" y="1"/>
                    <a:pt x="8028" y="52"/>
                    <a:pt x="7847" y="159"/>
                  </a:cubicBezTo>
                  <a:lnTo>
                    <a:pt x="1144" y="4029"/>
                  </a:lnTo>
                  <a:cubicBezTo>
                    <a:pt x="513" y="4386"/>
                    <a:pt x="1" y="5267"/>
                    <a:pt x="12" y="5993"/>
                  </a:cubicBezTo>
                  <a:lnTo>
                    <a:pt x="24" y="10208"/>
                  </a:lnTo>
                  <a:cubicBezTo>
                    <a:pt x="24" y="10723"/>
                    <a:pt x="282" y="11017"/>
                    <a:pt x="656" y="11017"/>
                  </a:cubicBezTo>
                  <a:cubicBezTo>
                    <a:pt x="810" y="11017"/>
                    <a:pt x="984" y="10967"/>
                    <a:pt x="1167" y="10863"/>
                  </a:cubicBezTo>
                  <a:lnTo>
                    <a:pt x="2215" y="10256"/>
                  </a:lnTo>
                  <a:lnTo>
                    <a:pt x="3775" y="11589"/>
                  </a:lnTo>
                  <a:lnTo>
                    <a:pt x="3775" y="9351"/>
                  </a:lnTo>
                  <a:lnTo>
                    <a:pt x="7859" y="6994"/>
                  </a:lnTo>
                  <a:cubicBezTo>
                    <a:pt x="8490" y="6624"/>
                    <a:pt x="9002" y="5743"/>
                    <a:pt x="9002" y="5029"/>
                  </a:cubicBezTo>
                  <a:lnTo>
                    <a:pt x="8990" y="814"/>
                  </a:lnTo>
                  <a:cubicBezTo>
                    <a:pt x="8981" y="300"/>
                    <a:pt x="8722" y="1"/>
                    <a:pt x="835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1769455" y="2438465"/>
              <a:ext cx="27831" cy="35573"/>
            </a:xfrm>
            <a:custGeom>
              <a:avLst/>
              <a:gdLst/>
              <a:ahLst/>
              <a:cxnLst/>
              <a:rect l="l" t="t" r="r" b="b"/>
              <a:pathLst>
                <a:path w="870" h="1112" extrusionOk="0">
                  <a:moveTo>
                    <a:pt x="627" y="0"/>
                  </a:moveTo>
                  <a:cubicBezTo>
                    <a:pt x="568" y="0"/>
                    <a:pt x="501" y="18"/>
                    <a:pt x="429" y="56"/>
                  </a:cubicBezTo>
                  <a:cubicBezTo>
                    <a:pt x="191" y="199"/>
                    <a:pt x="1" y="532"/>
                    <a:pt x="1" y="806"/>
                  </a:cubicBezTo>
                  <a:cubicBezTo>
                    <a:pt x="1" y="1001"/>
                    <a:pt x="97" y="1112"/>
                    <a:pt x="239" y="1112"/>
                  </a:cubicBezTo>
                  <a:cubicBezTo>
                    <a:pt x="296" y="1112"/>
                    <a:pt x="361" y="1094"/>
                    <a:pt x="429" y="1056"/>
                  </a:cubicBezTo>
                  <a:cubicBezTo>
                    <a:pt x="679" y="913"/>
                    <a:pt x="870" y="580"/>
                    <a:pt x="870" y="306"/>
                  </a:cubicBezTo>
                  <a:cubicBezTo>
                    <a:pt x="870" y="111"/>
                    <a:pt x="773" y="0"/>
                    <a:pt x="6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1822398" y="2407819"/>
              <a:ext cx="27831" cy="35765"/>
            </a:xfrm>
            <a:custGeom>
              <a:avLst/>
              <a:gdLst/>
              <a:ahLst/>
              <a:cxnLst/>
              <a:rect l="l" t="t" r="r" b="b"/>
              <a:pathLst>
                <a:path w="870" h="1118" extrusionOk="0">
                  <a:moveTo>
                    <a:pt x="633" y="1"/>
                  </a:moveTo>
                  <a:cubicBezTo>
                    <a:pt x="575" y="1"/>
                    <a:pt x="510" y="20"/>
                    <a:pt x="441" y="61"/>
                  </a:cubicBezTo>
                  <a:cubicBezTo>
                    <a:pt x="191" y="192"/>
                    <a:pt x="1" y="538"/>
                    <a:pt x="1" y="812"/>
                  </a:cubicBezTo>
                  <a:cubicBezTo>
                    <a:pt x="1" y="1007"/>
                    <a:pt x="97" y="1117"/>
                    <a:pt x="243" y="1117"/>
                  </a:cubicBezTo>
                  <a:cubicBezTo>
                    <a:pt x="302" y="1117"/>
                    <a:pt x="369" y="1099"/>
                    <a:pt x="441" y="1062"/>
                  </a:cubicBezTo>
                  <a:cubicBezTo>
                    <a:pt x="679" y="919"/>
                    <a:pt x="870" y="585"/>
                    <a:pt x="870" y="312"/>
                  </a:cubicBezTo>
                  <a:cubicBezTo>
                    <a:pt x="870" y="117"/>
                    <a:pt x="774" y="1"/>
                    <a:pt x="6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1875340" y="2377269"/>
              <a:ext cx="27831" cy="35701"/>
            </a:xfrm>
            <a:custGeom>
              <a:avLst/>
              <a:gdLst/>
              <a:ahLst/>
              <a:cxnLst/>
              <a:rect l="l" t="t" r="r" b="b"/>
              <a:pathLst>
                <a:path w="870" h="1116" extrusionOk="0">
                  <a:moveTo>
                    <a:pt x="639" y="1"/>
                  </a:moveTo>
                  <a:cubicBezTo>
                    <a:pt x="580" y="1"/>
                    <a:pt x="513" y="21"/>
                    <a:pt x="441" y="64"/>
                  </a:cubicBezTo>
                  <a:cubicBezTo>
                    <a:pt x="191" y="195"/>
                    <a:pt x="1" y="528"/>
                    <a:pt x="1" y="802"/>
                  </a:cubicBezTo>
                  <a:cubicBezTo>
                    <a:pt x="1" y="1003"/>
                    <a:pt x="94" y="1115"/>
                    <a:pt x="237" y="1115"/>
                  </a:cubicBezTo>
                  <a:cubicBezTo>
                    <a:pt x="297" y="1115"/>
                    <a:pt x="366" y="1095"/>
                    <a:pt x="441" y="1052"/>
                  </a:cubicBezTo>
                  <a:cubicBezTo>
                    <a:pt x="679" y="921"/>
                    <a:pt x="870" y="576"/>
                    <a:pt x="870" y="302"/>
                  </a:cubicBezTo>
                  <a:cubicBezTo>
                    <a:pt x="870" y="111"/>
                    <a:pt x="777" y="1"/>
                    <a:pt x="6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1928283" y="2346655"/>
              <a:ext cx="27831" cy="35765"/>
            </a:xfrm>
            <a:custGeom>
              <a:avLst/>
              <a:gdLst/>
              <a:ahLst/>
              <a:cxnLst/>
              <a:rect l="l" t="t" r="r" b="b"/>
              <a:pathLst>
                <a:path w="870" h="1118" extrusionOk="0">
                  <a:moveTo>
                    <a:pt x="631" y="1"/>
                  </a:moveTo>
                  <a:cubicBezTo>
                    <a:pt x="574" y="1"/>
                    <a:pt x="509" y="19"/>
                    <a:pt x="441" y="57"/>
                  </a:cubicBezTo>
                  <a:cubicBezTo>
                    <a:pt x="203" y="199"/>
                    <a:pt x="0" y="533"/>
                    <a:pt x="0" y="807"/>
                  </a:cubicBezTo>
                  <a:cubicBezTo>
                    <a:pt x="0" y="1001"/>
                    <a:pt x="103" y="1118"/>
                    <a:pt x="247" y="1118"/>
                  </a:cubicBezTo>
                  <a:cubicBezTo>
                    <a:pt x="306" y="1118"/>
                    <a:pt x="372" y="1098"/>
                    <a:pt x="441" y="1057"/>
                  </a:cubicBezTo>
                  <a:cubicBezTo>
                    <a:pt x="679" y="914"/>
                    <a:pt x="870" y="580"/>
                    <a:pt x="870" y="307"/>
                  </a:cubicBezTo>
                  <a:cubicBezTo>
                    <a:pt x="870" y="111"/>
                    <a:pt x="773" y="1"/>
                    <a:pt x="6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37"/>
          <p:cNvSpPr/>
          <p:nvPr/>
        </p:nvSpPr>
        <p:spPr>
          <a:xfrm>
            <a:off x="-695322" y="3337200"/>
            <a:ext cx="2533800" cy="25338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6238883" y="-2189300"/>
            <a:ext cx="3977100" cy="39771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txBox="1">
            <a:spLocks noGrp="1"/>
          </p:cNvSpPr>
          <p:nvPr>
            <p:ph type="title"/>
          </p:nvPr>
        </p:nvSpPr>
        <p:spPr>
          <a:xfrm>
            <a:off x="1600300" y="1094100"/>
            <a:ext cx="5943600" cy="295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1600" dirty="0"/>
          </a:p>
        </p:txBody>
      </p:sp>
      <p:sp>
        <p:nvSpPr>
          <p:cNvPr id="641" name="Google Shape;641;p37"/>
          <p:cNvSpPr txBox="1"/>
          <p:nvPr/>
        </p:nvSpPr>
        <p:spPr>
          <a:xfrm>
            <a:off x="1551950" y="339275"/>
            <a:ext cx="2286600" cy="4002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Fahkwang"/>
                <a:ea typeface="Fahkwang"/>
                <a:cs typeface="Fahkwang"/>
                <a:sym typeface="Fahkwang"/>
              </a:rPr>
              <a:t>AWESOME WORDS</a:t>
            </a:r>
            <a:endParaRPr b="1">
              <a:solidFill>
                <a:schemeClr val="dk1"/>
              </a:solidFill>
              <a:latin typeface="Fahkwang"/>
              <a:ea typeface="Fahkwang"/>
              <a:cs typeface="Fahkwang"/>
              <a:sym typeface="Fahkwang"/>
            </a:endParaRPr>
          </a:p>
        </p:txBody>
      </p:sp>
      <p:grpSp>
        <p:nvGrpSpPr>
          <p:cNvPr id="642" name="Google Shape;642;p37"/>
          <p:cNvGrpSpPr/>
          <p:nvPr/>
        </p:nvGrpSpPr>
        <p:grpSpPr>
          <a:xfrm>
            <a:off x="8430733" y="2288748"/>
            <a:ext cx="1354679" cy="2315347"/>
            <a:chOff x="1657875" y="610513"/>
            <a:chExt cx="478027" cy="817018"/>
          </a:xfrm>
        </p:grpSpPr>
        <p:sp>
          <p:nvSpPr>
            <p:cNvPr id="643" name="Google Shape;643;p37"/>
            <p:cNvSpPr/>
            <p:nvPr/>
          </p:nvSpPr>
          <p:spPr>
            <a:xfrm>
              <a:off x="1660914" y="1206960"/>
              <a:ext cx="471565" cy="220571"/>
            </a:xfrm>
            <a:custGeom>
              <a:avLst/>
              <a:gdLst/>
              <a:ahLst/>
              <a:cxnLst/>
              <a:rect l="l" t="t" r="r" b="b"/>
              <a:pathLst>
                <a:path w="14741" h="6895" extrusionOk="0">
                  <a:moveTo>
                    <a:pt x="14740" y="1"/>
                  </a:moveTo>
                  <a:lnTo>
                    <a:pt x="14740" y="4"/>
                  </a:lnTo>
                  <a:lnTo>
                    <a:pt x="14740" y="4"/>
                  </a:lnTo>
                  <a:cubicBezTo>
                    <a:pt x="14740" y="3"/>
                    <a:pt x="14740" y="2"/>
                    <a:pt x="14740" y="1"/>
                  </a:cubicBezTo>
                  <a:close/>
                  <a:moveTo>
                    <a:pt x="12" y="1"/>
                  </a:moveTo>
                  <a:lnTo>
                    <a:pt x="0" y="2620"/>
                  </a:lnTo>
                  <a:cubicBezTo>
                    <a:pt x="0" y="2775"/>
                    <a:pt x="96" y="2930"/>
                    <a:pt x="310" y="3049"/>
                  </a:cubicBezTo>
                  <a:lnTo>
                    <a:pt x="6656" y="6716"/>
                  </a:lnTo>
                  <a:cubicBezTo>
                    <a:pt x="6858" y="6835"/>
                    <a:pt x="7123" y="6894"/>
                    <a:pt x="7388" y="6894"/>
                  </a:cubicBezTo>
                  <a:cubicBezTo>
                    <a:pt x="7653" y="6894"/>
                    <a:pt x="7918" y="6835"/>
                    <a:pt x="8120" y="6716"/>
                  </a:cubicBezTo>
                  <a:lnTo>
                    <a:pt x="14431" y="3049"/>
                  </a:lnTo>
                  <a:cubicBezTo>
                    <a:pt x="14633" y="2941"/>
                    <a:pt x="14728" y="2787"/>
                    <a:pt x="14728" y="2632"/>
                  </a:cubicBezTo>
                  <a:lnTo>
                    <a:pt x="14740" y="4"/>
                  </a:lnTo>
                  <a:lnTo>
                    <a:pt x="14740" y="4"/>
                  </a:lnTo>
                  <a:cubicBezTo>
                    <a:pt x="14739" y="158"/>
                    <a:pt x="14643" y="311"/>
                    <a:pt x="14443" y="429"/>
                  </a:cubicBezTo>
                  <a:lnTo>
                    <a:pt x="8132" y="4096"/>
                  </a:lnTo>
                  <a:cubicBezTo>
                    <a:pt x="7930" y="4209"/>
                    <a:pt x="7665" y="4266"/>
                    <a:pt x="7400" y="4266"/>
                  </a:cubicBezTo>
                  <a:cubicBezTo>
                    <a:pt x="7135" y="4266"/>
                    <a:pt x="6870" y="4209"/>
                    <a:pt x="6668" y="4096"/>
                  </a:cubicBezTo>
                  <a:lnTo>
                    <a:pt x="322" y="429"/>
                  </a:lnTo>
                  <a:cubicBezTo>
                    <a:pt x="107" y="310"/>
                    <a:pt x="12" y="155"/>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1657875" y="1070620"/>
              <a:ext cx="478027" cy="272843"/>
            </a:xfrm>
            <a:custGeom>
              <a:avLst/>
              <a:gdLst/>
              <a:ahLst/>
              <a:cxnLst/>
              <a:rect l="l" t="t" r="r" b="b"/>
              <a:pathLst>
                <a:path w="14943" h="8529" extrusionOk="0">
                  <a:moveTo>
                    <a:pt x="7447" y="0"/>
                  </a:moveTo>
                  <a:cubicBezTo>
                    <a:pt x="7182" y="0"/>
                    <a:pt x="6918" y="60"/>
                    <a:pt x="6715" y="179"/>
                  </a:cubicBezTo>
                  <a:lnTo>
                    <a:pt x="405" y="3834"/>
                  </a:lnTo>
                  <a:cubicBezTo>
                    <a:pt x="0" y="4072"/>
                    <a:pt x="0" y="4453"/>
                    <a:pt x="417" y="4691"/>
                  </a:cubicBezTo>
                  <a:lnTo>
                    <a:pt x="6763" y="8358"/>
                  </a:lnTo>
                  <a:cubicBezTo>
                    <a:pt x="6965" y="8471"/>
                    <a:pt x="7230" y="8528"/>
                    <a:pt x="7495" y="8528"/>
                  </a:cubicBezTo>
                  <a:cubicBezTo>
                    <a:pt x="7760" y="8528"/>
                    <a:pt x="8025" y="8471"/>
                    <a:pt x="8227" y="8358"/>
                  </a:cubicBezTo>
                  <a:lnTo>
                    <a:pt x="14538" y="4691"/>
                  </a:lnTo>
                  <a:cubicBezTo>
                    <a:pt x="14942" y="4453"/>
                    <a:pt x="14942" y="4072"/>
                    <a:pt x="14526" y="3834"/>
                  </a:cubicBezTo>
                  <a:lnTo>
                    <a:pt x="8180" y="179"/>
                  </a:lnTo>
                  <a:cubicBezTo>
                    <a:pt x="7977" y="60"/>
                    <a:pt x="7712" y="0"/>
                    <a:pt x="7447"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1941239" y="1347458"/>
              <a:ext cx="14875" cy="19322"/>
            </a:xfrm>
            <a:custGeom>
              <a:avLst/>
              <a:gdLst/>
              <a:ahLst/>
              <a:cxnLst/>
              <a:rect l="l" t="t" r="r" b="b"/>
              <a:pathLst>
                <a:path w="465" h="604" extrusionOk="0">
                  <a:moveTo>
                    <a:pt x="338" y="0"/>
                  </a:moveTo>
                  <a:cubicBezTo>
                    <a:pt x="305" y="0"/>
                    <a:pt x="267" y="12"/>
                    <a:pt x="227" y="38"/>
                  </a:cubicBezTo>
                  <a:cubicBezTo>
                    <a:pt x="96" y="109"/>
                    <a:pt x="0" y="288"/>
                    <a:pt x="0" y="443"/>
                  </a:cubicBezTo>
                  <a:cubicBezTo>
                    <a:pt x="0" y="544"/>
                    <a:pt x="49" y="604"/>
                    <a:pt x="124" y="604"/>
                  </a:cubicBezTo>
                  <a:cubicBezTo>
                    <a:pt x="154" y="604"/>
                    <a:pt x="189" y="594"/>
                    <a:pt x="227" y="574"/>
                  </a:cubicBezTo>
                  <a:cubicBezTo>
                    <a:pt x="357" y="502"/>
                    <a:pt x="465" y="323"/>
                    <a:pt x="465" y="169"/>
                  </a:cubicBezTo>
                  <a:cubicBezTo>
                    <a:pt x="465" y="62"/>
                    <a:pt x="413" y="0"/>
                    <a:pt x="3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1985417" y="1324841"/>
              <a:ext cx="14875" cy="19482"/>
            </a:xfrm>
            <a:custGeom>
              <a:avLst/>
              <a:gdLst/>
              <a:ahLst/>
              <a:cxnLst/>
              <a:rect l="l" t="t" r="r" b="b"/>
              <a:pathLst>
                <a:path w="465" h="609" extrusionOk="0">
                  <a:moveTo>
                    <a:pt x="340" y="0"/>
                  </a:moveTo>
                  <a:cubicBezTo>
                    <a:pt x="310" y="0"/>
                    <a:pt x="276" y="10"/>
                    <a:pt x="239" y="30"/>
                  </a:cubicBezTo>
                  <a:cubicBezTo>
                    <a:pt x="108" y="114"/>
                    <a:pt x="0" y="292"/>
                    <a:pt x="0" y="447"/>
                  </a:cubicBezTo>
                  <a:cubicBezTo>
                    <a:pt x="0" y="549"/>
                    <a:pt x="55" y="608"/>
                    <a:pt x="133" y="608"/>
                  </a:cubicBezTo>
                  <a:cubicBezTo>
                    <a:pt x="165" y="608"/>
                    <a:pt x="201" y="599"/>
                    <a:pt x="239" y="578"/>
                  </a:cubicBezTo>
                  <a:cubicBezTo>
                    <a:pt x="370" y="507"/>
                    <a:pt x="465" y="316"/>
                    <a:pt x="465" y="173"/>
                  </a:cubicBezTo>
                  <a:cubicBezTo>
                    <a:pt x="465" y="62"/>
                    <a:pt x="416" y="0"/>
                    <a:pt x="3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2028827" y="1302321"/>
              <a:ext cx="16795" cy="19354"/>
            </a:xfrm>
            <a:custGeom>
              <a:avLst/>
              <a:gdLst/>
              <a:ahLst/>
              <a:cxnLst/>
              <a:rect l="l" t="t" r="r" b="b"/>
              <a:pathLst>
                <a:path w="525" h="605" extrusionOk="0">
                  <a:moveTo>
                    <a:pt x="361" y="1"/>
                  </a:moveTo>
                  <a:cubicBezTo>
                    <a:pt x="274" y="1"/>
                    <a:pt x="170" y="80"/>
                    <a:pt x="96" y="210"/>
                  </a:cubicBezTo>
                  <a:cubicBezTo>
                    <a:pt x="1" y="365"/>
                    <a:pt x="1" y="532"/>
                    <a:pt x="96" y="591"/>
                  </a:cubicBezTo>
                  <a:cubicBezTo>
                    <a:pt x="114" y="601"/>
                    <a:pt x="134" y="605"/>
                    <a:pt x="155" y="605"/>
                  </a:cubicBezTo>
                  <a:cubicBezTo>
                    <a:pt x="244" y="605"/>
                    <a:pt x="352" y="526"/>
                    <a:pt x="429" y="401"/>
                  </a:cubicBezTo>
                  <a:cubicBezTo>
                    <a:pt x="525" y="246"/>
                    <a:pt x="525" y="68"/>
                    <a:pt x="429" y="20"/>
                  </a:cubicBezTo>
                  <a:cubicBezTo>
                    <a:pt x="409" y="7"/>
                    <a:pt x="385" y="1"/>
                    <a:pt x="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2074156" y="1279896"/>
              <a:ext cx="14875" cy="19098"/>
            </a:xfrm>
            <a:custGeom>
              <a:avLst/>
              <a:gdLst/>
              <a:ahLst/>
              <a:cxnLst/>
              <a:rect l="l" t="t" r="r" b="b"/>
              <a:pathLst>
                <a:path w="465" h="597" extrusionOk="0">
                  <a:moveTo>
                    <a:pt x="332" y="0"/>
                  </a:moveTo>
                  <a:cubicBezTo>
                    <a:pt x="300" y="0"/>
                    <a:pt x="264" y="10"/>
                    <a:pt x="227" y="30"/>
                  </a:cubicBezTo>
                  <a:cubicBezTo>
                    <a:pt x="96" y="102"/>
                    <a:pt x="1" y="280"/>
                    <a:pt x="1" y="435"/>
                  </a:cubicBezTo>
                  <a:cubicBezTo>
                    <a:pt x="1" y="537"/>
                    <a:pt x="49" y="596"/>
                    <a:pt x="124" y="596"/>
                  </a:cubicBezTo>
                  <a:cubicBezTo>
                    <a:pt x="154" y="596"/>
                    <a:pt x="189" y="587"/>
                    <a:pt x="227" y="566"/>
                  </a:cubicBezTo>
                  <a:cubicBezTo>
                    <a:pt x="358" y="495"/>
                    <a:pt x="465" y="316"/>
                    <a:pt x="465" y="161"/>
                  </a:cubicBezTo>
                  <a:cubicBezTo>
                    <a:pt x="465" y="60"/>
                    <a:pt x="411"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1689097" y="1161630"/>
              <a:ext cx="414814" cy="140116"/>
            </a:xfrm>
            <a:custGeom>
              <a:avLst/>
              <a:gdLst/>
              <a:ahLst/>
              <a:cxnLst/>
              <a:rect l="l" t="t" r="r" b="b"/>
              <a:pathLst>
                <a:path w="12967" h="4380" extrusionOk="0">
                  <a:moveTo>
                    <a:pt x="12" y="1"/>
                  </a:moveTo>
                  <a:lnTo>
                    <a:pt x="0" y="632"/>
                  </a:lnTo>
                  <a:cubicBezTo>
                    <a:pt x="0" y="763"/>
                    <a:pt x="96" y="906"/>
                    <a:pt x="274" y="1001"/>
                  </a:cubicBezTo>
                  <a:lnTo>
                    <a:pt x="5858" y="4227"/>
                  </a:lnTo>
                  <a:cubicBezTo>
                    <a:pt x="6037" y="4329"/>
                    <a:pt x="6272" y="4379"/>
                    <a:pt x="6507" y="4379"/>
                  </a:cubicBezTo>
                  <a:cubicBezTo>
                    <a:pt x="6742" y="4379"/>
                    <a:pt x="6977" y="4329"/>
                    <a:pt x="7156" y="4227"/>
                  </a:cubicBezTo>
                  <a:lnTo>
                    <a:pt x="12692" y="1001"/>
                  </a:lnTo>
                  <a:cubicBezTo>
                    <a:pt x="12871" y="906"/>
                    <a:pt x="12966" y="775"/>
                    <a:pt x="12966" y="632"/>
                  </a:cubicBezTo>
                  <a:lnTo>
                    <a:pt x="12966" y="13"/>
                  </a:lnTo>
                  <a:cubicBezTo>
                    <a:pt x="12966" y="144"/>
                    <a:pt x="12883" y="275"/>
                    <a:pt x="12704" y="382"/>
                  </a:cubicBezTo>
                  <a:lnTo>
                    <a:pt x="7156" y="3608"/>
                  </a:lnTo>
                  <a:cubicBezTo>
                    <a:pt x="6983" y="3710"/>
                    <a:pt x="6751" y="3760"/>
                    <a:pt x="6518" y="3760"/>
                  </a:cubicBezTo>
                  <a:cubicBezTo>
                    <a:pt x="6284" y="3760"/>
                    <a:pt x="6049" y="3710"/>
                    <a:pt x="5870" y="3608"/>
                  </a:cubicBezTo>
                  <a:lnTo>
                    <a:pt x="286" y="382"/>
                  </a:lnTo>
                  <a:cubicBezTo>
                    <a:pt x="108" y="275"/>
                    <a:pt x="12" y="144"/>
                    <a:pt x="1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1686793" y="1041765"/>
              <a:ext cx="420157" cy="240181"/>
            </a:xfrm>
            <a:custGeom>
              <a:avLst/>
              <a:gdLst/>
              <a:ahLst/>
              <a:cxnLst/>
              <a:rect l="l" t="t" r="r" b="b"/>
              <a:pathLst>
                <a:path w="13134" h="7508" extrusionOk="0">
                  <a:moveTo>
                    <a:pt x="6543" y="0"/>
                  </a:moveTo>
                  <a:cubicBezTo>
                    <a:pt x="6308" y="0"/>
                    <a:pt x="6073" y="51"/>
                    <a:pt x="5895" y="152"/>
                  </a:cubicBezTo>
                  <a:lnTo>
                    <a:pt x="358" y="3379"/>
                  </a:lnTo>
                  <a:cubicBezTo>
                    <a:pt x="1" y="3593"/>
                    <a:pt x="1" y="3926"/>
                    <a:pt x="358" y="4129"/>
                  </a:cubicBezTo>
                  <a:lnTo>
                    <a:pt x="5942" y="7355"/>
                  </a:lnTo>
                  <a:cubicBezTo>
                    <a:pt x="6121" y="7457"/>
                    <a:pt x="6356" y="7507"/>
                    <a:pt x="6590" y="7507"/>
                  </a:cubicBezTo>
                  <a:cubicBezTo>
                    <a:pt x="6823" y="7507"/>
                    <a:pt x="7055" y="7457"/>
                    <a:pt x="7228" y="7355"/>
                  </a:cubicBezTo>
                  <a:lnTo>
                    <a:pt x="12776" y="4129"/>
                  </a:lnTo>
                  <a:cubicBezTo>
                    <a:pt x="13134" y="3926"/>
                    <a:pt x="13134" y="3581"/>
                    <a:pt x="12776" y="3379"/>
                  </a:cubicBezTo>
                  <a:lnTo>
                    <a:pt x="7192" y="152"/>
                  </a:lnTo>
                  <a:cubicBezTo>
                    <a:pt x="7014" y="51"/>
                    <a:pt x="6779" y="0"/>
                    <a:pt x="6543"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1689097" y="1122795"/>
              <a:ext cx="414814" cy="139988"/>
            </a:xfrm>
            <a:custGeom>
              <a:avLst/>
              <a:gdLst/>
              <a:ahLst/>
              <a:cxnLst/>
              <a:rect l="l" t="t" r="r" b="b"/>
              <a:pathLst>
                <a:path w="12967" h="4376" extrusionOk="0">
                  <a:moveTo>
                    <a:pt x="12" y="0"/>
                  </a:moveTo>
                  <a:lnTo>
                    <a:pt x="0" y="619"/>
                  </a:lnTo>
                  <a:cubicBezTo>
                    <a:pt x="0" y="750"/>
                    <a:pt x="96" y="893"/>
                    <a:pt x="274" y="1000"/>
                  </a:cubicBezTo>
                  <a:lnTo>
                    <a:pt x="5858" y="4215"/>
                  </a:lnTo>
                  <a:cubicBezTo>
                    <a:pt x="6037" y="4322"/>
                    <a:pt x="6272" y="4376"/>
                    <a:pt x="6507" y="4376"/>
                  </a:cubicBezTo>
                  <a:cubicBezTo>
                    <a:pt x="6742" y="4376"/>
                    <a:pt x="6977" y="4322"/>
                    <a:pt x="7156" y="4215"/>
                  </a:cubicBezTo>
                  <a:lnTo>
                    <a:pt x="12692" y="1000"/>
                  </a:lnTo>
                  <a:cubicBezTo>
                    <a:pt x="12871" y="893"/>
                    <a:pt x="12966" y="762"/>
                    <a:pt x="12966" y="619"/>
                  </a:cubicBezTo>
                  <a:lnTo>
                    <a:pt x="12966" y="0"/>
                  </a:lnTo>
                  <a:cubicBezTo>
                    <a:pt x="12966" y="131"/>
                    <a:pt x="12883" y="274"/>
                    <a:pt x="12704" y="369"/>
                  </a:cubicBezTo>
                  <a:lnTo>
                    <a:pt x="7156" y="3596"/>
                  </a:lnTo>
                  <a:cubicBezTo>
                    <a:pt x="6983" y="3697"/>
                    <a:pt x="6751" y="3748"/>
                    <a:pt x="6518" y="3748"/>
                  </a:cubicBezTo>
                  <a:cubicBezTo>
                    <a:pt x="6284" y="3748"/>
                    <a:pt x="6049" y="3697"/>
                    <a:pt x="5870" y="3596"/>
                  </a:cubicBezTo>
                  <a:lnTo>
                    <a:pt x="286" y="369"/>
                  </a:lnTo>
                  <a:cubicBezTo>
                    <a:pt x="108" y="274"/>
                    <a:pt x="12" y="131"/>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1686793" y="1002610"/>
              <a:ext cx="420157" cy="240085"/>
            </a:xfrm>
            <a:custGeom>
              <a:avLst/>
              <a:gdLst/>
              <a:ahLst/>
              <a:cxnLst/>
              <a:rect l="l" t="t" r="r" b="b"/>
              <a:pathLst>
                <a:path w="13134" h="7505" extrusionOk="0">
                  <a:moveTo>
                    <a:pt x="6543" y="1"/>
                  </a:moveTo>
                  <a:cubicBezTo>
                    <a:pt x="6308" y="1"/>
                    <a:pt x="6073" y="55"/>
                    <a:pt x="5895" y="162"/>
                  </a:cubicBezTo>
                  <a:lnTo>
                    <a:pt x="358" y="3376"/>
                  </a:lnTo>
                  <a:cubicBezTo>
                    <a:pt x="1" y="3591"/>
                    <a:pt x="1" y="3924"/>
                    <a:pt x="358" y="4126"/>
                  </a:cubicBezTo>
                  <a:lnTo>
                    <a:pt x="5942" y="7353"/>
                  </a:lnTo>
                  <a:cubicBezTo>
                    <a:pt x="6121" y="7454"/>
                    <a:pt x="6356" y="7505"/>
                    <a:pt x="6590" y="7505"/>
                  </a:cubicBezTo>
                  <a:cubicBezTo>
                    <a:pt x="6823" y="7505"/>
                    <a:pt x="7055" y="7454"/>
                    <a:pt x="7228" y="7353"/>
                  </a:cubicBezTo>
                  <a:lnTo>
                    <a:pt x="12776" y="4126"/>
                  </a:lnTo>
                  <a:cubicBezTo>
                    <a:pt x="13134" y="3924"/>
                    <a:pt x="13134" y="3591"/>
                    <a:pt x="12776" y="3376"/>
                  </a:cubicBezTo>
                  <a:lnTo>
                    <a:pt x="7192" y="162"/>
                  </a:lnTo>
                  <a:cubicBezTo>
                    <a:pt x="7014" y="55"/>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1689097" y="1083575"/>
              <a:ext cx="414814" cy="140084"/>
            </a:xfrm>
            <a:custGeom>
              <a:avLst/>
              <a:gdLst/>
              <a:ahLst/>
              <a:cxnLst/>
              <a:rect l="l" t="t" r="r" b="b"/>
              <a:pathLst>
                <a:path w="12967" h="4379" extrusionOk="0">
                  <a:moveTo>
                    <a:pt x="12" y="0"/>
                  </a:moveTo>
                  <a:lnTo>
                    <a:pt x="0" y="619"/>
                  </a:lnTo>
                  <a:cubicBezTo>
                    <a:pt x="0" y="762"/>
                    <a:pt x="96" y="893"/>
                    <a:pt x="274" y="1000"/>
                  </a:cubicBezTo>
                  <a:lnTo>
                    <a:pt x="5858" y="4227"/>
                  </a:lnTo>
                  <a:cubicBezTo>
                    <a:pt x="6037" y="4328"/>
                    <a:pt x="6272" y="4379"/>
                    <a:pt x="6507" y="4379"/>
                  </a:cubicBezTo>
                  <a:cubicBezTo>
                    <a:pt x="6742" y="4379"/>
                    <a:pt x="6977" y="4328"/>
                    <a:pt x="7156" y="4227"/>
                  </a:cubicBezTo>
                  <a:lnTo>
                    <a:pt x="12692" y="1000"/>
                  </a:lnTo>
                  <a:cubicBezTo>
                    <a:pt x="12871" y="893"/>
                    <a:pt x="12966" y="762"/>
                    <a:pt x="12966" y="631"/>
                  </a:cubicBezTo>
                  <a:lnTo>
                    <a:pt x="12966" y="0"/>
                  </a:lnTo>
                  <a:cubicBezTo>
                    <a:pt x="12966" y="143"/>
                    <a:pt x="12883" y="274"/>
                    <a:pt x="12704" y="381"/>
                  </a:cubicBezTo>
                  <a:lnTo>
                    <a:pt x="7156" y="3596"/>
                  </a:lnTo>
                  <a:cubicBezTo>
                    <a:pt x="6983" y="3703"/>
                    <a:pt x="6751" y="3756"/>
                    <a:pt x="6518" y="3756"/>
                  </a:cubicBezTo>
                  <a:cubicBezTo>
                    <a:pt x="6284" y="3756"/>
                    <a:pt x="6049" y="3703"/>
                    <a:pt x="5870" y="3596"/>
                  </a:cubicBezTo>
                  <a:lnTo>
                    <a:pt x="286" y="381"/>
                  </a:lnTo>
                  <a:cubicBezTo>
                    <a:pt x="108" y="274"/>
                    <a:pt x="12" y="131"/>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1686793" y="963678"/>
              <a:ext cx="420157" cy="240085"/>
            </a:xfrm>
            <a:custGeom>
              <a:avLst/>
              <a:gdLst/>
              <a:ahLst/>
              <a:cxnLst/>
              <a:rect l="l" t="t" r="r" b="b"/>
              <a:pathLst>
                <a:path w="13134" h="7505" extrusionOk="0">
                  <a:moveTo>
                    <a:pt x="6543" y="1"/>
                  </a:moveTo>
                  <a:cubicBezTo>
                    <a:pt x="6308" y="1"/>
                    <a:pt x="6073" y="51"/>
                    <a:pt x="5895" y="152"/>
                  </a:cubicBezTo>
                  <a:lnTo>
                    <a:pt x="358" y="3379"/>
                  </a:lnTo>
                  <a:cubicBezTo>
                    <a:pt x="1" y="3581"/>
                    <a:pt x="1" y="3915"/>
                    <a:pt x="358" y="4129"/>
                  </a:cubicBezTo>
                  <a:lnTo>
                    <a:pt x="5942" y="7344"/>
                  </a:lnTo>
                  <a:cubicBezTo>
                    <a:pt x="6121" y="7451"/>
                    <a:pt x="6356" y="7504"/>
                    <a:pt x="6590" y="7504"/>
                  </a:cubicBezTo>
                  <a:cubicBezTo>
                    <a:pt x="6823" y="7504"/>
                    <a:pt x="7055" y="7451"/>
                    <a:pt x="7228" y="7344"/>
                  </a:cubicBezTo>
                  <a:lnTo>
                    <a:pt x="12776" y="4129"/>
                  </a:lnTo>
                  <a:cubicBezTo>
                    <a:pt x="13134" y="3915"/>
                    <a:pt x="13134" y="3581"/>
                    <a:pt x="12776" y="3379"/>
                  </a:cubicBezTo>
                  <a:lnTo>
                    <a:pt x="7192" y="152"/>
                  </a:lnTo>
                  <a:cubicBezTo>
                    <a:pt x="7014" y="51"/>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1660914" y="976922"/>
              <a:ext cx="471565" cy="220539"/>
            </a:xfrm>
            <a:custGeom>
              <a:avLst/>
              <a:gdLst/>
              <a:ahLst/>
              <a:cxnLst/>
              <a:rect l="l" t="t" r="r" b="b"/>
              <a:pathLst>
                <a:path w="14741" h="6894" extrusionOk="0">
                  <a:moveTo>
                    <a:pt x="14740" y="12"/>
                  </a:moveTo>
                  <a:lnTo>
                    <a:pt x="14740" y="15"/>
                  </a:lnTo>
                  <a:lnTo>
                    <a:pt x="14740" y="15"/>
                  </a:lnTo>
                  <a:cubicBezTo>
                    <a:pt x="14740" y="14"/>
                    <a:pt x="14740" y="13"/>
                    <a:pt x="14740" y="12"/>
                  </a:cubicBezTo>
                  <a:close/>
                  <a:moveTo>
                    <a:pt x="12" y="0"/>
                  </a:moveTo>
                  <a:lnTo>
                    <a:pt x="0" y="2632"/>
                  </a:lnTo>
                  <a:cubicBezTo>
                    <a:pt x="0" y="2786"/>
                    <a:pt x="96" y="2941"/>
                    <a:pt x="310" y="3060"/>
                  </a:cubicBezTo>
                  <a:lnTo>
                    <a:pt x="6656" y="6715"/>
                  </a:lnTo>
                  <a:cubicBezTo>
                    <a:pt x="6858" y="6834"/>
                    <a:pt x="7123" y="6894"/>
                    <a:pt x="7388" y="6894"/>
                  </a:cubicBezTo>
                  <a:cubicBezTo>
                    <a:pt x="7653" y="6894"/>
                    <a:pt x="7918" y="6834"/>
                    <a:pt x="8120" y="6715"/>
                  </a:cubicBezTo>
                  <a:lnTo>
                    <a:pt x="14431" y="3060"/>
                  </a:lnTo>
                  <a:cubicBezTo>
                    <a:pt x="14633" y="2941"/>
                    <a:pt x="14728" y="2786"/>
                    <a:pt x="14728" y="2632"/>
                  </a:cubicBezTo>
                  <a:lnTo>
                    <a:pt x="14740" y="15"/>
                  </a:lnTo>
                  <a:lnTo>
                    <a:pt x="14740" y="15"/>
                  </a:lnTo>
                  <a:cubicBezTo>
                    <a:pt x="14739" y="157"/>
                    <a:pt x="14644" y="311"/>
                    <a:pt x="14443" y="429"/>
                  </a:cubicBezTo>
                  <a:lnTo>
                    <a:pt x="8132" y="4096"/>
                  </a:lnTo>
                  <a:cubicBezTo>
                    <a:pt x="7930" y="4215"/>
                    <a:pt x="7665" y="4275"/>
                    <a:pt x="7400" y="4275"/>
                  </a:cubicBezTo>
                  <a:cubicBezTo>
                    <a:pt x="7135" y="4275"/>
                    <a:pt x="6870" y="4215"/>
                    <a:pt x="6668" y="4096"/>
                  </a:cubicBezTo>
                  <a:lnTo>
                    <a:pt x="322" y="429"/>
                  </a:lnTo>
                  <a:cubicBezTo>
                    <a:pt x="107" y="310"/>
                    <a:pt x="12" y="155"/>
                    <a:pt x="1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1657875" y="840550"/>
              <a:ext cx="478027" cy="273131"/>
            </a:xfrm>
            <a:custGeom>
              <a:avLst/>
              <a:gdLst/>
              <a:ahLst/>
              <a:cxnLst/>
              <a:rect l="l" t="t" r="r" b="b"/>
              <a:pathLst>
                <a:path w="14943" h="8538" extrusionOk="0">
                  <a:moveTo>
                    <a:pt x="7447" y="1"/>
                  </a:moveTo>
                  <a:cubicBezTo>
                    <a:pt x="7182" y="1"/>
                    <a:pt x="6918" y="60"/>
                    <a:pt x="6715" y="179"/>
                  </a:cubicBezTo>
                  <a:lnTo>
                    <a:pt x="405" y="3835"/>
                  </a:lnTo>
                  <a:cubicBezTo>
                    <a:pt x="0" y="4073"/>
                    <a:pt x="0" y="4454"/>
                    <a:pt x="417" y="4692"/>
                  </a:cubicBezTo>
                  <a:lnTo>
                    <a:pt x="6763" y="8359"/>
                  </a:lnTo>
                  <a:cubicBezTo>
                    <a:pt x="6965" y="8478"/>
                    <a:pt x="7230" y="8538"/>
                    <a:pt x="7495" y="8538"/>
                  </a:cubicBezTo>
                  <a:cubicBezTo>
                    <a:pt x="7760" y="8538"/>
                    <a:pt x="8025" y="8478"/>
                    <a:pt x="8227" y="8359"/>
                  </a:cubicBezTo>
                  <a:lnTo>
                    <a:pt x="14538" y="4692"/>
                  </a:lnTo>
                  <a:cubicBezTo>
                    <a:pt x="14942" y="4454"/>
                    <a:pt x="14942" y="4073"/>
                    <a:pt x="14526" y="3835"/>
                  </a:cubicBezTo>
                  <a:lnTo>
                    <a:pt x="8180" y="179"/>
                  </a:lnTo>
                  <a:cubicBezTo>
                    <a:pt x="7977" y="60"/>
                    <a:pt x="7712" y="1"/>
                    <a:pt x="7447"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1941239" y="1117644"/>
              <a:ext cx="14875" cy="19322"/>
            </a:xfrm>
            <a:custGeom>
              <a:avLst/>
              <a:gdLst/>
              <a:ahLst/>
              <a:cxnLst/>
              <a:rect l="l" t="t" r="r" b="b"/>
              <a:pathLst>
                <a:path w="465" h="604" extrusionOk="0">
                  <a:moveTo>
                    <a:pt x="332" y="0"/>
                  </a:moveTo>
                  <a:cubicBezTo>
                    <a:pt x="300" y="0"/>
                    <a:pt x="264" y="10"/>
                    <a:pt x="227" y="30"/>
                  </a:cubicBezTo>
                  <a:cubicBezTo>
                    <a:pt x="96" y="102"/>
                    <a:pt x="0" y="292"/>
                    <a:pt x="0" y="435"/>
                  </a:cubicBezTo>
                  <a:cubicBezTo>
                    <a:pt x="0" y="542"/>
                    <a:pt x="46" y="604"/>
                    <a:pt x="118" y="604"/>
                  </a:cubicBezTo>
                  <a:cubicBezTo>
                    <a:pt x="149" y="604"/>
                    <a:pt x="186" y="592"/>
                    <a:pt x="227" y="566"/>
                  </a:cubicBezTo>
                  <a:cubicBezTo>
                    <a:pt x="357" y="495"/>
                    <a:pt x="465" y="316"/>
                    <a:pt x="465" y="161"/>
                  </a:cubicBezTo>
                  <a:cubicBezTo>
                    <a:pt x="465" y="60"/>
                    <a:pt x="410"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1985417" y="1094932"/>
              <a:ext cx="14875" cy="19322"/>
            </a:xfrm>
            <a:custGeom>
              <a:avLst/>
              <a:gdLst/>
              <a:ahLst/>
              <a:cxnLst/>
              <a:rect l="l" t="t" r="r" b="b"/>
              <a:pathLst>
                <a:path w="465" h="604" extrusionOk="0">
                  <a:moveTo>
                    <a:pt x="347" y="0"/>
                  </a:moveTo>
                  <a:cubicBezTo>
                    <a:pt x="316" y="0"/>
                    <a:pt x="279" y="12"/>
                    <a:pt x="239" y="38"/>
                  </a:cubicBezTo>
                  <a:cubicBezTo>
                    <a:pt x="108" y="109"/>
                    <a:pt x="0" y="288"/>
                    <a:pt x="0" y="443"/>
                  </a:cubicBezTo>
                  <a:cubicBezTo>
                    <a:pt x="0" y="544"/>
                    <a:pt x="55" y="604"/>
                    <a:pt x="133" y="604"/>
                  </a:cubicBezTo>
                  <a:cubicBezTo>
                    <a:pt x="165" y="604"/>
                    <a:pt x="201" y="594"/>
                    <a:pt x="239" y="574"/>
                  </a:cubicBezTo>
                  <a:cubicBezTo>
                    <a:pt x="370" y="502"/>
                    <a:pt x="465" y="312"/>
                    <a:pt x="465" y="169"/>
                  </a:cubicBezTo>
                  <a:cubicBezTo>
                    <a:pt x="465" y="62"/>
                    <a:pt x="419"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2029594" y="1072315"/>
              <a:ext cx="15259" cy="19482"/>
            </a:xfrm>
            <a:custGeom>
              <a:avLst/>
              <a:gdLst/>
              <a:ahLst/>
              <a:cxnLst/>
              <a:rect l="l" t="t" r="r" b="b"/>
              <a:pathLst>
                <a:path w="477" h="609" extrusionOk="0">
                  <a:moveTo>
                    <a:pt x="342" y="1"/>
                  </a:moveTo>
                  <a:cubicBezTo>
                    <a:pt x="311" y="1"/>
                    <a:pt x="276" y="10"/>
                    <a:pt x="239" y="31"/>
                  </a:cubicBezTo>
                  <a:cubicBezTo>
                    <a:pt x="108" y="114"/>
                    <a:pt x="1" y="292"/>
                    <a:pt x="1" y="435"/>
                  </a:cubicBezTo>
                  <a:cubicBezTo>
                    <a:pt x="1" y="546"/>
                    <a:pt x="56" y="608"/>
                    <a:pt x="135" y="608"/>
                  </a:cubicBezTo>
                  <a:cubicBezTo>
                    <a:pt x="166" y="608"/>
                    <a:pt x="202" y="598"/>
                    <a:pt x="239" y="578"/>
                  </a:cubicBezTo>
                  <a:cubicBezTo>
                    <a:pt x="370" y="495"/>
                    <a:pt x="477" y="316"/>
                    <a:pt x="477" y="173"/>
                  </a:cubicBezTo>
                  <a:cubicBezTo>
                    <a:pt x="477" y="63"/>
                    <a:pt x="422" y="1"/>
                    <a:pt x="3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2074156" y="1049826"/>
              <a:ext cx="14875" cy="19354"/>
            </a:xfrm>
            <a:custGeom>
              <a:avLst/>
              <a:gdLst/>
              <a:ahLst/>
              <a:cxnLst/>
              <a:rect l="l" t="t" r="r" b="b"/>
              <a:pathLst>
                <a:path w="465" h="605" extrusionOk="0">
                  <a:moveTo>
                    <a:pt x="332" y="1"/>
                  </a:moveTo>
                  <a:cubicBezTo>
                    <a:pt x="300" y="1"/>
                    <a:pt x="264" y="11"/>
                    <a:pt x="227" y="31"/>
                  </a:cubicBezTo>
                  <a:cubicBezTo>
                    <a:pt x="96" y="103"/>
                    <a:pt x="1" y="293"/>
                    <a:pt x="1" y="436"/>
                  </a:cubicBezTo>
                  <a:cubicBezTo>
                    <a:pt x="1" y="543"/>
                    <a:pt x="46" y="605"/>
                    <a:pt x="118" y="605"/>
                  </a:cubicBezTo>
                  <a:cubicBezTo>
                    <a:pt x="150" y="605"/>
                    <a:pt x="187" y="592"/>
                    <a:pt x="227" y="567"/>
                  </a:cubicBezTo>
                  <a:cubicBezTo>
                    <a:pt x="358" y="495"/>
                    <a:pt x="465" y="317"/>
                    <a:pt x="465" y="162"/>
                  </a:cubicBezTo>
                  <a:cubicBezTo>
                    <a:pt x="465" y="60"/>
                    <a:pt x="411" y="1"/>
                    <a:pt x="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1689097" y="931977"/>
              <a:ext cx="414814" cy="139988"/>
            </a:xfrm>
            <a:custGeom>
              <a:avLst/>
              <a:gdLst/>
              <a:ahLst/>
              <a:cxnLst/>
              <a:rect l="l" t="t" r="r" b="b"/>
              <a:pathLst>
                <a:path w="12967" h="4376" extrusionOk="0">
                  <a:moveTo>
                    <a:pt x="12" y="0"/>
                  </a:moveTo>
                  <a:lnTo>
                    <a:pt x="0" y="619"/>
                  </a:lnTo>
                  <a:cubicBezTo>
                    <a:pt x="0" y="750"/>
                    <a:pt x="96" y="893"/>
                    <a:pt x="274" y="1000"/>
                  </a:cubicBezTo>
                  <a:lnTo>
                    <a:pt x="5858" y="4215"/>
                  </a:lnTo>
                  <a:cubicBezTo>
                    <a:pt x="6037" y="4322"/>
                    <a:pt x="6272" y="4376"/>
                    <a:pt x="6507" y="4376"/>
                  </a:cubicBezTo>
                  <a:cubicBezTo>
                    <a:pt x="6742" y="4376"/>
                    <a:pt x="6977" y="4322"/>
                    <a:pt x="7156" y="4215"/>
                  </a:cubicBezTo>
                  <a:lnTo>
                    <a:pt x="12692" y="1000"/>
                  </a:lnTo>
                  <a:cubicBezTo>
                    <a:pt x="12871" y="893"/>
                    <a:pt x="12966" y="762"/>
                    <a:pt x="12966" y="619"/>
                  </a:cubicBezTo>
                  <a:lnTo>
                    <a:pt x="12966" y="0"/>
                  </a:lnTo>
                  <a:cubicBezTo>
                    <a:pt x="12966" y="131"/>
                    <a:pt x="12883" y="274"/>
                    <a:pt x="12704" y="369"/>
                  </a:cubicBezTo>
                  <a:lnTo>
                    <a:pt x="7156" y="3596"/>
                  </a:lnTo>
                  <a:cubicBezTo>
                    <a:pt x="6983" y="3697"/>
                    <a:pt x="6751" y="3748"/>
                    <a:pt x="6518" y="3748"/>
                  </a:cubicBezTo>
                  <a:cubicBezTo>
                    <a:pt x="6284" y="3748"/>
                    <a:pt x="6049" y="3697"/>
                    <a:pt x="5870" y="3596"/>
                  </a:cubicBezTo>
                  <a:lnTo>
                    <a:pt x="286" y="369"/>
                  </a:lnTo>
                  <a:cubicBezTo>
                    <a:pt x="108" y="274"/>
                    <a:pt x="12" y="131"/>
                    <a:pt x="12"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1686793" y="811791"/>
              <a:ext cx="420157" cy="240085"/>
            </a:xfrm>
            <a:custGeom>
              <a:avLst/>
              <a:gdLst/>
              <a:ahLst/>
              <a:cxnLst/>
              <a:rect l="l" t="t" r="r" b="b"/>
              <a:pathLst>
                <a:path w="13134" h="7505" extrusionOk="0">
                  <a:moveTo>
                    <a:pt x="6543" y="1"/>
                  </a:moveTo>
                  <a:cubicBezTo>
                    <a:pt x="6308" y="1"/>
                    <a:pt x="6073" y="55"/>
                    <a:pt x="5895" y="162"/>
                  </a:cubicBezTo>
                  <a:lnTo>
                    <a:pt x="358" y="3376"/>
                  </a:lnTo>
                  <a:cubicBezTo>
                    <a:pt x="1" y="3591"/>
                    <a:pt x="1" y="3924"/>
                    <a:pt x="358" y="4126"/>
                  </a:cubicBezTo>
                  <a:lnTo>
                    <a:pt x="5942" y="7353"/>
                  </a:lnTo>
                  <a:cubicBezTo>
                    <a:pt x="6121" y="7454"/>
                    <a:pt x="6356" y="7505"/>
                    <a:pt x="6590" y="7505"/>
                  </a:cubicBezTo>
                  <a:cubicBezTo>
                    <a:pt x="6823" y="7505"/>
                    <a:pt x="7055" y="7454"/>
                    <a:pt x="7228" y="7353"/>
                  </a:cubicBezTo>
                  <a:lnTo>
                    <a:pt x="12776" y="4126"/>
                  </a:lnTo>
                  <a:cubicBezTo>
                    <a:pt x="13134" y="3924"/>
                    <a:pt x="13134" y="3591"/>
                    <a:pt x="12776" y="3376"/>
                  </a:cubicBezTo>
                  <a:lnTo>
                    <a:pt x="7192" y="162"/>
                  </a:lnTo>
                  <a:cubicBezTo>
                    <a:pt x="7014" y="55"/>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1689097" y="892725"/>
              <a:ext cx="414814" cy="140020"/>
            </a:xfrm>
            <a:custGeom>
              <a:avLst/>
              <a:gdLst/>
              <a:ahLst/>
              <a:cxnLst/>
              <a:rect l="l" t="t" r="r" b="b"/>
              <a:pathLst>
                <a:path w="12967" h="4377" extrusionOk="0">
                  <a:moveTo>
                    <a:pt x="12" y="1"/>
                  </a:moveTo>
                  <a:lnTo>
                    <a:pt x="0" y="620"/>
                  </a:lnTo>
                  <a:cubicBezTo>
                    <a:pt x="0" y="763"/>
                    <a:pt x="96" y="894"/>
                    <a:pt x="274" y="1001"/>
                  </a:cubicBezTo>
                  <a:lnTo>
                    <a:pt x="5858" y="4216"/>
                  </a:lnTo>
                  <a:cubicBezTo>
                    <a:pt x="6037" y="4323"/>
                    <a:pt x="6272" y="4377"/>
                    <a:pt x="6507" y="4377"/>
                  </a:cubicBezTo>
                  <a:cubicBezTo>
                    <a:pt x="6742" y="4377"/>
                    <a:pt x="6977" y="4323"/>
                    <a:pt x="7156" y="4216"/>
                  </a:cubicBezTo>
                  <a:lnTo>
                    <a:pt x="12692" y="1001"/>
                  </a:lnTo>
                  <a:cubicBezTo>
                    <a:pt x="12871" y="894"/>
                    <a:pt x="12966" y="763"/>
                    <a:pt x="12966" y="632"/>
                  </a:cubicBezTo>
                  <a:lnTo>
                    <a:pt x="12966" y="1"/>
                  </a:lnTo>
                  <a:cubicBezTo>
                    <a:pt x="12966" y="144"/>
                    <a:pt x="12883" y="275"/>
                    <a:pt x="12704" y="382"/>
                  </a:cubicBezTo>
                  <a:lnTo>
                    <a:pt x="7156" y="3597"/>
                  </a:lnTo>
                  <a:cubicBezTo>
                    <a:pt x="6983" y="3698"/>
                    <a:pt x="6751" y="3748"/>
                    <a:pt x="6518" y="3748"/>
                  </a:cubicBezTo>
                  <a:cubicBezTo>
                    <a:pt x="6284" y="3748"/>
                    <a:pt x="6049" y="3698"/>
                    <a:pt x="5870" y="3597"/>
                  </a:cubicBezTo>
                  <a:lnTo>
                    <a:pt x="286" y="370"/>
                  </a:lnTo>
                  <a:cubicBezTo>
                    <a:pt x="108" y="275"/>
                    <a:pt x="12" y="132"/>
                    <a:pt x="1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1686793" y="772860"/>
              <a:ext cx="420157" cy="240085"/>
            </a:xfrm>
            <a:custGeom>
              <a:avLst/>
              <a:gdLst/>
              <a:ahLst/>
              <a:cxnLst/>
              <a:rect l="l" t="t" r="r" b="b"/>
              <a:pathLst>
                <a:path w="13134" h="7505" extrusionOk="0">
                  <a:moveTo>
                    <a:pt x="6543" y="1"/>
                  </a:moveTo>
                  <a:cubicBezTo>
                    <a:pt x="6308" y="1"/>
                    <a:pt x="6073" y="51"/>
                    <a:pt x="5895" y="152"/>
                  </a:cubicBezTo>
                  <a:lnTo>
                    <a:pt x="358" y="3379"/>
                  </a:lnTo>
                  <a:cubicBezTo>
                    <a:pt x="1" y="3581"/>
                    <a:pt x="1" y="3915"/>
                    <a:pt x="358" y="4129"/>
                  </a:cubicBezTo>
                  <a:lnTo>
                    <a:pt x="5942" y="7344"/>
                  </a:lnTo>
                  <a:cubicBezTo>
                    <a:pt x="6121" y="7451"/>
                    <a:pt x="6356" y="7504"/>
                    <a:pt x="6590" y="7504"/>
                  </a:cubicBezTo>
                  <a:cubicBezTo>
                    <a:pt x="6823" y="7504"/>
                    <a:pt x="7055" y="7451"/>
                    <a:pt x="7228" y="7344"/>
                  </a:cubicBezTo>
                  <a:lnTo>
                    <a:pt x="12776" y="4129"/>
                  </a:lnTo>
                  <a:cubicBezTo>
                    <a:pt x="13134" y="3915"/>
                    <a:pt x="13134" y="3581"/>
                    <a:pt x="12776" y="3379"/>
                  </a:cubicBezTo>
                  <a:lnTo>
                    <a:pt x="7192" y="152"/>
                  </a:lnTo>
                  <a:cubicBezTo>
                    <a:pt x="7014" y="51"/>
                    <a:pt x="6779" y="1"/>
                    <a:pt x="6543"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1689097" y="853506"/>
              <a:ext cx="414814" cy="140116"/>
            </a:xfrm>
            <a:custGeom>
              <a:avLst/>
              <a:gdLst/>
              <a:ahLst/>
              <a:cxnLst/>
              <a:rect l="l" t="t" r="r" b="b"/>
              <a:pathLst>
                <a:path w="12967" h="4380" extrusionOk="0">
                  <a:moveTo>
                    <a:pt x="12" y="1"/>
                  </a:moveTo>
                  <a:lnTo>
                    <a:pt x="0" y="620"/>
                  </a:lnTo>
                  <a:cubicBezTo>
                    <a:pt x="0" y="763"/>
                    <a:pt x="96" y="894"/>
                    <a:pt x="274" y="1001"/>
                  </a:cubicBezTo>
                  <a:lnTo>
                    <a:pt x="5858" y="4227"/>
                  </a:lnTo>
                  <a:cubicBezTo>
                    <a:pt x="6037" y="4329"/>
                    <a:pt x="6272" y="4379"/>
                    <a:pt x="6507" y="4379"/>
                  </a:cubicBezTo>
                  <a:cubicBezTo>
                    <a:pt x="6742" y="4379"/>
                    <a:pt x="6977" y="4329"/>
                    <a:pt x="7156" y="4227"/>
                  </a:cubicBezTo>
                  <a:lnTo>
                    <a:pt x="12692" y="1001"/>
                  </a:lnTo>
                  <a:cubicBezTo>
                    <a:pt x="12871" y="894"/>
                    <a:pt x="12966" y="763"/>
                    <a:pt x="12966" y="632"/>
                  </a:cubicBezTo>
                  <a:lnTo>
                    <a:pt x="12966" y="1"/>
                  </a:lnTo>
                  <a:cubicBezTo>
                    <a:pt x="12966" y="144"/>
                    <a:pt x="12883" y="274"/>
                    <a:pt x="12704" y="382"/>
                  </a:cubicBezTo>
                  <a:lnTo>
                    <a:pt x="7156" y="3596"/>
                  </a:lnTo>
                  <a:cubicBezTo>
                    <a:pt x="6983" y="3703"/>
                    <a:pt x="6751" y="3757"/>
                    <a:pt x="6518" y="3757"/>
                  </a:cubicBezTo>
                  <a:cubicBezTo>
                    <a:pt x="6284" y="3757"/>
                    <a:pt x="6049" y="3703"/>
                    <a:pt x="5870" y="3596"/>
                  </a:cubicBezTo>
                  <a:lnTo>
                    <a:pt x="286" y="382"/>
                  </a:lnTo>
                  <a:cubicBezTo>
                    <a:pt x="108" y="274"/>
                    <a:pt x="12" y="132"/>
                    <a:pt x="12"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1686793" y="733641"/>
              <a:ext cx="420157" cy="240085"/>
            </a:xfrm>
            <a:custGeom>
              <a:avLst/>
              <a:gdLst/>
              <a:ahLst/>
              <a:cxnLst/>
              <a:rect l="l" t="t" r="r" b="b"/>
              <a:pathLst>
                <a:path w="13134" h="7505" extrusionOk="0">
                  <a:moveTo>
                    <a:pt x="6543" y="0"/>
                  </a:moveTo>
                  <a:cubicBezTo>
                    <a:pt x="6308" y="0"/>
                    <a:pt x="6073" y="51"/>
                    <a:pt x="5895" y="152"/>
                  </a:cubicBezTo>
                  <a:lnTo>
                    <a:pt x="358" y="3379"/>
                  </a:lnTo>
                  <a:cubicBezTo>
                    <a:pt x="1" y="3581"/>
                    <a:pt x="1" y="3914"/>
                    <a:pt x="358" y="4129"/>
                  </a:cubicBezTo>
                  <a:lnTo>
                    <a:pt x="5942" y="7343"/>
                  </a:lnTo>
                  <a:cubicBezTo>
                    <a:pt x="6121" y="7450"/>
                    <a:pt x="6356" y="7504"/>
                    <a:pt x="6590" y="7504"/>
                  </a:cubicBezTo>
                  <a:cubicBezTo>
                    <a:pt x="6823" y="7504"/>
                    <a:pt x="7055" y="7450"/>
                    <a:pt x="7228" y="7343"/>
                  </a:cubicBezTo>
                  <a:lnTo>
                    <a:pt x="12776" y="4129"/>
                  </a:lnTo>
                  <a:cubicBezTo>
                    <a:pt x="13134" y="3914"/>
                    <a:pt x="13134" y="3581"/>
                    <a:pt x="12776" y="3379"/>
                  </a:cubicBezTo>
                  <a:lnTo>
                    <a:pt x="7192" y="152"/>
                  </a:lnTo>
                  <a:cubicBezTo>
                    <a:pt x="7014" y="51"/>
                    <a:pt x="6779" y="0"/>
                    <a:pt x="6543"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1660914" y="746852"/>
              <a:ext cx="471565" cy="220571"/>
            </a:xfrm>
            <a:custGeom>
              <a:avLst/>
              <a:gdLst/>
              <a:ahLst/>
              <a:cxnLst/>
              <a:rect l="l" t="t" r="r" b="b"/>
              <a:pathLst>
                <a:path w="14741" h="6895" extrusionOk="0">
                  <a:moveTo>
                    <a:pt x="14740" y="13"/>
                  </a:moveTo>
                  <a:lnTo>
                    <a:pt x="14740" y="16"/>
                  </a:lnTo>
                  <a:lnTo>
                    <a:pt x="14740" y="16"/>
                  </a:lnTo>
                  <a:cubicBezTo>
                    <a:pt x="14740" y="15"/>
                    <a:pt x="14740" y="14"/>
                    <a:pt x="14740" y="13"/>
                  </a:cubicBezTo>
                  <a:close/>
                  <a:moveTo>
                    <a:pt x="12" y="1"/>
                  </a:moveTo>
                  <a:lnTo>
                    <a:pt x="0" y="2632"/>
                  </a:lnTo>
                  <a:cubicBezTo>
                    <a:pt x="0" y="2787"/>
                    <a:pt x="96" y="2942"/>
                    <a:pt x="310" y="3061"/>
                  </a:cubicBezTo>
                  <a:lnTo>
                    <a:pt x="6656" y="6716"/>
                  </a:lnTo>
                  <a:cubicBezTo>
                    <a:pt x="6858" y="6835"/>
                    <a:pt x="7123" y="6895"/>
                    <a:pt x="7388" y="6895"/>
                  </a:cubicBezTo>
                  <a:cubicBezTo>
                    <a:pt x="7653" y="6895"/>
                    <a:pt x="7918" y="6835"/>
                    <a:pt x="8120" y="6716"/>
                  </a:cubicBezTo>
                  <a:lnTo>
                    <a:pt x="14431" y="3061"/>
                  </a:lnTo>
                  <a:cubicBezTo>
                    <a:pt x="14633" y="2942"/>
                    <a:pt x="14728" y="2787"/>
                    <a:pt x="14728" y="2632"/>
                  </a:cubicBezTo>
                  <a:lnTo>
                    <a:pt x="14740" y="16"/>
                  </a:lnTo>
                  <a:lnTo>
                    <a:pt x="14740" y="16"/>
                  </a:lnTo>
                  <a:cubicBezTo>
                    <a:pt x="14739" y="170"/>
                    <a:pt x="14643" y="311"/>
                    <a:pt x="14443" y="430"/>
                  </a:cubicBezTo>
                  <a:lnTo>
                    <a:pt x="8132" y="4097"/>
                  </a:lnTo>
                  <a:cubicBezTo>
                    <a:pt x="7930" y="4216"/>
                    <a:pt x="7665" y="4275"/>
                    <a:pt x="7400" y="4275"/>
                  </a:cubicBezTo>
                  <a:cubicBezTo>
                    <a:pt x="7135" y="4275"/>
                    <a:pt x="6870" y="4216"/>
                    <a:pt x="6668" y="4097"/>
                  </a:cubicBezTo>
                  <a:lnTo>
                    <a:pt x="322" y="430"/>
                  </a:lnTo>
                  <a:cubicBezTo>
                    <a:pt x="107" y="310"/>
                    <a:pt x="12" y="156"/>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1657875" y="610513"/>
              <a:ext cx="478027" cy="273131"/>
            </a:xfrm>
            <a:custGeom>
              <a:avLst/>
              <a:gdLst/>
              <a:ahLst/>
              <a:cxnLst/>
              <a:rect l="l" t="t" r="r" b="b"/>
              <a:pathLst>
                <a:path w="14943" h="8538" extrusionOk="0">
                  <a:moveTo>
                    <a:pt x="7447" y="0"/>
                  </a:moveTo>
                  <a:cubicBezTo>
                    <a:pt x="7182" y="0"/>
                    <a:pt x="6918" y="60"/>
                    <a:pt x="6715" y="179"/>
                  </a:cubicBezTo>
                  <a:lnTo>
                    <a:pt x="405" y="3846"/>
                  </a:lnTo>
                  <a:cubicBezTo>
                    <a:pt x="0" y="4084"/>
                    <a:pt x="0" y="4465"/>
                    <a:pt x="417" y="4692"/>
                  </a:cubicBezTo>
                  <a:lnTo>
                    <a:pt x="6763" y="8359"/>
                  </a:lnTo>
                  <a:cubicBezTo>
                    <a:pt x="6965" y="8478"/>
                    <a:pt x="7230" y="8537"/>
                    <a:pt x="7495" y="8537"/>
                  </a:cubicBezTo>
                  <a:cubicBezTo>
                    <a:pt x="7760" y="8537"/>
                    <a:pt x="8025" y="8478"/>
                    <a:pt x="8227" y="8359"/>
                  </a:cubicBezTo>
                  <a:lnTo>
                    <a:pt x="14538" y="4692"/>
                  </a:lnTo>
                  <a:cubicBezTo>
                    <a:pt x="14942" y="4465"/>
                    <a:pt x="14942" y="4072"/>
                    <a:pt x="14526" y="3846"/>
                  </a:cubicBezTo>
                  <a:lnTo>
                    <a:pt x="8180" y="179"/>
                  </a:lnTo>
                  <a:cubicBezTo>
                    <a:pt x="7977" y="60"/>
                    <a:pt x="7712" y="0"/>
                    <a:pt x="7447"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1941239" y="887575"/>
              <a:ext cx="14875" cy="19482"/>
            </a:xfrm>
            <a:custGeom>
              <a:avLst/>
              <a:gdLst/>
              <a:ahLst/>
              <a:cxnLst/>
              <a:rect l="l" t="t" r="r" b="b"/>
              <a:pathLst>
                <a:path w="465" h="609" extrusionOk="0">
                  <a:moveTo>
                    <a:pt x="332" y="1"/>
                  </a:moveTo>
                  <a:cubicBezTo>
                    <a:pt x="300" y="1"/>
                    <a:pt x="264" y="10"/>
                    <a:pt x="227" y="31"/>
                  </a:cubicBezTo>
                  <a:cubicBezTo>
                    <a:pt x="96" y="102"/>
                    <a:pt x="0" y="293"/>
                    <a:pt x="0" y="436"/>
                  </a:cubicBezTo>
                  <a:cubicBezTo>
                    <a:pt x="0" y="547"/>
                    <a:pt x="49" y="609"/>
                    <a:pt x="125" y="609"/>
                  </a:cubicBezTo>
                  <a:cubicBezTo>
                    <a:pt x="155" y="609"/>
                    <a:pt x="189" y="599"/>
                    <a:pt x="227" y="579"/>
                  </a:cubicBezTo>
                  <a:cubicBezTo>
                    <a:pt x="357" y="495"/>
                    <a:pt x="465" y="317"/>
                    <a:pt x="465" y="162"/>
                  </a:cubicBezTo>
                  <a:cubicBezTo>
                    <a:pt x="465" y="60"/>
                    <a:pt x="410" y="1"/>
                    <a:pt x="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1985417" y="865118"/>
              <a:ext cx="14875" cy="19098"/>
            </a:xfrm>
            <a:custGeom>
              <a:avLst/>
              <a:gdLst/>
              <a:ahLst/>
              <a:cxnLst/>
              <a:rect l="l" t="t" r="r" b="b"/>
              <a:pathLst>
                <a:path w="465" h="597" extrusionOk="0">
                  <a:moveTo>
                    <a:pt x="341" y="0"/>
                  </a:moveTo>
                  <a:cubicBezTo>
                    <a:pt x="311" y="0"/>
                    <a:pt x="276" y="10"/>
                    <a:pt x="239" y="31"/>
                  </a:cubicBezTo>
                  <a:cubicBezTo>
                    <a:pt x="108" y="102"/>
                    <a:pt x="0" y="281"/>
                    <a:pt x="0" y="435"/>
                  </a:cubicBezTo>
                  <a:cubicBezTo>
                    <a:pt x="0" y="537"/>
                    <a:pt x="55" y="597"/>
                    <a:pt x="133" y="597"/>
                  </a:cubicBezTo>
                  <a:cubicBezTo>
                    <a:pt x="165" y="597"/>
                    <a:pt x="201" y="587"/>
                    <a:pt x="239" y="566"/>
                  </a:cubicBezTo>
                  <a:cubicBezTo>
                    <a:pt x="370" y="495"/>
                    <a:pt x="465" y="316"/>
                    <a:pt x="465" y="162"/>
                  </a:cubicBezTo>
                  <a:cubicBezTo>
                    <a:pt x="465" y="60"/>
                    <a:pt x="416" y="0"/>
                    <a:pt x="3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2029594" y="842406"/>
              <a:ext cx="15259" cy="19354"/>
            </a:xfrm>
            <a:custGeom>
              <a:avLst/>
              <a:gdLst/>
              <a:ahLst/>
              <a:cxnLst/>
              <a:rect l="l" t="t" r="r" b="b"/>
              <a:pathLst>
                <a:path w="477" h="605" extrusionOk="0">
                  <a:moveTo>
                    <a:pt x="350" y="0"/>
                  </a:moveTo>
                  <a:cubicBezTo>
                    <a:pt x="317" y="0"/>
                    <a:pt x="279" y="12"/>
                    <a:pt x="239" y="38"/>
                  </a:cubicBezTo>
                  <a:cubicBezTo>
                    <a:pt x="108" y="110"/>
                    <a:pt x="1" y="288"/>
                    <a:pt x="1" y="443"/>
                  </a:cubicBezTo>
                  <a:cubicBezTo>
                    <a:pt x="1" y="545"/>
                    <a:pt x="55" y="604"/>
                    <a:pt x="133" y="604"/>
                  </a:cubicBezTo>
                  <a:cubicBezTo>
                    <a:pt x="165" y="604"/>
                    <a:pt x="201" y="594"/>
                    <a:pt x="239" y="574"/>
                  </a:cubicBezTo>
                  <a:cubicBezTo>
                    <a:pt x="370" y="502"/>
                    <a:pt x="477" y="312"/>
                    <a:pt x="477" y="169"/>
                  </a:cubicBezTo>
                  <a:cubicBezTo>
                    <a:pt x="477" y="62"/>
                    <a:pt x="425" y="0"/>
                    <a:pt x="3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2074156" y="819789"/>
              <a:ext cx="14875" cy="19482"/>
            </a:xfrm>
            <a:custGeom>
              <a:avLst/>
              <a:gdLst/>
              <a:ahLst/>
              <a:cxnLst/>
              <a:rect l="l" t="t" r="r" b="b"/>
              <a:pathLst>
                <a:path w="465" h="609" extrusionOk="0">
                  <a:moveTo>
                    <a:pt x="332" y="0"/>
                  </a:moveTo>
                  <a:cubicBezTo>
                    <a:pt x="300" y="0"/>
                    <a:pt x="264" y="10"/>
                    <a:pt x="227" y="31"/>
                  </a:cubicBezTo>
                  <a:cubicBezTo>
                    <a:pt x="96" y="102"/>
                    <a:pt x="1" y="293"/>
                    <a:pt x="1" y="436"/>
                  </a:cubicBezTo>
                  <a:cubicBezTo>
                    <a:pt x="1" y="546"/>
                    <a:pt x="49" y="608"/>
                    <a:pt x="125" y="608"/>
                  </a:cubicBezTo>
                  <a:cubicBezTo>
                    <a:pt x="155" y="608"/>
                    <a:pt x="190" y="599"/>
                    <a:pt x="227" y="578"/>
                  </a:cubicBezTo>
                  <a:cubicBezTo>
                    <a:pt x="358" y="495"/>
                    <a:pt x="465" y="316"/>
                    <a:pt x="465" y="162"/>
                  </a:cubicBezTo>
                  <a:cubicBezTo>
                    <a:pt x="465" y="60"/>
                    <a:pt x="411"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1897061" y="721357"/>
              <a:ext cx="142835" cy="112381"/>
            </a:xfrm>
            <a:custGeom>
              <a:avLst/>
              <a:gdLst/>
              <a:ahLst/>
              <a:cxnLst/>
              <a:rect l="l" t="t" r="r" b="b"/>
              <a:pathLst>
                <a:path w="4465" h="3513" extrusionOk="0">
                  <a:moveTo>
                    <a:pt x="4465" y="0"/>
                  </a:moveTo>
                  <a:lnTo>
                    <a:pt x="0" y="2584"/>
                  </a:lnTo>
                  <a:lnTo>
                    <a:pt x="0" y="3513"/>
                  </a:lnTo>
                  <a:lnTo>
                    <a:pt x="4453" y="917"/>
                  </a:lnTo>
                  <a:lnTo>
                    <a:pt x="4465"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1753460" y="721357"/>
              <a:ext cx="143635" cy="112381"/>
            </a:xfrm>
            <a:custGeom>
              <a:avLst/>
              <a:gdLst/>
              <a:ahLst/>
              <a:cxnLst/>
              <a:rect l="l" t="t" r="r" b="b"/>
              <a:pathLst>
                <a:path w="4490" h="3513" extrusionOk="0">
                  <a:moveTo>
                    <a:pt x="12" y="0"/>
                  </a:moveTo>
                  <a:lnTo>
                    <a:pt x="1" y="917"/>
                  </a:lnTo>
                  <a:lnTo>
                    <a:pt x="4489" y="3513"/>
                  </a:lnTo>
                  <a:lnTo>
                    <a:pt x="4489" y="2584"/>
                  </a:lnTo>
                  <a:lnTo>
                    <a:pt x="12"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1753844" y="638312"/>
              <a:ext cx="286055" cy="165708"/>
            </a:xfrm>
            <a:custGeom>
              <a:avLst/>
              <a:gdLst/>
              <a:ahLst/>
              <a:cxnLst/>
              <a:rect l="l" t="t" r="r" b="b"/>
              <a:pathLst>
                <a:path w="8942" h="5180" extrusionOk="0">
                  <a:moveTo>
                    <a:pt x="4453" y="1"/>
                  </a:moveTo>
                  <a:lnTo>
                    <a:pt x="0" y="2596"/>
                  </a:lnTo>
                  <a:lnTo>
                    <a:pt x="4477" y="5180"/>
                  </a:lnTo>
                  <a:lnTo>
                    <a:pt x="8942" y="2596"/>
                  </a:lnTo>
                  <a:lnTo>
                    <a:pt x="44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1806787" y="675675"/>
              <a:ext cx="179816" cy="94466"/>
            </a:xfrm>
            <a:custGeom>
              <a:avLst/>
              <a:gdLst/>
              <a:ahLst/>
              <a:cxnLst/>
              <a:rect l="l" t="t" r="r" b="b"/>
              <a:pathLst>
                <a:path w="5621" h="2953" extrusionOk="0">
                  <a:moveTo>
                    <a:pt x="2790" y="1"/>
                  </a:moveTo>
                  <a:cubicBezTo>
                    <a:pt x="2140" y="1"/>
                    <a:pt x="1492" y="144"/>
                    <a:pt x="1001" y="428"/>
                  </a:cubicBezTo>
                  <a:cubicBezTo>
                    <a:pt x="0" y="1000"/>
                    <a:pt x="0" y="1940"/>
                    <a:pt x="1001" y="2524"/>
                  </a:cubicBezTo>
                  <a:cubicBezTo>
                    <a:pt x="1507" y="2809"/>
                    <a:pt x="2164" y="2952"/>
                    <a:pt x="2819" y="2952"/>
                  </a:cubicBezTo>
                  <a:cubicBezTo>
                    <a:pt x="3474" y="2952"/>
                    <a:pt x="4126" y="2809"/>
                    <a:pt x="4620" y="2524"/>
                  </a:cubicBezTo>
                  <a:cubicBezTo>
                    <a:pt x="5620" y="1952"/>
                    <a:pt x="5608" y="1011"/>
                    <a:pt x="4608" y="440"/>
                  </a:cubicBezTo>
                  <a:cubicBezTo>
                    <a:pt x="4105" y="147"/>
                    <a:pt x="3446" y="1"/>
                    <a:pt x="2790"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 name="Google Shape;677;p37"/>
          <p:cNvSpPr/>
          <p:nvPr/>
        </p:nvSpPr>
        <p:spPr>
          <a:xfrm>
            <a:off x="7593625" y="2180802"/>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7593625" y="2656718"/>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37"/>
          <p:cNvGrpSpPr/>
          <p:nvPr/>
        </p:nvGrpSpPr>
        <p:grpSpPr>
          <a:xfrm>
            <a:off x="8484225" y="260788"/>
            <a:ext cx="355063" cy="557161"/>
            <a:chOff x="304275" y="275275"/>
            <a:chExt cx="355063" cy="557161"/>
          </a:xfrm>
        </p:grpSpPr>
        <p:sp>
          <p:nvSpPr>
            <p:cNvPr id="680" name="Google Shape;680;p37"/>
            <p:cNvSpPr/>
            <p:nvPr/>
          </p:nvSpPr>
          <p:spPr>
            <a:xfrm>
              <a:off x="304275"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528838" y="275275"/>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304275" y="488611"/>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528838" y="488611"/>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37"/>
          <p:cNvGrpSpPr/>
          <p:nvPr/>
        </p:nvGrpSpPr>
        <p:grpSpPr>
          <a:xfrm>
            <a:off x="6476838" y="3651522"/>
            <a:ext cx="1645688" cy="2171872"/>
            <a:chOff x="683950" y="1497553"/>
            <a:chExt cx="701636" cy="925974"/>
          </a:xfrm>
        </p:grpSpPr>
        <p:sp>
          <p:nvSpPr>
            <p:cNvPr id="687" name="Google Shape;687;p37"/>
            <p:cNvSpPr/>
            <p:nvPr/>
          </p:nvSpPr>
          <p:spPr>
            <a:xfrm>
              <a:off x="913252" y="2289041"/>
              <a:ext cx="339766" cy="134486"/>
            </a:xfrm>
            <a:custGeom>
              <a:avLst/>
              <a:gdLst/>
              <a:ahLst/>
              <a:cxnLst/>
              <a:rect l="l" t="t" r="r" b="b"/>
              <a:pathLst>
                <a:path w="10621" h="4204" extrusionOk="0">
                  <a:moveTo>
                    <a:pt x="10609" y="0"/>
                  </a:moveTo>
                  <a:cubicBezTo>
                    <a:pt x="10609" y="24"/>
                    <a:pt x="10609" y="48"/>
                    <a:pt x="10597" y="84"/>
                  </a:cubicBezTo>
                  <a:cubicBezTo>
                    <a:pt x="10573" y="167"/>
                    <a:pt x="10502" y="250"/>
                    <a:pt x="10394" y="310"/>
                  </a:cubicBezTo>
                  <a:lnTo>
                    <a:pt x="4453" y="3739"/>
                  </a:lnTo>
                  <a:cubicBezTo>
                    <a:pt x="4418" y="3763"/>
                    <a:pt x="4370" y="3774"/>
                    <a:pt x="4334" y="3798"/>
                  </a:cubicBezTo>
                  <a:lnTo>
                    <a:pt x="4310" y="3798"/>
                  </a:lnTo>
                  <a:cubicBezTo>
                    <a:pt x="4275" y="3810"/>
                    <a:pt x="4251" y="3822"/>
                    <a:pt x="4203" y="3834"/>
                  </a:cubicBezTo>
                  <a:lnTo>
                    <a:pt x="4191" y="3834"/>
                  </a:lnTo>
                  <a:cubicBezTo>
                    <a:pt x="4144" y="3846"/>
                    <a:pt x="4108" y="3858"/>
                    <a:pt x="4060" y="3858"/>
                  </a:cubicBezTo>
                  <a:lnTo>
                    <a:pt x="4048" y="3858"/>
                  </a:lnTo>
                  <a:cubicBezTo>
                    <a:pt x="4001" y="3870"/>
                    <a:pt x="3965" y="3870"/>
                    <a:pt x="3917" y="3870"/>
                  </a:cubicBezTo>
                  <a:lnTo>
                    <a:pt x="3894" y="3870"/>
                  </a:lnTo>
                  <a:cubicBezTo>
                    <a:pt x="3858" y="3870"/>
                    <a:pt x="3810" y="3870"/>
                    <a:pt x="3775" y="3858"/>
                  </a:cubicBezTo>
                  <a:lnTo>
                    <a:pt x="3751" y="3858"/>
                  </a:lnTo>
                  <a:cubicBezTo>
                    <a:pt x="3715" y="3858"/>
                    <a:pt x="3691" y="3846"/>
                    <a:pt x="3656" y="3846"/>
                  </a:cubicBezTo>
                  <a:cubicBezTo>
                    <a:pt x="3632" y="3834"/>
                    <a:pt x="3608" y="3834"/>
                    <a:pt x="3584" y="3822"/>
                  </a:cubicBezTo>
                  <a:cubicBezTo>
                    <a:pt x="3560" y="3810"/>
                    <a:pt x="3536" y="3810"/>
                    <a:pt x="3513" y="3798"/>
                  </a:cubicBezTo>
                  <a:cubicBezTo>
                    <a:pt x="3501" y="3798"/>
                    <a:pt x="3489" y="3798"/>
                    <a:pt x="3477" y="3786"/>
                  </a:cubicBezTo>
                  <a:cubicBezTo>
                    <a:pt x="3441" y="3774"/>
                    <a:pt x="3406" y="3763"/>
                    <a:pt x="3370" y="3739"/>
                  </a:cubicBezTo>
                  <a:lnTo>
                    <a:pt x="227" y="1905"/>
                  </a:lnTo>
                  <a:cubicBezTo>
                    <a:pt x="203" y="1893"/>
                    <a:pt x="191" y="1881"/>
                    <a:pt x="179" y="1869"/>
                  </a:cubicBezTo>
                  <a:cubicBezTo>
                    <a:pt x="155" y="1858"/>
                    <a:pt x="143" y="1846"/>
                    <a:pt x="119" y="1834"/>
                  </a:cubicBezTo>
                  <a:cubicBezTo>
                    <a:pt x="96" y="1810"/>
                    <a:pt x="84" y="1798"/>
                    <a:pt x="60" y="1774"/>
                  </a:cubicBezTo>
                  <a:cubicBezTo>
                    <a:pt x="60" y="1762"/>
                    <a:pt x="60" y="1762"/>
                    <a:pt x="48" y="1762"/>
                  </a:cubicBezTo>
                  <a:cubicBezTo>
                    <a:pt x="36" y="1739"/>
                    <a:pt x="24" y="1715"/>
                    <a:pt x="12" y="1691"/>
                  </a:cubicBezTo>
                  <a:cubicBezTo>
                    <a:pt x="12" y="1679"/>
                    <a:pt x="12" y="1679"/>
                    <a:pt x="12" y="1679"/>
                  </a:cubicBezTo>
                  <a:cubicBezTo>
                    <a:pt x="12" y="1655"/>
                    <a:pt x="0" y="1631"/>
                    <a:pt x="0" y="1596"/>
                  </a:cubicBezTo>
                  <a:lnTo>
                    <a:pt x="0" y="1929"/>
                  </a:lnTo>
                  <a:cubicBezTo>
                    <a:pt x="0" y="1953"/>
                    <a:pt x="0" y="1965"/>
                    <a:pt x="12" y="1977"/>
                  </a:cubicBezTo>
                  <a:cubicBezTo>
                    <a:pt x="12" y="1989"/>
                    <a:pt x="12" y="2000"/>
                    <a:pt x="12" y="2000"/>
                  </a:cubicBezTo>
                  <a:cubicBezTo>
                    <a:pt x="12" y="2012"/>
                    <a:pt x="12" y="2012"/>
                    <a:pt x="12" y="2012"/>
                  </a:cubicBezTo>
                  <a:cubicBezTo>
                    <a:pt x="24" y="2012"/>
                    <a:pt x="24" y="2024"/>
                    <a:pt x="24" y="2024"/>
                  </a:cubicBezTo>
                  <a:cubicBezTo>
                    <a:pt x="24" y="2036"/>
                    <a:pt x="36" y="2048"/>
                    <a:pt x="36" y="2060"/>
                  </a:cubicBezTo>
                  <a:cubicBezTo>
                    <a:pt x="48" y="2072"/>
                    <a:pt x="48" y="2084"/>
                    <a:pt x="48" y="2084"/>
                  </a:cubicBezTo>
                  <a:cubicBezTo>
                    <a:pt x="60" y="2096"/>
                    <a:pt x="60" y="2096"/>
                    <a:pt x="60" y="2096"/>
                  </a:cubicBezTo>
                  <a:cubicBezTo>
                    <a:pt x="60" y="2108"/>
                    <a:pt x="72" y="2108"/>
                    <a:pt x="72" y="2108"/>
                  </a:cubicBezTo>
                  <a:cubicBezTo>
                    <a:pt x="84" y="2131"/>
                    <a:pt x="96" y="2143"/>
                    <a:pt x="119" y="2155"/>
                  </a:cubicBezTo>
                  <a:cubicBezTo>
                    <a:pt x="119" y="2167"/>
                    <a:pt x="119" y="2167"/>
                    <a:pt x="119" y="2167"/>
                  </a:cubicBezTo>
                  <a:cubicBezTo>
                    <a:pt x="143" y="2179"/>
                    <a:pt x="155" y="2191"/>
                    <a:pt x="179" y="2203"/>
                  </a:cubicBezTo>
                  <a:cubicBezTo>
                    <a:pt x="191" y="2215"/>
                    <a:pt x="203" y="2227"/>
                    <a:pt x="215" y="2227"/>
                  </a:cubicBezTo>
                  <a:cubicBezTo>
                    <a:pt x="215" y="2227"/>
                    <a:pt x="215" y="2239"/>
                    <a:pt x="227" y="2239"/>
                  </a:cubicBezTo>
                  <a:lnTo>
                    <a:pt x="3370" y="4072"/>
                  </a:lnTo>
                  <a:cubicBezTo>
                    <a:pt x="3406" y="4084"/>
                    <a:pt x="3441" y="4108"/>
                    <a:pt x="3477" y="4120"/>
                  </a:cubicBezTo>
                  <a:cubicBezTo>
                    <a:pt x="3489" y="4120"/>
                    <a:pt x="3501" y="4120"/>
                    <a:pt x="3513" y="4132"/>
                  </a:cubicBezTo>
                  <a:cubicBezTo>
                    <a:pt x="3525" y="4132"/>
                    <a:pt x="3525" y="4144"/>
                    <a:pt x="3536" y="4144"/>
                  </a:cubicBezTo>
                  <a:cubicBezTo>
                    <a:pt x="3548" y="4144"/>
                    <a:pt x="3572" y="4144"/>
                    <a:pt x="3584" y="4155"/>
                  </a:cubicBezTo>
                  <a:cubicBezTo>
                    <a:pt x="3608" y="4155"/>
                    <a:pt x="3632" y="4167"/>
                    <a:pt x="3656" y="4167"/>
                  </a:cubicBezTo>
                  <a:cubicBezTo>
                    <a:pt x="3667" y="4167"/>
                    <a:pt x="3679" y="4179"/>
                    <a:pt x="3679" y="4179"/>
                  </a:cubicBezTo>
                  <a:cubicBezTo>
                    <a:pt x="3703" y="4179"/>
                    <a:pt x="3727" y="4179"/>
                    <a:pt x="3751" y="4191"/>
                  </a:cubicBezTo>
                  <a:lnTo>
                    <a:pt x="3775" y="4191"/>
                  </a:lnTo>
                  <a:cubicBezTo>
                    <a:pt x="3810" y="4191"/>
                    <a:pt x="3834" y="4191"/>
                    <a:pt x="3870" y="4203"/>
                  </a:cubicBezTo>
                  <a:lnTo>
                    <a:pt x="3941" y="4203"/>
                  </a:lnTo>
                  <a:cubicBezTo>
                    <a:pt x="3965" y="4203"/>
                    <a:pt x="3989" y="4191"/>
                    <a:pt x="4013" y="4191"/>
                  </a:cubicBezTo>
                  <a:lnTo>
                    <a:pt x="4096" y="4191"/>
                  </a:lnTo>
                  <a:cubicBezTo>
                    <a:pt x="4120" y="4179"/>
                    <a:pt x="4144" y="4179"/>
                    <a:pt x="4168" y="4167"/>
                  </a:cubicBezTo>
                  <a:lnTo>
                    <a:pt x="4203" y="4167"/>
                  </a:lnTo>
                  <a:cubicBezTo>
                    <a:pt x="4227" y="4155"/>
                    <a:pt x="4239" y="4155"/>
                    <a:pt x="4251" y="4155"/>
                  </a:cubicBezTo>
                  <a:cubicBezTo>
                    <a:pt x="4275" y="4144"/>
                    <a:pt x="4287" y="4144"/>
                    <a:pt x="4310" y="4132"/>
                  </a:cubicBezTo>
                  <a:cubicBezTo>
                    <a:pt x="4322" y="4132"/>
                    <a:pt x="4322" y="4132"/>
                    <a:pt x="4334" y="4120"/>
                  </a:cubicBezTo>
                  <a:cubicBezTo>
                    <a:pt x="4382" y="4108"/>
                    <a:pt x="4418" y="4096"/>
                    <a:pt x="4441" y="4072"/>
                  </a:cubicBezTo>
                  <a:lnTo>
                    <a:pt x="10394" y="643"/>
                  </a:lnTo>
                  <a:cubicBezTo>
                    <a:pt x="10537" y="548"/>
                    <a:pt x="10621" y="441"/>
                    <a:pt x="10621" y="322"/>
                  </a:cubicBezTo>
                  <a:lnTo>
                    <a:pt x="106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910949" y="2216201"/>
              <a:ext cx="344372" cy="196451"/>
            </a:xfrm>
            <a:custGeom>
              <a:avLst/>
              <a:gdLst/>
              <a:ahLst/>
              <a:cxnLst/>
              <a:rect l="l" t="t" r="r" b="b"/>
              <a:pathLst>
                <a:path w="10765" h="6141" extrusionOk="0">
                  <a:moveTo>
                    <a:pt x="6776" y="0"/>
                  </a:moveTo>
                  <a:cubicBezTo>
                    <a:pt x="6582" y="0"/>
                    <a:pt x="6389" y="45"/>
                    <a:pt x="6240" y="134"/>
                  </a:cubicBezTo>
                  <a:lnTo>
                    <a:pt x="299" y="3563"/>
                  </a:lnTo>
                  <a:cubicBezTo>
                    <a:pt x="1" y="3730"/>
                    <a:pt x="1" y="4016"/>
                    <a:pt x="299" y="4182"/>
                  </a:cubicBezTo>
                  <a:lnTo>
                    <a:pt x="3442" y="6016"/>
                  </a:lnTo>
                  <a:cubicBezTo>
                    <a:pt x="3591" y="6099"/>
                    <a:pt x="3787" y="6141"/>
                    <a:pt x="3984" y="6141"/>
                  </a:cubicBezTo>
                  <a:cubicBezTo>
                    <a:pt x="4180" y="6141"/>
                    <a:pt x="4376" y="6099"/>
                    <a:pt x="4525" y="6016"/>
                  </a:cubicBezTo>
                  <a:lnTo>
                    <a:pt x="10466" y="2587"/>
                  </a:lnTo>
                  <a:cubicBezTo>
                    <a:pt x="10764" y="2408"/>
                    <a:pt x="10764" y="2134"/>
                    <a:pt x="10466" y="1968"/>
                  </a:cubicBezTo>
                  <a:lnTo>
                    <a:pt x="7311" y="134"/>
                  </a:lnTo>
                  <a:cubicBezTo>
                    <a:pt x="7162" y="45"/>
                    <a:pt x="6969" y="0"/>
                    <a:pt x="6776"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1017986" y="2130213"/>
              <a:ext cx="123066" cy="229688"/>
            </a:xfrm>
            <a:custGeom>
              <a:avLst/>
              <a:gdLst/>
              <a:ahLst/>
              <a:cxnLst/>
              <a:rect l="l" t="t" r="r" b="b"/>
              <a:pathLst>
                <a:path w="3847" h="7180" extrusionOk="0">
                  <a:moveTo>
                    <a:pt x="3822" y="0"/>
                  </a:moveTo>
                  <a:lnTo>
                    <a:pt x="1" y="2203"/>
                  </a:lnTo>
                  <a:lnTo>
                    <a:pt x="12" y="7180"/>
                  </a:lnTo>
                  <a:lnTo>
                    <a:pt x="3846" y="4977"/>
                  </a:lnTo>
                  <a:lnTo>
                    <a:pt x="3822"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1005798" y="2193808"/>
              <a:ext cx="12604" cy="166092"/>
            </a:xfrm>
            <a:custGeom>
              <a:avLst/>
              <a:gdLst/>
              <a:ahLst/>
              <a:cxnLst/>
              <a:rect l="l" t="t" r="r" b="b"/>
              <a:pathLst>
                <a:path w="394" h="5192" extrusionOk="0">
                  <a:moveTo>
                    <a:pt x="1" y="1"/>
                  </a:moveTo>
                  <a:lnTo>
                    <a:pt x="12" y="4977"/>
                  </a:lnTo>
                  <a:lnTo>
                    <a:pt x="393" y="5192"/>
                  </a:lnTo>
                  <a:lnTo>
                    <a:pt x="382" y="21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1005798" y="2122983"/>
              <a:ext cx="134486" cy="77704"/>
            </a:xfrm>
            <a:custGeom>
              <a:avLst/>
              <a:gdLst/>
              <a:ahLst/>
              <a:cxnLst/>
              <a:rect l="l" t="t" r="r" b="b"/>
              <a:pathLst>
                <a:path w="4204" h="2429" extrusionOk="0">
                  <a:moveTo>
                    <a:pt x="382" y="2429"/>
                  </a:moveTo>
                  <a:lnTo>
                    <a:pt x="1" y="2215"/>
                  </a:lnTo>
                  <a:lnTo>
                    <a:pt x="3834" y="0"/>
                  </a:lnTo>
                  <a:lnTo>
                    <a:pt x="4203" y="226"/>
                  </a:lnTo>
                  <a:close/>
                </a:path>
              </a:pathLst>
            </a:custGeom>
            <a:solidFill>
              <a:srgbClr val="BCB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683950" y="1497553"/>
              <a:ext cx="692871" cy="911107"/>
            </a:xfrm>
            <a:custGeom>
              <a:avLst/>
              <a:gdLst/>
              <a:ahLst/>
              <a:cxnLst/>
              <a:rect l="l" t="t" r="r" b="b"/>
              <a:pathLst>
                <a:path w="21659" h="28481" extrusionOk="0">
                  <a:moveTo>
                    <a:pt x="20546" y="1"/>
                  </a:moveTo>
                  <a:cubicBezTo>
                    <a:pt x="20442" y="1"/>
                    <a:pt x="20324" y="33"/>
                    <a:pt x="20194" y="108"/>
                  </a:cubicBezTo>
                  <a:lnTo>
                    <a:pt x="775" y="11324"/>
                  </a:lnTo>
                  <a:cubicBezTo>
                    <a:pt x="346" y="11574"/>
                    <a:pt x="1" y="12169"/>
                    <a:pt x="1" y="12669"/>
                  </a:cubicBezTo>
                  <a:lnTo>
                    <a:pt x="36" y="27445"/>
                  </a:lnTo>
                  <a:cubicBezTo>
                    <a:pt x="36" y="27695"/>
                    <a:pt x="132" y="27874"/>
                    <a:pt x="275" y="27945"/>
                  </a:cubicBezTo>
                  <a:lnTo>
                    <a:pt x="1175" y="28478"/>
                  </a:lnTo>
                  <a:lnTo>
                    <a:pt x="1175" y="28478"/>
                  </a:lnTo>
                  <a:cubicBezTo>
                    <a:pt x="1035" y="28394"/>
                    <a:pt x="953" y="28217"/>
                    <a:pt x="953" y="27981"/>
                  </a:cubicBezTo>
                  <a:lnTo>
                    <a:pt x="906" y="13193"/>
                  </a:lnTo>
                  <a:cubicBezTo>
                    <a:pt x="906" y="12705"/>
                    <a:pt x="1251" y="12098"/>
                    <a:pt x="1680" y="11848"/>
                  </a:cubicBezTo>
                  <a:lnTo>
                    <a:pt x="21099" y="632"/>
                  </a:lnTo>
                  <a:cubicBezTo>
                    <a:pt x="21228" y="564"/>
                    <a:pt x="21346" y="531"/>
                    <a:pt x="21451" y="531"/>
                  </a:cubicBezTo>
                  <a:cubicBezTo>
                    <a:pt x="21528" y="531"/>
                    <a:pt x="21597" y="549"/>
                    <a:pt x="21658" y="584"/>
                  </a:cubicBezTo>
                  <a:lnTo>
                    <a:pt x="20753" y="49"/>
                  </a:lnTo>
                  <a:cubicBezTo>
                    <a:pt x="20693" y="18"/>
                    <a:pt x="20623" y="1"/>
                    <a:pt x="20546" y="1"/>
                  </a:cubicBezTo>
                  <a:close/>
                  <a:moveTo>
                    <a:pt x="1175" y="28478"/>
                  </a:moveTo>
                  <a:cubicBezTo>
                    <a:pt x="1177" y="28479"/>
                    <a:pt x="1178" y="28480"/>
                    <a:pt x="1179" y="28481"/>
                  </a:cubicBezTo>
                  <a:lnTo>
                    <a:pt x="1175" y="28478"/>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712901" y="1514316"/>
              <a:ext cx="672686" cy="895880"/>
            </a:xfrm>
            <a:custGeom>
              <a:avLst/>
              <a:gdLst/>
              <a:ahLst/>
              <a:cxnLst/>
              <a:rect l="l" t="t" r="r" b="b"/>
              <a:pathLst>
                <a:path w="21028" h="28005" extrusionOk="0">
                  <a:moveTo>
                    <a:pt x="20548" y="1"/>
                  </a:moveTo>
                  <a:cubicBezTo>
                    <a:pt x="20442" y="1"/>
                    <a:pt x="20322" y="35"/>
                    <a:pt x="20194" y="108"/>
                  </a:cubicBezTo>
                  <a:lnTo>
                    <a:pt x="775" y="11324"/>
                  </a:lnTo>
                  <a:cubicBezTo>
                    <a:pt x="346" y="11574"/>
                    <a:pt x="1" y="12181"/>
                    <a:pt x="1" y="12669"/>
                  </a:cubicBezTo>
                  <a:lnTo>
                    <a:pt x="48" y="27457"/>
                  </a:lnTo>
                  <a:cubicBezTo>
                    <a:pt x="48" y="27802"/>
                    <a:pt x="221" y="28005"/>
                    <a:pt x="474" y="28005"/>
                  </a:cubicBezTo>
                  <a:cubicBezTo>
                    <a:pt x="579" y="28005"/>
                    <a:pt x="697" y="27970"/>
                    <a:pt x="822" y="27897"/>
                  </a:cubicBezTo>
                  <a:lnTo>
                    <a:pt x="20241" y="16682"/>
                  </a:lnTo>
                  <a:cubicBezTo>
                    <a:pt x="20682" y="16443"/>
                    <a:pt x="21027" y="15836"/>
                    <a:pt x="21027" y="15336"/>
                  </a:cubicBezTo>
                  <a:lnTo>
                    <a:pt x="20979" y="561"/>
                  </a:lnTo>
                  <a:cubicBezTo>
                    <a:pt x="20979" y="206"/>
                    <a:pt x="20806" y="1"/>
                    <a:pt x="20548"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714052" y="1909676"/>
              <a:ext cx="671534" cy="500516"/>
            </a:xfrm>
            <a:custGeom>
              <a:avLst/>
              <a:gdLst/>
              <a:ahLst/>
              <a:cxnLst/>
              <a:rect l="l" t="t" r="r" b="b"/>
              <a:pathLst>
                <a:path w="20992" h="15646" extrusionOk="0">
                  <a:moveTo>
                    <a:pt x="20979" y="1"/>
                  </a:moveTo>
                  <a:lnTo>
                    <a:pt x="0" y="12109"/>
                  </a:lnTo>
                  <a:lnTo>
                    <a:pt x="12" y="15098"/>
                  </a:lnTo>
                  <a:cubicBezTo>
                    <a:pt x="12" y="15443"/>
                    <a:pt x="185" y="15646"/>
                    <a:pt x="438" y="15646"/>
                  </a:cubicBezTo>
                  <a:cubicBezTo>
                    <a:pt x="543" y="15646"/>
                    <a:pt x="661" y="15611"/>
                    <a:pt x="786" y="15538"/>
                  </a:cubicBezTo>
                  <a:lnTo>
                    <a:pt x="20205" y="4323"/>
                  </a:lnTo>
                  <a:cubicBezTo>
                    <a:pt x="20646" y="4073"/>
                    <a:pt x="20991" y="3477"/>
                    <a:pt x="20991" y="2977"/>
                  </a:cubicBezTo>
                  <a:lnTo>
                    <a:pt x="20979"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748697" y="1576824"/>
              <a:ext cx="606786" cy="639864"/>
            </a:xfrm>
            <a:custGeom>
              <a:avLst/>
              <a:gdLst/>
              <a:ahLst/>
              <a:cxnLst/>
              <a:rect l="l" t="t" r="r" b="b"/>
              <a:pathLst>
                <a:path w="18968" h="20002" extrusionOk="0">
                  <a:moveTo>
                    <a:pt x="18503" y="0"/>
                  </a:moveTo>
                  <a:cubicBezTo>
                    <a:pt x="18409" y="0"/>
                    <a:pt x="18304" y="31"/>
                    <a:pt x="18194" y="95"/>
                  </a:cubicBezTo>
                  <a:lnTo>
                    <a:pt x="775" y="10120"/>
                  </a:lnTo>
                  <a:cubicBezTo>
                    <a:pt x="346" y="10358"/>
                    <a:pt x="1" y="11025"/>
                    <a:pt x="1" y="11596"/>
                  </a:cubicBezTo>
                  <a:lnTo>
                    <a:pt x="1" y="19323"/>
                  </a:lnTo>
                  <a:cubicBezTo>
                    <a:pt x="1" y="19748"/>
                    <a:pt x="191" y="20002"/>
                    <a:pt x="465" y="20002"/>
                  </a:cubicBezTo>
                  <a:cubicBezTo>
                    <a:pt x="560" y="20002"/>
                    <a:pt x="664" y="19971"/>
                    <a:pt x="775" y="19907"/>
                  </a:cubicBezTo>
                  <a:lnTo>
                    <a:pt x="18194" y="9894"/>
                  </a:lnTo>
                  <a:cubicBezTo>
                    <a:pt x="18622" y="9644"/>
                    <a:pt x="18967" y="8977"/>
                    <a:pt x="18967" y="8405"/>
                  </a:cubicBezTo>
                  <a:lnTo>
                    <a:pt x="18967" y="678"/>
                  </a:lnTo>
                  <a:cubicBezTo>
                    <a:pt x="18967" y="254"/>
                    <a:pt x="18777" y="0"/>
                    <a:pt x="18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791371" y="1865338"/>
              <a:ext cx="204928" cy="289094"/>
            </a:xfrm>
            <a:custGeom>
              <a:avLst/>
              <a:gdLst/>
              <a:ahLst/>
              <a:cxnLst/>
              <a:rect l="l" t="t" r="r" b="b"/>
              <a:pathLst>
                <a:path w="6406" h="9037" extrusionOk="0">
                  <a:moveTo>
                    <a:pt x="6308" y="1"/>
                  </a:moveTo>
                  <a:cubicBezTo>
                    <a:pt x="6290" y="1"/>
                    <a:pt x="6271" y="6"/>
                    <a:pt x="6251" y="17"/>
                  </a:cubicBezTo>
                  <a:lnTo>
                    <a:pt x="167" y="3530"/>
                  </a:lnTo>
                  <a:cubicBezTo>
                    <a:pt x="72" y="3577"/>
                    <a:pt x="0" y="3720"/>
                    <a:pt x="0" y="3827"/>
                  </a:cubicBezTo>
                  <a:lnTo>
                    <a:pt x="0" y="8899"/>
                  </a:lnTo>
                  <a:cubicBezTo>
                    <a:pt x="0" y="8988"/>
                    <a:pt x="40" y="9037"/>
                    <a:pt x="99" y="9037"/>
                  </a:cubicBezTo>
                  <a:cubicBezTo>
                    <a:pt x="119" y="9037"/>
                    <a:pt x="142" y="9031"/>
                    <a:pt x="167" y="9019"/>
                  </a:cubicBezTo>
                  <a:lnTo>
                    <a:pt x="6251" y="5506"/>
                  </a:lnTo>
                  <a:cubicBezTo>
                    <a:pt x="6334" y="5459"/>
                    <a:pt x="6406" y="5328"/>
                    <a:pt x="6406" y="5209"/>
                  </a:cubicBezTo>
                  <a:lnTo>
                    <a:pt x="6406" y="136"/>
                  </a:lnTo>
                  <a:cubicBezTo>
                    <a:pt x="6406" y="55"/>
                    <a:pt x="6364" y="1"/>
                    <a:pt x="6308"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791755" y="1950815"/>
              <a:ext cx="204544" cy="203712"/>
            </a:xfrm>
            <a:custGeom>
              <a:avLst/>
              <a:gdLst/>
              <a:ahLst/>
              <a:cxnLst/>
              <a:rect l="l" t="t" r="r" b="b"/>
              <a:pathLst>
                <a:path w="6394" h="6368" extrusionOk="0">
                  <a:moveTo>
                    <a:pt x="6013" y="0"/>
                  </a:moveTo>
                  <a:lnTo>
                    <a:pt x="5513" y="727"/>
                  </a:lnTo>
                  <a:lnTo>
                    <a:pt x="5215" y="72"/>
                  </a:lnTo>
                  <a:lnTo>
                    <a:pt x="4870" y="715"/>
                  </a:lnTo>
                  <a:lnTo>
                    <a:pt x="4513" y="1798"/>
                  </a:lnTo>
                  <a:lnTo>
                    <a:pt x="4156" y="1417"/>
                  </a:lnTo>
                  <a:lnTo>
                    <a:pt x="3739" y="465"/>
                  </a:lnTo>
                  <a:lnTo>
                    <a:pt x="3096" y="2703"/>
                  </a:lnTo>
                  <a:lnTo>
                    <a:pt x="2679" y="2275"/>
                  </a:lnTo>
                  <a:lnTo>
                    <a:pt x="2334" y="2906"/>
                  </a:lnTo>
                  <a:lnTo>
                    <a:pt x="1834" y="2465"/>
                  </a:lnTo>
                  <a:lnTo>
                    <a:pt x="1322" y="3346"/>
                  </a:lnTo>
                  <a:lnTo>
                    <a:pt x="774" y="3370"/>
                  </a:lnTo>
                  <a:lnTo>
                    <a:pt x="179" y="4584"/>
                  </a:lnTo>
                  <a:lnTo>
                    <a:pt x="0" y="4846"/>
                  </a:lnTo>
                  <a:lnTo>
                    <a:pt x="0" y="6263"/>
                  </a:lnTo>
                  <a:cubicBezTo>
                    <a:pt x="0" y="6330"/>
                    <a:pt x="30" y="6368"/>
                    <a:pt x="80" y="6368"/>
                  </a:cubicBezTo>
                  <a:cubicBezTo>
                    <a:pt x="101" y="6368"/>
                    <a:pt x="127" y="6361"/>
                    <a:pt x="155" y="6347"/>
                  </a:cubicBezTo>
                  <a:lnTo>
                    <a:pt x="6239" y="2834"/>
                  </a:lnTo>
                  <a:cubicBezTo>
                    <a:pt x="6322" y="2787"/>
                    <a:pt x="6394" y="2667"/>
                    <a:pt x="6394" y="2560"/>
                  </a:cubicBezTo>
                  <a:lnTo>
                    <a:pt x="6394" y="512"/>
                  </a:lnTo>
                  <a:lnTo>
                    <a:pt x="6191" y="536"/>
                  </a:lnTo>
                  <a:lnTo>
                    <a:pt x="6013"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1038171" y="1770617"/>
              <a:ext cx="292549" cy="177576"/>
            </a:xfrm>
            <a:custGeom>
              <a:avLst/>
              <a:gdLst/>
              <a:ahLst/>
              <a:cxnLst/>
              <a:rect l="l" t="t" r="r" b="b"/>
              <a:pathLst>
                <a:path w="9145" h="5551" extrusionOk="0">
                  <a:moveTo>
                    <a:pt x="9080" y="0"/>
                  </a:moveTo>
                  <a:cubicBezTo>
                    <a:pt x="9067" y="0"/>
                    <a:pt x="9053" y="5"/>
                    <a:pt x="9037" y="14"/>
                  </a:cubicBezTo>
                  <a:lnTo>
                    <a:pt x="120" y="5229"/>
                  </a:lnTo>
                  <a:cubicBezTo>
                    <a:pt x="60" y="5264"/>
                    <a:pt x="1" y="5360"/>
                    <a:pt x="1" y="5443"/>
                  </a:cubicBezTo>
                  <a:cubicBezTo>
                    <a:pt x="1" y="5507"/>
                    <a:pt x="36" y="5550"/>
                    <a:pt x="79" y="5550"/>
                  </a:cubicBezTo>
                  <a:cubicBezTo>
                    <a:pt x="92" y="5550"/>
                    <a:pt x="106" y="5546"/>
                    <a:pt x="120" y="5538"/>
                  </a:cubicBezTo>
                  <a:lnTo>
                    <a:pt x="9037" y="323"/>
                  </a:lnTo>
                  <a:cubicBezTo>
                    <a:pt x="9097" y="288"/>
                    <a:pt x="9145" y="192"/>
                    <a:pt x="9145" y="109"/>
                  </a:cubicBezTo>
                  <a:cubicBezTo>
                    <a:pt x="9145" y="38"/>
                    <a:pt x="9118" y="0"/>
                    <a:pt x="9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1038171" y="1739363"/>
              <a:ext cx="292549" cy="177257"/>
            </a:xfrm>
            <a:custGeom>
              <a:avLst/>
              <a:gdLst/>
              <a:ahLst/>
              <a:cxnLst/>
              <a:rect l="l" t="t" r="r" b="b"/>
              <a:pathLst>
                <a:path w="9145" h="5541" extrusionOk="0">
                  <a:moveTo>
                    <a:pt x="9081" y="1"/>
                  </a:moveTo>
                  <a:cubicBezTo>
                    <a:pt x="9068" y="1"/>
                    <a:pt x="9053" y="5"/>
                    <a:pt x="9037" y="14"/>
                  </a:cubicBezTo>
                  <a:lnTo>
                    <a:pt x="120" y="5217"/>
                  </a:lnTo>
                  <a:cubicBezTo>
                    <a:pt x="60" y="5265"/>
                    <a:pt x="1" y="5360"/>
                    <a:pt x="1" y="5444"/>
                  </a:cubicBezTo>
                  <a:cubicBezTo>
                    <a:pt x="1" y="5505"/>
                    <a:pt x="33" y="5541"/>
                    <a:pt x="74" y="5541"/>
                  </a:cubicBezTo>
                  <a:cubicBezTo>
                    <a:pt x="89" y="5541"/>
                    <a:pt x="104" y="5536"/>
                    <a:pt x="120" y="5527"/>
                  </a:cubicBezTo>
                  <a:lnTo>
                    <a:pt x="9037" y="312"/>
                  </a:lnTo>
                  <a:cubicBezTo>
                    <a:pt x="9097" y="288"/>
                    <a:pt x="9145" y="181"/>
                    <a:pt x="9145" y="98"/>
                  </a:cubicBezTo>
                  <a:cubicBezTo>
                    <a:pt x="9145" y="36"/>
                    <a:pt x="9119" y="1"/>
                    <a:pt x="9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1038171" y="1708141"/>
              <a:ext cx="292549" cy="177257"/>
            </a:xfrm>
            <a:custGeom>
              <a:avLst/>
              <a:gdLst/>
              <a:ahLst/>
              <a:cxnLst/>
              <a:rect l="l" t="t" r="r" b="b"/>
              <a:pathLst>
                <a:path w="9145" h="5541" extrusionOk="0">
                  <a:moveTo>
                    <a:pt x="9081" y="0"/>
                  </a:moveTo>
                  <a:cubicBezTo>
                    <a:pt x="9068" y="0"/>
                    <a:pt x="9053" y="5"/>
                    <a:pt x="9037" y="14"/>
                  </a:cubicBezTo>
                  <a:lnTo>
                    <a:pt x="120" y="5217"/>
                  </a:lnTo>
                  <a:cubicBezTo>
                    <a:pt x="60" y="5253"/>
                    <a:pt x="1" y="5348"/>
                    <a:pt x="1" y="5431"/>
                  </a:cubicBezTo>
                  <a:cubicBezTo>
                    <a:pt x="1" y="5502"/>
                    <a:pt x="34" y="5540"/>
                    <a:pt x="75" y="5540"/>
                  </a:cubicBezTo>
                  <a:cubicBezTo>
                    <a:pt x="89" y="5540"/>
                    <a:pt x="104" y="5536"/>
                    <a:pt x="120" y="5527"/>
                  </a:cubicBezTo>
                  <a:lnTo>
                    <a:pt x="9037" y="312"/>
                  </a:lnTo>
                  <a:cubicBezTo>
                    <a:pt x="9097" y="276"/>
                    <a:pt x="9145" y="181"/>
                    <a:pt x="9145" y="97"/>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1038171" y="1676536"/>
              <a:ext cx="292549" cy="177257"/>
            </a:xfrm>
            <a:custGeom>
              <a:avLst/>
              <a:gdLst/>
              <a:ahLst/>
              <a:cxnLst/>
              <a:rect l="l" t="t" r="r" b="b"/>
              <a:pathLst>
                <a:path w="9145" h="5541" extrusionOk="0">
                  <a:moveTo>
                    <a:pt x="9081" y="0"/>
                  </a:moveTo>
                  <a:cubicBezTo>
                    <a:pt x="9068" y="0"/>
                    <a:pt x="9053" y="5"/>
                    <a:pt x="9037" y="14"/>
                  </a:cubicBezTo>
                  <a:lnTo>
                    <a:pt x="120" y="5229"/>
                  </a:lnTo>
                  <a:cubicBezTo>
                    <a:pt x="60" y="5265"/>
                    <a:pt x="1" y="5360"/>
                    <a:pt x="1" y="5443"/>
                  </a:cubicBezTo>
                  <a:cubicBezTo>
                    <a:pt x="1" y="5505"/>
                    <a:pt x="33" y="5540"/>
                    <a:pt x="74" y="5540"/>
                  </a:cubicBezTo>
                  <a:cubicBezTo>
                    <a:pt x="89" y="5540"/>
                    <a:pt x="104" y="5536"/>
                    <a:pt x="120" y="5526"/>
                  </a:cubicBezTo>
                  <a:lnTo>
                    <a:pt x="9037" y="323"/>
                  </a:lnTo>
                  <a:cubicBezTo>
                    <a:pt x="9097" y="288"/>
                    <a:pt x="9145" y="181"/>
                    <a:pt x="9145" y="97"/>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1038171" y="1832293"/>
              <a:ext cx="292549" cy="177257"/>
            </a:xfrm>
            <a:custGeom>
              <a:avLst/>
              <a:gdLst/>
              <a:ahLst/>
              <a:cxnLst/>
              <a:rect l="l" t="t" r="r" b="b"/>
              <a:pathLst>
                <a:path w="9145" h="5541" extrusionOk="0">
                  <a:moveTo>
                    <a:pt x="9081" y="1"/>
                  </a:moveTo>
                  <a:cubicBezTo>
                    <a:pt x="9068" y="1"/>
                    <a:pt x="9053" y="5"/>
                    <a:pt x="9037" y="15"/>
                  </a:cubicBezTo>
                  <a:lnTo>
                    <a:pt x="120" y="5229"/>
                  </a:lnTo>
                  <a:cubicBezTo>
                    <a:pt x="60" y="5265"/>
                    <a:pt x="1" y="5360"/>
                    <a:pt x="1" y="5444"/>
                  </a:cubicBezTo>
                  <a:cubicBezTo>
                    <a:pt x="1" y="5505"/>
                    <a:pt x="33" y="5541"/>
                    <a:pt x="74" y="5541"/>
                  </a:cubicBezTo>
                  <a:cubicBezTo>
                    <a:pt x="89" y="5541"/>
                    <a:pt x="104" y="5536"/>
                    <a:pt x="120" y="5527"/>
                  </a:cubicBezTo>
                  <a:lnTo>
                    <a:pt x="9037" y="324"/>
                  </a:lnTo>
                  <a:cubicBezTo>
                    <a:pt x="9097" y="288"/>
                    <a:pt x="9145" y="181"/>
                    <a:pt x="9145" y="98"/>
                  </a:cubicBezTo>
                  <a:cubicBezTo>
                    <a:pt x="9145" y="36"/>
                    <a:pt x="9119" y="1"/>
                    <a:pt x="9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1038171" y="1801071"/>
              <a:ext cx="292549" cy="177257"/>
            </a:xfrm>
            <a:custGeom>
              <a:avLst/>
              <a:gdLst/>
              <a:ahLst/>
              <a:cxnLst/>
              <a:rect l="l" t="t" r="r" b="b"/>
              <a:pathLst>
                <a:path w="9145" h="5541" extrusionOk="0">
                  <a:moveTo>
                    <a:pt x="9081" y="0"/>
                  </a:moveTo>
                  <a:cubicBezTo>
                    <a:pt x="9068" y="0"/>
                    <a:pt x="9053" y="5"/>
                    <a:pt x="9037" y="14"/>
                  </a:cubicBezTo>
                  <a:lnTo>
                    <a:pt x="120" y="5217"/>
                  </a:lnTo>
                  <a:cubicBezTo>
                    <a:pt x="60" y="5253"/>
                    <a:pt x="1" y="5348"/>
                    <a:pt x="1" y="5443"/>
                  </a:cubicBezTo>
                  <a:cubicBezTo>
                    <a:pt x="1" y="5505"/>
                    <a:pt x="33" y="5541"/>
                    <a:pt x="74" y="5541"/>
                  </a:cubicBezTo>
                  <a:cubicBezTo>
                    <a:pt x="89" y="5541"/>
                    <a:pt x="104" y="5536"/>
                    <a:pt x="120" y="5527"/>
                  </a:cubicBezTo>
                  <a:lnTo>
                    <a:pt x="9037" y="312"/>
                  </a:lnTo>
                  <a:cubicBezTo>
                    <a:pt x="9097" y="276"/>
                    <a:pt x="9145" y="181"/>
                    <a:pt x="9145" y="98"/>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790603" y="1792370"/>
              <a:ext cx="223226" cy="148210"/>
            </a:xfrm>
            <a:custGeom>
              <a:avLst/>
              <a:gdLst/>
              <a:ahLst/>
              <a:cxnLst/>
              <a:rect l="l" t="t" r="r" b="b"/>
              <a:pathLst>
                <a:path w="6978" h="4633" extrusionOk="0">
                  <a:moveTo>
                    <a:pt x="6978" y="0"/>
                  </a:moveTo>
                  <a:lnTo>
                    <a:pt x="1" y="4037"/>
                  </a:lnTo>
                  <a:lnTo>
                    <a:pt x="1" y="4632"/>
                  </a:lnTo>
                  <a:lnTo>
                    <a:pt x="6978" y="608"/>
                  </a:lnTo>
                  <a:lnTo>
                    <a:pt x="69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9" name="Picture 68"/>
          <p:cNvPicPr/>
          <p:nvPr/>
        </p:nvPicPr>
        <p:blipFill>
          <a:blip r:embed="rId3">
            <a:extLst>
              <a:ext uri="{28A0092B-C50C-407E-A947-70E740481C1C}">
                <a14:useLocalDpi xmlns:a14="http://schemas.microsoft.com/office/drawing/2010/main" val="0"/>
              </a:ext>
            </a:extLst>
          </a:blip>
          <a:stretch>
            <a:fillRect/>
          </a:stretch>
        </p:blipFill>
        <p:spPr>
          <a:xfrm>
            <a:off x="1542218" y="969645"/>
            <a:ext cx="6030845" cy="320421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p52"/>
          <p:cNvSpPr/>
          <p:nvPr/>
        </p:nvSpPr>
        <p:spPr>
          <a:xfrm>
            <a:off x="3467376" y="462700"/>
            <a:ext cx="1971300" cy="19713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txBox="1">
            <a:spLocks noGrp="1"/>
          </p:cNvSpPr>
          <p:nvPr>
            <p:ph type="title"/>
          </p:nvPr>
        </p:nvSpPr>
        <p:spPr>
          <a:xfrm>
            <a:off x="1011060" y="2619486"/>
            <a:ext cx="7446600" cy="99348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smtClean="0"/>
              <a:t>03 Cài đặt hệ thống</a:t>
            </a:r>
            <a:endParaRPr sz="4800" dirty="0"/>
          </a:p>
        </p:txBody>
      </p:sp>
      <p:sp>
        <p:nvSpPr>
          <p:cNvPr id="1897" name="Google Shape;1897;p52"/>
          <p:cNvSpPr/>
          <p:nvPr/>
        </p:nvSpPr>
        <p:spPr>
          <a:xfrm>
            <a:off x="-474562" y="3668600"/>
            <a:ext cx="2031900" cy="20319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7530550" y="3562325"/>
            <a:ext cx="2590800" cy="2707800"/>
          </a:xfrm>
          <a:prstGeom prst="roundRect">
            <a:avLst>
              <a:gd name="adj" fmla="val 16667"/>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 name="Google Shape;1899;p52"/>
          <p:cNvGrpSpPr/>
          <p:nvPr/>
        </p:nvGrpSpPr>
        <p:grpSpPr>
          <a:xfrm>
            <a:off x="3728785" y="1008411"/>
            <a:ext cx="1448388" cy="879780"/>
            <a:chOff x="2321724" y="3410534"/>
            <a:chExt cx="836059" cy="507839"/>
          </a:xfrm>
        </p:grpSpPr>
        <p:sp>
          <p:nvSpPr>
            <p:cNvPr id="1900" name="Google Shape;1900;p52"/>
            <p:cNvSpPr/>
            <p:nvPr/>
          </p:nvSpPr>
          <p:spPr>
            <a:xfrm>
              <a:off x="2324763" y="3611429"/>
              <a:ext cx="830364" cy="306944"/>
            </a:xfrm>
            <a:custGeom>
              <a:avLst/>
              <a:gdLst/>
              <a:ahLst/>
              <a:cxnLst/>
              <a:rect l="l" t="t" r="r" b="b"/>
              <a:pathLst>
                <a:path w="25957" h="9595" extrusionOk="0">
                  <a:moveTo>
                    <a:pt x="25957" y="2394"/>
                  </a:moveTo>
                  <a:lnTo>
                    <a:pt x="25956" y="2402"/>
                  </a:lnTo>
                  <a:lnTo>
                    <a:pt x="25956" y="2402"/>
                  </a:lnTo>
                  <a:cubicBezTo>
                    <a:pt x="25956" y="2399"/>
                    <a:pt x="25957" y="2397"/>
                    <a:pt x="25957" y="2394"/>
                  </a:cubicBezTo>
                  <a:close/>
                  <a:moveTo>
                    <a:pt x="1" y="1"/>
                  </a:moveTo>
                  <a:lnTo>
                    <a:pt x="1" y="917"/>
                  </a:lnTo>
                  <a:cubicBezTo>
                    <a:pt x="1" y="1060"/>
                    <a:pt x="96" y="1203"/>
                    <a:pt x="275" y="1298"/>
                  </a:cubicBezTo>
                  <a:lnTo>
                    <a:pt x="14372" y="9442"/>
                  </a:lnTo>
                  <a:cubicBezTo>
                    <a:pt x="14550" y="9543"/>
                    <a:pt x="14788" y="9594"/>
                    <a:pt x="15028" y="9594"/>
                  </a:cubicBezTo>
                  <a:cubicBezTo>
                    <a:pt x="15268" y="9594"/>
                    <a:pt x="15509" y="9543"/>
                    <a:pt x="15693" y="9442"/>
                  </a:cubicBezTo>
                  <a:lnTo>
                    <a:pt x="25683" y="3692"/>
                  </a:lnTo>
                  <a:cubicBezTo>
                    <a:pt x="25861" y="3584"/>
                    <a:pt x="25945" y="3453"/>
                    <a:pt x="25945" y="3311"/>
                  </a:cubicBezTo>
                  <a:lnTo>
                    <a:pt x="25956" y="2402"/>
                  </a:lnTo>
                  <a:lnTo>
                    <a:pt x="25956" y="2402"/>
                  </a:lnTo>
                  <a:cubicBezTo>
                    <a:pt x="25953" y="2542"/>
                    <a:pt x="25858" y="2670"/>
                    <a:pt x="25683" y="2775"/>
                  </a:cubicBezTo>
                  <a:lnTo>
                    <a:pt x="15693" y="8525"/>
                  </a:lnTo>
                  <a:cubicBezTo>
                    <a:pt x="15509" y="8627"/>
                    <a:pt x="15268" y="8677"/>
                    <a:pt x="15028" y="8677"/>
                  </a:cubicBezTo>
                  <a:cubicBezTo>
                    <a:pt x="14788" y="8677"/>
                    <a:pt x="14550" y="8627"/>
                    <a:pt x="14372" y="8525"/>
                  </a:cubicBezTo>
                  <a:lnTo>
                    <a:pt x="275" y="382"/>
                  </a:lnTo>
                  <a:cubicBezTo>
                    <a:pt x="96" y="286"/>
                    <a:pt x="1" y="144"/>
                    <a:pt x="1"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2321724" y="3410534"/>
              <a:ext cx="836059" cy="478506"/>
            </a:xfrm>
            <a:custGeom>
              <a:avLst/>
              <a:gdLst/>
              <a:ahLst/>
              <a:cxnLst/>
              <a:rect l="l" t="t" r="r" b="b"/>
              <a:pathLst>
                <a:path w="26135" h="14958" extrusionOk="0">
                  <a:moveTo>
                    <a:pt x="11020" y="0"/>
                  </a:moveTo>
                  <a:cubicBezTo>
                    <a:pt x="10782" y="0"/>
                    <a:pt x="10544" y="54"/>
                    <a:pt x="10359" y="161"/>
                  </a:cubicBezTo>
                  <a:lnTo>
                    <a:pt x="370" y="5900"/>
                  </a:lnTo>
                  <a:cubicBezTo>
                    <a:pt x="1" y="6114"/>
                    <a:pt x="13" y="6459"/>
                    <a:pt x="370" y="6662"/>
                  </a:cubicBezTo>
                  <a:lnTo>
                    <a:pt x="14467" y="14805"/>
                  </a:lnTo>
                  <a:cubicBezTo>
                    <a:pt x="14645" y="14907"/>
                    <a:pt x="14883" y="14957"/>
                    <a:pt x="15123" y="14957"/>
                  </a:cubicBezTo>
                  <a:cubicBezTo>
                    <a:pt x="15363" y="14957"/>
                    <a:pt x="15604" y="14907"/>
                    <a:pt x="15788" y="14805"/>
                  </a:cubicBezTo>
                  <a:lnTo>
                    <a:pt x="25778" y="9055"/>
                  </a:lnTo>
                  <a:cubicBezTo>
                    <a:pt x="26135" y="8840"/>
                    <a:pt x="26135" y="8507"/>
                    <a:pt x="25778" y="8293"/>
                  </a:cubicBezTo>
                  <a:lnTo>
                    <a:pt x="11681" y="161"/>
                  </a:lnTo>
                  <a:cubicBezTo>
                    <a:pt x="11496" y="54"/>
                    <a:pt x="11258" y="0"/>
                    <a:pt x="11020"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2390662" y="3445915"/>
              <a:ext cx="374827" cy="204736"/>
            </a:xfrm>
            <a:custGeom>
              <a:avLst/>
              <a:gdLst/>
              <a:ahLst/>
              <a:cxnLst/>
              <a:rect l="l" t="t" r="r" b="b"/>
              <a:pathLst>
                <a:path w="11717" h="6400" extrusionOk="0">
                  <a:moveTo>
                    <a:pt x="9059" y="1"/>
                  </a:moveTo>
                  <a:cubicBezTo>
                    <a:pt x="8993" y="1"/>
                    <a:pt x="8924" y="16"/>
                    <a:pt x="8871" y="43"/>
                  </a:cubicBezTo>
                  <a:lnTo>
                    <a:pt x="108" y="4877"/>
                  </a:lnTo>
                  <a:cubicBezTo>
                    <a:pt x="1" y="4937"/>
                    <a:pt x="1" y="5020"/>
                    <a:pt x="84" y="5067"/>
                  </a:cubicBezTo>
                  <a:lnTo>
                    <a:pt x="2513" y="6365"/>
                  </a:lnTo>
                  <a:cubicBezTo>
                    <a:pt x="2552" y="6388"/>
                    <a:pt x="2605" y="6400"/>
                    <a:pt x="2661" y="6400"/>
                  </a:cubicBezTo>
                  <a:cubicBezTo>
                    <a:pt x="2723" y="6400"/>
                    <a:pt x="2790" y="6385"/>
                    <a:pt x="2846" y="6353"/>
                  </a:cubicBezTo>
                  <a:lnTo>
                    <a:pt x="11609" y="1519"/>
                  </a:lnTo>
                  <a:cubicBezTo>
                    <a:pt x="11705" y="1460"/>
                    <a:pt x="11716" y="1377"/>
                    <a:pt x="11633" y="1329"/>
                  </a:cubicBezTo>
                  <a:lnTo>
                    <a:pt x="9204" y="31"/>
                  </a:lnTo>
                  <a:cubicBezTo>
                    <a:pt x="9162" y="10"/>
                    <a:pt x="9112" y="1"/>
                    <a:pt x="90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2513982" y="3663221"/>
              <a:ext cx="100673" cy="37556"/>
            </a:xfrm>
            <a:custGeom>
              <a:avLst/>
              <a:gdLst/>
              <a:ahLst/>
              <a:cxnLst/>
              <a:rect l="l" t="t" r="r" b="b"/>
              <a:pathLst>
                <a:path w="3147" h="1174" extrusionOk="0">
                  <a:moveTo>
                    <a:pt x="3" y="1"/>
                  </a:moveTo>
                  <a:cubicBezTo>
                    <a:pt x="0" y="13"/>
                    <a:pt x="0" y="26"/>
                    <a:pt x="3" y="39"/>
                  </a:cubicBezTo>
                  <a:lnTo>
                    <a:pt x="3" y="39"/>
                  </a:lnTo>
                  <a:lnTo>
                    <a:pt x="3" y="1"/>
                  </a:lnTo>
                  <a:close/>
                  <a:moveTo>
                    <a:pt x="3147" y="13"/>
                  </a:moveTo>
                  <a:cubicBezTo>
                    <a:pt x="3147" y="60"/>
                    <a:pt x="3123" y="108"/>
                    <a:pt x="3051" y="144"/>
                  </a:cubicBezTo>
                  <a:lnTo>
                    <a:pt x="1813" y="870"/>
                  </a:lnTo>
                  <a:cubicBezTo>
                    <a:pt x="1748" y="906"/>
                    <a:pt x="1664" y="924"/>
                    <a:pt x="1581" y="924"/>
                  </a:cubicBezTo>
                  <a:cubicBezTo>
                    <a:pt x="1498" y="924"/>
                    <a:pt x="1414" y="906"/>
                    <a:pt x="1349" y="870"/>
                  </a:cubicBezTo>
                  <a:lnTo>
                    <a:pt x="99" y="144"/>
                  </a:lnTo>
                  <a:cubicBezTo>
                    <a:pt x="45" y="117"/>
                    <a:pt x="12" y="77"/>
                    <a:pt x="3" y="39"/>
                  </a:cubicBezTo>
                  <a:lnTo>
                    <a:pt x="3" y="39"/>
                  </a:lnTo>
                  <a:lnTo>
                    <a:pt x="3" y="263"/>
                  </a:lnTo>
                  <a:cubicBezTo>
                    <a:pt x="3" y="310"/>
                    <a:pt x="27" y="358"/>
                    <a:pt x="99" y="394"/>
                  </a:cubicBezTo>
                  <a:lnTo>
                    <a:pt x="1349" y="1120"/>
                  </a:lnTo>
                  <a:cubicBezTo>
                    <a:pt x="1414" y="1156"/>
                    <a:pt x="1498" y="1174"/>
                    <a:pt x="1581" y="1174"/>
                  </a:cubicBezTo>
                  <a:cubicBezTo>
                    <a:pt x="1664" y="1174"/>
                    <a:pt x="1748" y="1156"/>
                    <a:pt x="1813" y="1120"/>
                  </a:cubicBezTo>
                  <a:lnTo>
                    <a:pt x="3051" y="394"/>
                  </a:lnTo>
                  <a:cubicBezTo>
                    <a:pt x="3123" y="358"/>
                    <a:pt x="3147" y="310"/>
                    <a:pt x="3147" y="263"/>
                  </a:cubicBezTo>
                  <a:lnTo>
                    <a:pt x="3147" y="1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2512926" y="3634110"/>
              <a:ext cx="102880" cy="58574"/>
            </a:xfrm>
            <a:custGeom>
              <a:avLst/>
              <a:gdLst/>
              <a:ahLst/>
              <a:cxnLst/>
              <a:rect l="l" t="t" r="r" b="b"/>
              <a:pathLst>
                <a:path w="3216" h="1831" extrusionOk="0">
                  <a:moveTo>
                    <a:pt x="1602" y="0"/>
                  </a:moveTo>
                  <a:cubicBezTo>
                    <a:pt x="1519" y="0"/>
                    <a:pt x="1435" y="18"/>
                    <a:pt x="1370" y="54"/>
                  </a:cubicBezTo>
                  <a:lnTo>
                    <a:pt x="120" y="780"/>
                  </a:lnTo>
                  <a:cubicBezTo>
                    <a:pt x="1" y="851"/>
                    <a:pt x="1" y="970"/>
                    <a:pt x="132" y="1054"/>
                  </a:cubicBezTo>
                  <a:lnTo>
                    <a:pt x="1382" y="1768"/>
                  </a:lnTo>
                  <a:cubicBezTo>
                    <a:pt x="1447" y="1810"/>
                    <a:pt x="1531" y="1831"/>
                    <a:pt x="1614" y="1831"/>
                  </a:cubicBezTo>
                  <a:cubicBezTo>
                    <a:pt x="1697" y="1831"/>
                    <a:pt x="1781" y="1810"/>
                    <a:pt x="1846" y="1768"/>
                  </a:cubicBezTo>
                  <a:lnTo>
                    <a:pt x="3084" y="1054"/>
                  </a:lnTo>
                  <a:cubicBezTo>
                    <a:pt x="3215" y="970"/>
                    <a:pt x="3215" y="851"/>
                    <a:pt x="3084" y="780"/>
                  </a:cubicBezTo>
                  <a:lnTo>
                    <a:pt x="1834" y="54"/>
                  </a:lnTo>
                  <a:cubicBezTo>
                    <a:pt x="1769"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2591013" y="3622850"/>
              <a:ext cx="100577" cy="37172"/>
            </a:xfrm>
            <a:custGeom>
              <a:avLst/>
              <a:gdLst/>
              <a:ahLst/>
              <a:cxnLst/>
              <a:rect l="l" t="t" r="r" b="b"/>
              <a:pathLst>
                <a:path w="3144" h="1162" extrusionOk="0">
                  <a:moveTo>
                    <a:pt x="0" y="1"/>
                  </a:moveTo>
                  <a:lnTo>
                    <a:pt x="0" y="251"/>
                  </a:lnTo>
                  <a:cubicBezTo>
                    <a:pt x="0" y="298"/>
                    <a:pt x="24" y="346"/>
                    <a:pt x="96" y="382"/>
                  </a:cubicBezTo>
                  <a:lnTo>
                    <a:pt x="1346" y="1108"/>
                  </a:lnTo>
                  <a:cubicBezTo>
                    <a:pt x="1411" y="1144"/>
                    <a:pt x="1495" y="1162"/>
                    <a:pt x="1578" y="1162"/>
                  </a:cubicBezTo>
                  <a:cubicBezTo>
                    <a:pt x="1661" y="1162"/>
                    <a:pt x="1745" y="1144"/>
                    <a:pt x="1810" y="1108"/>
                  </a:cubicBezTo>
                  <a:lnTo>
                    <a:pt x="3048" y="382"/>
                  </a:lnTo>
                  <a:cubicBezTo>
                    <a:pt x="3120" y="346"/>
                    <a:pt x="3144" y="298"/>
                    <a:pt x="3144" y="251"/>
                  </a:cubicBezTo>
                  <a:lnTo>
                    <a:pt x="3144" y="1"/>
                  </a:lnTo>
                  <a:cubicBezTo>
                    <a:pt x="3144" y="48"/>
                    <a:pt x="3120" y="96"/>
                    <a:pt x="3048" y="132"/>
                  </a:cubicBezTo>
                  <a:lnTo>
                    <a:pt x="1810" y="858"/>
                  </a:lnTo>
                  <a:cubicBezTo>
                    <a:pt x="1745" y="894"/>
                    <a:pt x="1661" y="912"/>
                    <a:pt x="1578" y="912"/>
                  </a:cubicBezTo>
                  <a:cubicBezTo>
                    <a:pt x="1495" y="912"/>
                    <a:pt x="1411" y="894"/>
                    <a:pt x="1346" y="858"/>
                  </a:cubicBezTo>
                  <a:lnTo>
                    <a:pt x="96" y="132"/>
                  </a:lnTo>
                  <a:cubicBezTo>
                    <a:pt x="24" y="96"/>
                    <a:pt x="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2589861" y="3593451"/>
              <a:ext cx="102880" cy="58574"/>
            </a:xfrm>
            <a:custGeom>
              <a:avLst/>
              <a:gdLst/>
              <a:ahLst/>
              <a:cxnLst/>
              <a:rect l="l" t="t" r="r" b="b"/>
              <a:pathLst>
                <a:path w="3216" h="1831" extrusionOk="0">
                  <a:moveTo>
                    <a:pt x="1602" y="0"/>
                  </a:moveTo>
                  <a:cubicBezTo>
                    <a:pt x="1519" y="0"/>
                    <a:pt x="1435" y="21"/>
                    <a:pt x="1370" y="63"/>
                  </a:cubicBezTo>
                  <a:lnTo>
                    <a:pt x="132" y="777"/>
                  </a:lnTo>
                  <a:cubicBezTo>
                    <a:pt x="1" y="860"/>
                    <a:pt x="1" y="979"/>
                    <a:pt x="132" y="1051"/>
                  </a:cubicBezTo>
                  <a:lnTo>
                    <a:pt x="1382" y="1777"/>
                  </a:lnTo>
                  <a:cubicBezTo>
                    <a:pt x="1447" y="1813"/>
                    <a:pt x="1531" y="1831"/>
                    <a:pt x="1614" y="1831"/>
                  </a:cubicBezTo>
                  <a:cubicBezTo>
                    <a:pt x="1697" y="1831"/>
                    <a:pt x="1781" y="1813"/>
                    <a:pt x="1846" y="1777"/>
                  </a:cubicBezTo>
                  <a:lnTo>
                    <a:pt x="3084" y="1051"/>
                  </a:lnTo>
                  <a:cubicBezTo>
                    <a:pt x="3215" y="979"/>
                    <a:pt x="3215" y="860"/>
                    <a:pt x="3084" y="789"/>
                  </a:cubicBezTo>
                  <a:lnTo>
                    <a:pt x="1834" y="63"/>
                  </a:lnTo>
                  <a:cubicBezTo>
                    <a:pt x="1769" y="21"/>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2667948" y="3582095"/>
              <a:ext cx="100577" cy="37172"/>
            </a:xfrm>
            <a:custGeom>
              <a:avLst/>
              <a:gdLst/>
              <a:ahLst/>
              <a:cxnLst/>
              <a:rect l="l" t="t" r="r" b="b"/>
              <a:pathLst>
                <a:path w="3144" h="1162" extrusionOk="0">
                  <a:moveTo>
                    <a:pt x="0" y="1"/>
                  </a:moveTo>
                  <a:lnTo>
                    <a:pt x="0" y="251"/>
                  </a:lnTo>
                  <a:cubicBezTo>
                    <a:pt x="0" y="299"/>
                    <a:pt x="24" y="346"/>
                    <a:pt x="96" y="382"/>
                  </a:cubicBezTo>
                  <a:lnTo>
                    <a:pt x="1346" y="1108"/>
                  </a:lnTo>
                  <a:cubicBezTo>
                    <a:pt x="1411" y="1144"/>
                    <a:pt x="1495" y="1162"/>
                    <a:pt x="1578" y="1162"/>
                  </a:cubicBezTo>
                  <a:cubicBezTo>
                    <a:pt x="1661" y="1162"/>
                    <a:pt x="1745" y="1144"/>
                    <a:pt x="1810" y="1108"/>
                  </a:cubicBezTo>
                  <a:lnTo>
                    <a:pt x="3048" y="382"/>
                  </a:lnTo>
                  <a:cubicBezTo>
                    <a:pt x="3120" y="346"/>
                    <a:pt x="3144" y="299"/>
                    <a:pt x="3144" y="251"/>
                  </a:cubicBezTo>
                  <a:lnTo>
                    <a:pt x="3144" y="1"/>
                  </a:lnTo>
                  <a:cubicBezTo>
                    <a:pt x="3144" y="48"/>
                    <a:pt x="3120" y="96"/>
                    <a:pt x="3048" y="132"/>
                  </a:cubicBezTo>
                  <a:lnTo>
                    <a:pt x="1810" y="858"/>
                  </a:lnTo>
                  <a:cubicBezTo>
                    <a:pt x="1745" y="894"/>
                    <a:pt x="1661" y="912"/>
                    <a:pt x="1578" y="912"/>
                  </a:cubicBezTo>
                  <a:cubicBezTo>
                    <a:pt x="1495" y="912"/>
                    <a:pt x="1411" y="894"/>
                    <a:pt x="1346" y="858"/>
                  </a:cubicBezTo>
                  <a:lnTo>
                    <a:pt x="96" y="132"/>
                  </a:lnTo>
                  <a:cubicBezTo>
                    <a:pt x="24" y="96"/>
                    <a:pt x="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2666796" y="3552984"/>
              <a:ext cx="102880" cy="58286"/>
            </a:xfrm>
            <a:custGeom>
              <a:avLst/>
              <a:gdLst/>
              <a:ahLst/>
              <a:cxnLst/>
              <a:rect l="l" t="t" r="r" b="b"/>
              <a:pathLst>
                <a:path w="3216" h="1822" extrusionOk="0">
                  <a:moveTo>
                    <a:pt x="1602" y="0"/>
                  </a:moveTo>
                  <a:cubicBezTo>
                    <a:pt x="1519" y="0"/>
                    <a:pt x="1435" y="18"/>
                    <a:pt x="1370" y="54"/>
                  </a:cubicBezTo>
                  <a:lnTo>
                    <a:pt x="132" y="780"/>
                  </a:lnTo>
                  <a:cubicBezTo>
                    <a:pt x="1" y="851"/>
                    <a:pt x="1" y="970"/>
                    <a:pt x="132" y="1042"/>
                  </a:cubicBezTo>
                  <a:lnTo>
                    <a:pt x="1382" y="1768"/>
                  </a:lnTo>
                  <a:cubicBezTo>
                    <a:pt x="1447" y="1804"/>
                    <a:pt x="1531" y="1822"/>
                    <a:pt x="1614" y="1822"/>
                  </a:cubicBezTo>
                  <a:cubicBezTo>
                    <a:pt x="1697" y="1822"/>
                    <a:pt x="1781" y="1804"/>
                    <a:pt x="1846" y="1768"/>
                  </a:cubicBezTo>
                  <a:lnTo>
                    <a:pt x="3084" y="1042"/>
                  </a:lnTo>
                  <a:cubicBezTo>
                    <a:pt x="3215" y="970"/>
                    <a:pt x="3215" y="851"/>
                    <a:pt x="3084" y="780"/>
                  </a:cubicBezTo>
                  <a:lnTo>
                    <a:pt x="1834" y="54"/>
                  </a:lnTo>
                  <a:cubicBezTo>
                    <a:pt x="1769"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2744883" y="3541340"/>
              <a:ext cx="100577" cy="37460"/>
            </a:xfrm>
            <a:custGeom>
              <a:avLst/>
              <a:gdLst/>
              <a:ahLst/>
              <a:cxnLst/>
              <a:rect l="l" t="t" r="r" b="b"/>
              <a:pathLst>
                <a:path w="3144" h="1171" extrusionOk="0">
                  <a:moveTo>
                    <a:pt x="0" y="1"/>
                  </a:moveTo>
                  <a:lnTo>
                    <a:pt x="0" y="251"/>
                  </a:lnTo>
                  <a:cubicBezTo>
                    <a:pt x="0" y="299"/>
                    <a:pt x="24" y="346"/>
                    <a:pt x="96" y="394"/>
                  </a:cubicBezTo>
                  <a:lnTo>
                    <a:pt x="1346" y="1108"/>
                  </a:lnTo>
                  <a:cubicBezTo>
                    <a:pt x="1411" y="1150"/>
                    <a:pt x="1495" y="1171"/>
                    <a:pt x="1578" y="1171"/>
                  </a:cubicBezTo>
                  <a:cubicBezTo>
                    <a:pt x="1661" y="1171"/>
                    <a:pt x="1745" y="1150"/>
                    <a:pt x="1810" y="1108"/>
                  </a:cubicBezTo>
                  <a:lnTo>
                    <a:pt x="3048" y="394"/>
                  </a:lnTo>
                  <a:cubicBezTo>
                    <a:pt x="3120" y="358"/>
                    <a:pt x="3144" y="299"/>
                    <a:pt x="3144" y="251"/>
                  </a:cubicBezTo>
                  <a:lnTo>
                    <a:pt x="3144" y="1"/>
                  </a:lnTo>
                  <a:cubicBezTo>
                    <a:pt x="3144" y="49"/>
                    <a:pt x="3120" y="96"/>
                    <a:pt x="3048" y="132"/>
                  </a:cubicBezTo>
                  <a:lnTo>
                    <a:pt x="1810" y="858"/>
                  </a:lnTo>
                  <a:cubicBezTo>
                    <a:pt x="1745" y="894"/>
                    <a:pt x="1661" y="912"/>
                    <a:pt x="1578" y="912"/>
                  </a:cubicBezTo>
                  <a:cubicBezTo>
                    <a:pt x="1495" y="912"/>
                    <a:pt x="1411" y="894"/>
                    <a:pt x="1346" y="858"/>
                  </a:cubicBezTo>
                  <a:lnTo>
                    <a:pt x="96" y="132"/>
                  </a:lnTo>
                  <a:cubicBezTo>
                    <a:pt x="24" y="96"/>
                    <a:pt x="0" y="4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2743731" y="3512229"/>
              <a:ext cx="102880" cy="58286"/>
            </a:xfrm>
            <a:custGeom>
              <a:avLst/>
              <a:gdLst/>
              <a:ahLst/>
              <a:cxnLst/>
              <a:rect l="l" t="t" r="r" b="b"/>
              <a:pathLst>
                <a:path w="3216" h="1822" extrusionOk="0">
                  <a:moveTo>
                    <a:pt x="1602" y="0"/>
                  </a:moveTo>
                  <a:cubicBezTo>
                    <a:pt x="1519" y="0"/>
                    <a:pt x="1435" y="18"/>
                    <a:pt x="1370" y="54"/>
                  </a:cubicBezTo>
                  <a:lnTo>
                    <a:pt x="132" y="780"/>
                  </a:lnTo>
                  <a:cubicBezTo>
                    <a:pt x="1" y="851"/>
                    <a:pt x="1" y="970"/>
                    <a:pt x="132" y="1042"/>
                  </a:cubicBezTo>
                  <a:lnTo>
                    <a:pt x="1382" y="1768"/>
                  </a:lnTo>
                  <a:cubicBezTo>
                    <a:pt x="1447" y="1804"/>
                    <a:pt x="1531" y="1822"/>
                    <a:pt x="1614" y="1822"/>
                  </a:cubicBezTo>
                  <a:cubicBezTo>
                    <a:pt x="1697" y="1822"/>
                    <a:pt x="1781" y="1804"/>
                    <a:pt x="1846" y="1768"/>
                  </a:cubicBezTo>
                  <a:lnTo>
                    <a:pt x="3084" y="1042"/>
                  </a:lnTo>
                  <a:cubicBezTo>
                    <a:pt x="3215" y="970"/>
                    <a:pt x="3215" y="851"/>
                    <a:pt x="3084" y="780"/>
                  </a:cubicBezTo>
                  <a:lnTo>
                    <a:pt x="1834" y="54"/>
                  </a:lnTo>
                  <a:cubicBezTo>
                    <a:pt x="1769"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2593188" y="3708166"/>
              <a:ext cx="100705" cy="37172"/>
            </a:xfrm>
            <a:custGeom>
              <a:avLst/>
              <a:gdLst/>
              <a:ahLst/>
              <a:cxnLst/>
              <a:rect l="l" t="t" r="r" b="b"/>
              <a:pathLst>
                <a:path w="3148" h="1162" extrusionOk="0">
                  <a:moveTo>
                    <a:pt x="3147" y="1"/>
                  </a:moveTo>
                  <a:cubicBezTo>
                    <a:pt x="3147" y="1"/>
                    <a:pt x="3147" y="1"/>
                    <a:pt x="3147" y="1"/>
                  </a:cubicBezTo>
                  <a:lnTo>
                    <a:pt x="3147" y="1"/>
                  </a:lnTo>
                  <a:close/>
                  <a:moveTo>
                    <a:pt x="4" y="1"/>
                  </a:moveTo>
                  <a:cubicBezTo>
                    <a:pt x="1" y="13"/>
                    <a:pt x="1" y="25"/>
                    <a:pt x="4" y="37"/>
                  </a:cubicBezTo>
                  <a:lnTo>
                    <a:pt x="4" y="37"/>
                  </a:lnTo>
                  <a:lnTo>
                    <a:pt x="4" y="1"/>
                  </a:lnTo>
                  <a:close/>
                  <a:moveTo>
                    <a:pt x="3147" y="1"/>
                  </a:moveTo>
                  <a:cubicBezTo>
                    <a:pt x="3147" y="48"/>
                    <a:pt x="3123" y="96"/>
                    <a:pt x="3052" y="132"/>
                  </a:cubicBezTo>
                  <a:lnTo>
                    <a:pt x="1814" y="858"/>
                  </a:lnTo>
                  <a:cubicBezTo>
                    <a:pt x="1748" y="894"/>
                    <a:pt x="1665" y="912"/>
                    <a:pt x="1581" y="912"/>
                  </a:cubicBezTo>
                  <a:cubicBezTo>
                    <a:pt x="1498" y="912"/>
                    <a:pt x="1415" y="894"/>
                    <a:pt x="1349" y="858"/>
                  </a:cubicBezTo>
                  <a:lnTo>
                    <a:pt x="99" y="132"/>
                  </a:lnTo>
                  <a:cubicBezTo>
                    <a:pt x="46" y="105"/>
                    <a:pt x="12" y="72"/>
                    <a:pt x="4" y="37"/>
                  </a:cubicBezTo>
                  <a:lnTo>
                    <a:pt x="4" y="37"/>
                  </a:lnTo>
                  <a:lnTo>
                    <a:pt x="4" y="251"/>
                  </a:lnTo>
                  <a:cubicBezTo>
                    <a:pt x="4" y="298"/>
                    <a:pt x="28" y="346"/>
                    <a:pt x="99" y="382"/>
                  </a:cubicBezTo>
                  <a:lnTo>
                    <a:pt x="1349" y="1108"/>
                  </a:lnTo>
                  <a:cubicBezTo>
                    <a:pt x="1415" y="1144"/>
                    <a:pt x="1498" y="1162"/>
                    <a:pt x="1581" y="1162"/>
                  </a:cubicBezTo>
                  <a:cubicBezTo>
                    <a:pt x="1665" y="1162"/>
                    <a:pt x="1748" y="1144"/>
                    <a:pt x="1814" y="1108"/>
                  </a:cubicBezTo>
                  <a:lnTo>
                    <a:pt x="3052" y="382"/>
                  </a:lnTo>
                  <a:cubicBezTo>
                    <a:pt x="3123" y="346"/>
                    <a:pt x="3147" y="298"/>
                    <a:pt x="3147" y="251"/>
                  </a:cubicBezTo>
                  <a:lnTo>
                    <a:pt x="3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2592164" y="3679023"/>
              <a:ext cx="102848" cy="58318"/>
            </a:xfrm>
            <a:custGeom>
              <a:avLst/>
              <a:gdLst/>
              <a:ahLst/>
              <a:cxnLst/>
              <a:rect l="l" t="t" r="r" b="b"/>
              <a:pathLst>
                <a:path w="3215" h="1823" extrusionOk="0">
                  <a:moveTo>
                    <a:pt x="1601" y="1"/>
                  </a:moveTo>
                  <a:cubicBezTo>
                    <a:pt x="1518" y="1"/>
                    <a:pt x="1435" y="19"/>
                    <a:pt x="1369" y="55"/>
                  </a:cubicBezTo>
                  <a:lnTo>
                    <a:pt x="119" y="781"/>
                  </a:lnTo>
                  <a:cubicBezTo>
                    <a:pt x="0" y="852"/>
                    <a:pt x="0" y="971"/>
                    <a:pt x="131" y="1043"/>
                  </a:cubicBezTo>
                  <a:lnTo>
                    <a:pt x="1381" y="1769"/>
                  </a:lnTo>
                  <a:cubicBezTo>
                    <a:pt x="1447" y="1805"/>
                    <a:pt x="1530" y="1823"/>
                    <a:pt x="1613" y="1823"/>
                  </a:cubicBezTo>
                  <a:cubicBezTo>
                    <a:pt x="1697" y="1823"/>
                    <a:pt x="1780" y="1805"/>
                    <a:pt x="1846" y="1769"/>
                  </a:cubicBezTo>
                  <a:lnTo>
                    <a:pt x="3084" y="1043"/>
                  </a:lnTo>
                  <a:cubicBezTo>
                    <a:pt x="3215" y="971"/>
                    <a:pt x="3215" y="852"/>
                    <a:pt x="3084" y="781"/>
                  </a:cubicBezTo>
                  <a:lnTo>
                    <a:pt x="1834" y="55"/>
                  </a:lnTo>
                  <a:cubicBezTo>
                    <a:pt x="1768" y="19"/>
                    <a:pt x="1685" y="1"/>
                    <a:pt x="1601"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2670123" y="3667411"/>
              <a:ext cx="100705" cy="37460"/>
            </a:xfrm>
            <a:custGeom>
              <a:avLst/>
              <a:gdLst/>
              <a:ahLst/>
              <a:cxnLst/>
              <a:rect l="l" t="t" r="r" b="b"/>
              <a:pathLst>
                <a:path w="3148" h="1171" extrusionOk="0">
                  <a:moveTo>
                    <a:pt x="3147" y="1"/>
                  </a:moveTo>
                  <a:cubicBezTo>
                    <a:pt x="3147" y="1"/>
                    <a:pt x="3147" y="1"/>
                    <a:pt x="3147" y="1"/>
                  </a:cubicBezTo>
                  <a:lnTo>
                    <a:pt x="3147" y="1"/>
                  </a:lnTo>
                  <a:close/>
                  <a:moveTo>
                    <a:pt x="4" y="1"/>
                  </a:moveTo>
                  <a:cubicBezTo>
                    <a:pt x="1" y="13"/>
                    <a:pt x="1" y="25"/>
                    <a:pt x="4" y="37"/>
                  </a:cubicBezTo>
                  <a:lnTo>
                    <a:pt x="4" y="37"/>
                  </a:lnTo>
                  <a:lnTo>
                    <a:pt x="4" y="1"/>
                  </a:lnTo>
                  <a:close/>
                  <a:moveTo>
                    <a:pt x="3147" y="1"/>
                  </a:moveTo>
                  <a:cubicBezTo>
                    <a:pt x="3147" y="48"/>
                    <a:pt x="3123" y="96"/>
                    <a:pt x="3052" y="132"/>
                  </a:cubicBezTo>
                  <a:lnTo>
                    <a:pt x="1814" y="858"/>
                  </a:lnTo>
                  <a:cubicBezTo>
                    <a:pt x="1748" y="894"/>
                    <a:pt x="1665" y="912"/>
                    <a:pt x="1581" y="912"/>
                  </a:cubicBezTo>
                  <a:cubicBezTo>
                    <a:pt x="1498" y="912"/>
                    <a:pt x="1415" y="894"/>
                    <a:pt x="1349" y="858"/>
                  </a:cubicBezTo>
                  <a:lnTo>
                    <a:pt x="99" y="132"/>
                  </a:lnTo>
                  <a:cubicBezTo>
                    <a:pt x="46" y="105"/>
                    <a:pt x="13" y="72"/>
                    <a:pt x="4" y="37"/>
                  </a:cubicBezTo>
                  <a:lnTo>
                    <a:pt x="4" y="37"/>
                  </a:lnTo>
                  <a:lnTo>
                    <a:pt x="4" y="251"/>
                  </a:lnTo>
                  <a:cubicBezTo>
                    <a:pt x="4" y="299"/>
                    <a:pt x="28" y="346"/>
                    <a:pt x="99" y="394"/>
                  </a:cubicBezTo>
                  <a:lnTo>
                    <a:pt x="1349" y="1108"/>
                  </a:lnTo>
                  <a:cubicBezTo>
                    <a:pt x="1415" y="1150"/>
                    <a:pt x="1498" y="1171"/>
                    <a:pt x="1581" y="1171"/>
                  </a:cubicBezTo>
                  <a:cubicBezTo>
                    <a:pt x="1665" y="1171"/>
                    <a:pt x="1748" y="1150"/>
                    <a:pt x="1814" y="1108"/>
                  </a:cubicBezTo>
                  <a:lnTo>
                    <a:pt x="3052" y="394"/>
                  </a:lnTo>
                  <a:cubicBezTo>
                    <a:pt x="3123" y="358"/>
                    <a:pt x="3147" y="299"/>
                    <a:pt x="3147" y="251"/>
                  </a:cubicBezTo>
                  <a:lnTo>
                    <a:pt x="3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2669099" y="3638301"/>
              <a:ext cx="102848" cy="58286"/>
            </a:xfrm>
            <a:custGeom>
              <a:avLst/>
              <a:gdLst/>
              <a:ahLst/>
              <a:cxnLst/>
              <a:rect l="l" t="t" r="r" b="b"/>
              <a:pathLst>
                <a:path w="3215" h="1822" extrusionOk="0">
                  <a:moveTo>
                    <a:pt x="1602" y="0"/>
                  </a:moveTo>
                  <a:cubicBezTo>
                    <a:pt x="1518" y="0"/>
                    <a:pt x="1435" y="18"/>
                    <a:pt x="1369" y="54"/>
                  </a:cubicBezTo>
                  <a:lnTo>
                    <a:pt x="119" y="780"/>
                  </a:lnTo>
                  <a:cubicBezTo>
                    <a:pt x="0" y="851"/>
                    <a:pt x="0" y="970"/>
                    <a:pt x="131" y="1042"/>
                  </a:cubicBezTo>
                  <a:lnTo>
                    <a:pt x="1381" y="1768"/>
                  </a:lnTo>
                  <a:cubicBezTo>
                    <a:pt x="1447" y="1804"/>
                    <a:pt x="1530" y="1822"/>
                    <a:pt x="1613" y="1822"/>
                  </a:cubicBezTo>
                  <a:cubicBezTo>
                    <a:pt x="1697" y="1822"/>
                    <a:pt x="1780" y="1804"/>
                    <a:pt x="1846" y="1768"/>
                  </a:cubicBezTo>
                  <a:lnTo>
                    <a:pt x="3084" y="1042"/>
                  </a:lnTo>
                  <a:cubicBezTo>
                    <a:pt x="3215" y="970"/>
                    <a:pt x="3215" y="851"/>
                    <a:pt x="3084" y="780"/>
                  </a:cubicBezTo>
                  <a:lnTo>
                    <a:pt x="1834" y="54"/>
                  </a:lnTo>
                  <a:cubicBezTo>
                    <a:pt x="1768"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2747058" y="3626656"/>
              <a:ext cx="100705" cy="37556"/>
            </a:xfrm>
            <a:custGeom>
              <a:avLst/>
              <a:gdLst/>
              <a:ahLst/>
              <a:cxnLst/>
              <a:rect l="l" t="t" r="r" b="b"/>
              <a:pathLst>
                <a:path w="3148" h="1174" extrusionOk="0">
                  <a:moveTo>
                    <a:pt x="3147" y="1"/>
                  </a:moveTo>
                  <a:cubicBezTo>
                    <a:pt x="3147" y="1"/>
                    <a:pt x="3147" y="1"/>
                    <a:pt x="3147" y="1"/>
                  </a:cubicBezTo>
                  <a:lnTo>
                    <a:pt x="3147" y="1"/>
                  </a:lnTo>
                  <a:close/>
                  <a:moveTo>
                    <a:pt x="4" y="1"/>
                  </a:moveTo>
                  <a:lnTo>
                    <a:pt x="4" y="1"/>
                  </a:lnTo>
                  <a:cubicBezTo>
                    <a:pt x="1" y="13"/>
                    <a:pt x="1" y="25"/>
                    <a:pt x="4" y="37"/>
                  </a:cubicBezTo>
                  <a:lnTo>
                    <a:pt x="4" y="37"/>
                  </a:lnTo>
                  <a:lnTo>
                    <a:pt x="4" y="1"/>
                  </a:lnTo>
                  <a:close/>
                  <a:moveTo>
                    <a:pt x="3147" y="1"/>
                  </a:moveTo>
                  <a:cubicBezTo>
                    <a:pt x="3147" y="49"/>
                    <a:pt x="3123" y="96"/>
                    <a:pt x="3052" y="132"/>
                  </a:cubicBezTo>
                  <a:lnTo>
                    <a:pt x="1814" y="858"/>
                  </a:lnTo>
                  <a:cubicBezTo>
                    <a:pt x="1748" y="894"/>
                    <a:pt x="1665" y="912"/>
                    <a:pt x="1581" y="912"/>
                  </a:cubicBezTo>
                  <a:cubicBezTo>
                    <a:pt x="1498" y="912"/>
                    <a:pt x="1415" y="894"/>
                    <a:pt x="1349" y="858"/>
                  </a:cubicBezTo>
                  <a:lnTo>
                    <a:pt x="99" y="132"/>
                  </a:lnTo>
                  <a:cubicBezTo>
                    <a:pt x="46" y="105"/>
                    <a:pt x="13" y="72"/>
                    <a:pt x="4" y="37"/>
                  </a:cubicBezTo>
                  <a:lnTo>
                    <a:pt x="4" y="37"/>
                  </a:lnTo>
                  <a:lnTo>
                    <a:pt x="4" y="251"/>
                  </a:lnTo>
                  <a:cubicBezTo>
                    <a:pt x="4" y="310"/>
                    <a:pt x="28" y="358"/>
                    <a:pt x="99" y="394"/>
                  </a:cubicBezTo>
                  <a:lnTo>
                    <a:pt x="1349" y="1120"/>
                  </a:lnTo>
                  <a:cubicBezTo>
                    <a:pt x="1415" y="1156"/>
                    <a:pt x="1498" y="1174"/>
                    <a:pt x="1581" y="1174"/>
                  </a:cubicBezTo>
                  <a:cubicBezTo>
                    <a:pt x="1665" y="1174"/>
                    <a:pt x="1748" y="1156"/>
                    <a:pt x="1814" y="1120"/>
                  </a:cubicBezTo>
                  <a:lnTo>
                    <a:pt x="3052" y="394"/>
                  </a:lnTo>
                  <a:cubicBezTo>
                    <a:pt x="3123" y="358"/>
                    <a:pt x="3147" y="310"/>
                    <a:pt x="3147" y="263"/>
                  </a:cubicBezTo>
                  <a:lnTo>
                    <a:pt x="3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2746035" y="3597546"/>
              <a:ext cx="102848" cy="58286"/>
            </a:xfrm>
            <a:custGeom>
              <a:avLst/>
              <a:gdLst/>
              <a:ahLst/>
              <a:cxnLst/>
              <a:rect l="l" t="t" r="r" b="b"/>
              <a:pathLst>
                <a:path w="3215" h="1822" extrusionOk="0">
                  <a:moveTo>
                    <a:pt x="1602" y="0"/>
                  </a:moveTo>
                  <a:cubicBezTo>
                    <a:pt x="1518" y="0"/>
                    <a:pt x="1435" y="18"/>
                    <a:pt x="1369" y="54"/>
                  </a:cubicBezTo>
                  <a:lnTo>
                    <a:pt x="119" y="780"/>
                  </a:lnTo>
                  <a:cubicBezTo>
                    <a:pt x="0" y="851"/>
                    <a:pt x="0" y="970"/>
                    <a:pt x="131" y="1042"/>
                  </a:cubicBezTo>
                  <a:lnTo>
                    <a:pt x="1381" y="1768"/>
                  </a:lnTo>
                  <a:cubicBezTo>
                    <a:pt x="1447" y="1804"/>
                    <a:pt x="1530" y="1822"/>
                    <a:pt x="1613" y="1822"/>
                  </a:cubicBezTo>
                  <a:cubicBezTo>
                    <a:pt x="1697" y="1822"/>
                    <a:pt x="1780" y="1804"/>
                    <a:pt x="1846" y="1768"/>
                  </a:cubicBezTo>
                  <a:lnTo>
                    <a:pt x="3084" y="1042"/>
                  </a:lnTo>
                  <a:cubicBezTo>
                    <a:pt x="3215" y="970"/>
                    <a:pt x="3215" y="851"/>
                    <a:pt x="3084" y="780"/>
                  </a:cubicBezTo>
                  <a:lnTo>
                    <a:pt x="1834" y="54"/>
                  </a:lnTo>
                  <a:cubicBezTo>
                    <a:pt x="1768"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2823993" y="3585902"/>
              <a:ext cx="100705" cy="37556"/>
            </a:xfrm>
            <a:custGeom>
              <a:avLst/>
              <a:gdLst/>
              <a:ahLst/>
              <a:cxnLst/>
              <a:rect l="l" t="t" r="r" b="b"/>
              <a:pathLst>
                <a:path w="3148" h="1174" extrusionOk="0">
                  <a:moveTo>
                    <a:pt x="4" y="1"/>
                  </a:moveTo>
                  <a:lnTo>
                    <a:pt x="4" y="1"/>
                  </a:lnTo>
                  <a:cubicBezTo>
                    <a:pt x="1" y="13"/>
                    <a:pt x="1" y="26"/>
                    <a:pt x="4" y="39"/>
                  </a:cubicBezTo>
                  <a:lnTo>
                    <a:pt x="4" y="39"/>
                  </a:lnTo>
                  <a:lnTo>
                    <a:pt x="4" y="1"/>
                  </a:lnTo>
                  <a:close/>
                  <a:moveTo>
                    <a:pt x="3147" y="13"/>
                  </a:moveTo>
                  <a:cubicBezTo>
                    <a:pt x="3147" y="60"/>
                    <a:pt x="3112" y="108"/>
                    <a:pt x="3052" y="144"/>
                  </a:cubicBezTo>
                  <a:lnTo>
                    <a:pt x="1814" y="870"/>
                  </a:lnTo>
                  <a:cubicBezTo>
                    <a:pt x="1748" y="906"/>
                    <a:pt x="1665" y="924"/>
                    <a:pt x="1582" y="924"/>
                  </a:cubicBezTo>
                  <a:cubicBezTo>
                    <a:pt x="1498" y="924"/>
                    <a:pt x="1415" y="906"/>
                    <a:pt x="1349" y="870"/>
                  </a:cubicBezTo>
                  <a:lnTo>
                    <a:pt x="99" y="144"/>
                  </a:lnTo>
                  <a:cubicBezTo>
                    <a:pt x="46" y="117"/>
                    <a:pt x="13" y="77"/>
                    <a:pt x="4" y="39"/>
                  </a:cubicBezTo>
                  <a:lnTo>
                    <a:pt x="4" y="39"/>
                  </a:lnTo>
                  <a:lnTo>
                    <a:pt x="4" y="263"/>
                  </a:lnTo>
                  <a:cubicBezTo>
                    <a:pt x="4" y="310"/>
                    <a:pt x="28" y="358"/>
                    <a:pt x="99" y="394"/>
                  </a:cubicBezTo>
                  <a:lnTo>
                    <a:pt x="1349" y="1120"/>
                  </a:lnTo>
                  <a:cubicBezTo>
                    <a:pt x="1415" y="1156"/>
                    <a:pt x="1498" y="1174"/>
                    <a:pt x="1582" y="1174"/>
                  </a:cubicBezTo>
                  <a:cubicBezTo>
                    <a:pt x="1665" y="1174"/>
                    <a:pt x="1748" y="1156"/>
                    <a:pt x="1814" y="1120"/>
                  </a:cubicBezTo>
                  <a:lnTo>
                    <a:pt x="3052" y="394"/>
                  </a:lnTo>
                  <a:cubicBezTo>
                    <a:pt x="3112" y="358"/>
                    <a:pt x="3147" y="310"/>
                    <a:pt x="3147" y="263"/>
                  </a:cubicBezTo>
                  <a:lnTo>
                    <a:pt x="3147" y="1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2822970" y="3556791"/>
              <a:ext cx="102848" cy="58670"/>
            </a:xfrm>
            <a:custGeom>
              <a:avLst/>
              <a:gdLst/>
              <a:ahLst/>
              <a:cxnLst/>
              <a:rect l="l" t="t" r="r" b="b"/>
              <a:pathLst>
                <a:path w="3215" h="1834" extrusionOk="0">
                  <a:moveTo>
                    <a:pt x="1602" y="0"/>
                  </a:moveTo>
                  <a:cubicBezTo>
                    <a:pt x="1518" y="0"/>
                    <a:pt x="1435" y="18"/>
                    <a:pt x="1369" y="54"/>
                  </a:cubicBezTo>
                  <a:lnTo>
                    <a:pt x="119" y="780"/>
                  </a:lnTo>
                  <a:cubicBezTo>
                    <a:pt x="0" y="851"/>
                    <a:pt x="0" y="982"/>
                    <a:pt x="131" y="1054"/>
                  </a:cubicBezTo>
                  <a:lnTo>
                    <a:pt x="1381" y="1780"/>
                  </a:lnTo>
                  <a:cubicBezTo>
                    <a:pt x="1447" y="1816"/>
                    <a:pt x="1530" y="1834"/>
                    <a:pt x="1614" y="1834"/>
                  </a:cubicBezTo>
                  <a:cubicBezTo>
                    <a:pt x="1697" y="1834"/>
                    <a:pt x="1780" y="1816"/>
                    <a:pt x="1846" y="1780"/>
                  </a:cubicBezTo>
                  <a:lnTo>
                    <a:pt x="3084" y="1054"/>
                  </a:lnTo>
                  <a:cubicBezTo>
                    <a:pt x="3215" y="982"/>
                    <a:pt x="3215" y="863"/>
                    <a:pt x="3084" y="780"/>
                  </a:cubicBezTo>
                  <a:lnTo>
                    <a:pt x="1834" y="54"/>
                  </a:lnTo>
                  <a:cubicBezTo>
                    <a:pt x="1768"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2672426" y="3752728"/>
              <a:ext cx="100673" cy="37556"/>
            </a:xfrm>
            <a:custGeom>
              <a:avLst/>
              <a:gdLst/>
              <a:ahLst/>
              <a:cxnLst/>
              <a:rect l="l" t="t" r="r" b="b"/>
              <a:pathLst>
                <a:path w="3147" h="1174" extrusionOk="0">
                  <a:moveTo>
                    <a:pt x="3147" y="1"/>
                  </a:moveTo>
                  <a:cubicBezTo>
                    <a:pt x="3147" y="1"/>
                    <a:pt x="3147" y="1"/>
                    <a:pt x="3147" y="1"/>
                  </a:cubicBezTo>
                  <a:lnTo>
                    <a:pt x="3147" y="1"/>
                  </a:lnTo>
                  <a:close/>
                  <a:moveTo>
                    <a:pt x="3" y="1"/>
                  </a:moveTo>
                  <a:cubicBezTo>
                    <a:pt x="0" y="13"/>
                    <a:pt x="0" y="25"/>
                    <a:pt x="3" y="37"/>
                  </a:cubicBezTo>
                  <a:lnTo>
                    <a:pt x="3" y="37"/>
                  </a:lnTo>
                  <a:lnTo>
                    <a:pt x="3" y="1"/>
                  </a:lnTo>
                  <a:close/>
                  <a:moveTo>
                    <a:pt x="3147" y="1"/>
                  </a:moveTo>
                  <a:cubicBezTo>
                    <a:pt x="3147" y="48"/>
                    <a:pt x="3123" y="96"/>
                    <a:pt x="3051" y="132"/>
                  </a:cubicBezTo>
                  <a:lnTo>
                    <a:pt x="1813" y="858"/>
                  </a:lnTo>
                  <a:cubicBezTo>
                    <a:pt x="1748" y="894"/>
                    <a:pt x="1664" y="912"/>
                    <a:pt x="1581" y="912"/>
                  </a:cubicBezTo>
                  <a:cubicBezTo>
                    <a:pt x="1498" y="912"/>
                    <a:pt x="1414" y="894"/>
                    <a:pt x="1349" y="858"/>
                  </a:cubicBezTo>
                  <a:lnTo>
                    <a:pt x="99" y="132"/>
                  </a:lnTo>
                  <a:cubicBezTo>
                    <a:pt x="45" y="105"/>
                    <a:pt x="12" y="72"/>
                    <a:pt x="3" y="37"/>
                  </a:cubicBezTo>
                  <a:lnTo>
                    <a:pt x="3" y="37"/>
                  </a:lnTo>
                  <a:lnTo>
                    <a:pt x="3" y="251"/>
                  </a:lnTo>
                  <a:cubicBezTo>
                    <a:pt x="3" y="310"/>
                    <a:pt x="27" y="358"/>
                    <a:pt x="99" y="394"/>
                  </a:cubicBezTo>
                  <a:lnTo>
                    <a:pt x="1349" y="1120"/>
                  </a:lnTo>
                  <a:cubicBezTo>
                    <a:pt x="1414" y="1156"/>
                    <a:pt x="1498" y="1174"/>
                    <a:pt x="1581" y="1174"/>
                  </a:cubicBezTo>
                  <a:cubicBezTo>
                    <a:pt x="1664" y="1174"/>
                    <a:pt x="1748" y="1156"/>
                    <a:pt x="1813" y="1120"/>
                  </a:cubicBezTo>
                  <a:lnTo>
                    <a:pt x="3051" y="394"/>
                  </a:lnTo>
                  <a:cubicBezTo>
                    <a:pt x="3123" y="358"/>
                    <a:pt x="3147" y="310"/>
                    <a:pt x="3147" y="263"/>
                  </a:cubicBezTo>
                  <a:lnTo>
                    <a:pt x="3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2671371" y="3723617"/>
              <a:ext cx="102880" cy="58286"/>
            </a:xfrm>
            <a:custGeom>
              <a:avLst/>
              <a:gdLst/>
              <a:ahLst/>
              <a:cxnLst/>
              <a:rect l="l" t="t" r="r" b="b"/>
              <a:pathLst>
                <a:path w="3216" h="1822" extrusionOk="0">
                  <a:moveTo>
                    <a:pt x="1602" y="0"/>
                  </a:moveTo>
                  <a:cubicBezTo>
                    <a:pt x="1519" y="0"/>
                    <a:pt x="1435" y="18"/>
                    <a:pt x="1370" y="54"/>
                  </a:cubicBezTo>
                  <a:lnTo>
                    <a:pt x="120" y="780"/>
                  </a:lnTo>
                  <a:cubicBezTo>
                    <a:pt x="1" y="851"/>
                    <a:pt x="1" y="970"/>
                    <a:pt x="132" y="1042"/>
                  </a:cubicBezTo>
                  <a:lnTo>
                    <a:pt x="1382" y="1768"/>
                  </a:lnTo>
                  <a:cubicBezTo>
                    <a:pt x="1447" y="1804"/>
                    <a:pt x="1531" y="1822"/>
                    <a:pt x="1614" y="1822"/>
                  </a:cubicBezTo>
                  <a:cubicBezTo>
                    <a:pt x="1697" y="1822"/>
                    <a:pt x="1781" y="1804"/>
                    <a:pt x="1846" y="1768"/>
                  </a:cubicBezTo>
                  <a:lnTo>
                    <a:pt x="3084" y="1042"/>
                  </a:lnTo>
                  <a:cubicBezTo>
                    <a:pt x="3215" y="970"/>
                    <a:pt x="3215" y="851"/>
                    <a:pt x="3084" y="780"/>
                  </a:cubicBezTo>
                  <a:lnTo>
                    <a:pt x="1834" y="54"/>
                  </a:lnTo>
                  <a:cubicBezTo>
                    <a:pt x="1769"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2749362" y="3711973"/>
              <a:ext cx="100673" cy="37556"/>
            </a:xfrm>
            <a:custGeom>
              <a:avLst/>
              <a:gdLst/>
              <a:ahLst/>
              <a:cxnLst/>
              <a:rect l="l" t="t" r="r" b="b"/>
              <a:pathLst>
                <a:path w="3147" h="1174" extrusionOk="0">
                  <a:moveTo>
                    <a:pt x="3" y="1"/>
                  </a:moveTo>
                  <a:cubicBezTo>
                    <a:pt x="0" y="13"/>
                    <a:pt x="0" y="26"/>
                    <a:pt x="3" y="39"/>
                  </a:cubicBezTo>
                  <a:lnTo>
                    <a:pt x="3" y="39"/>
                  </a:lnTo>
                  <a:lnTo>
                    <a:pt x="3" y="1"/>
                  </a:lnTo>
                  <a:close/>
                  <a:moveTo>
                    <a:pt x="3147" y="13"/>
                  </a:moveTo>
                  <a:cubicBezTo>
                    <a:pt x="3147" y="60"/>
                    <a:pt x="3123" y="108"/>
                    <a:pt x="3051" y="144"/>
                  </a:cubicBezTo>
                  <a:lnTo>
                    <a:pt x="1813" y="870"/>
                  </a:lnTo>
                  <a:cubicBezTo>
                    <a:pt x="1748" y="906"/>
                    <a:pt x="1664" y="924"/>
                    <a:pt x="1581" y="924"/>
                  </a:cubicBezTo>
                  <a:cubicBezTo>
                    <a:pt x="1498" y="924"/>
                    <a:pt x="1414" y="906"/>
                    <a:pt x="1349" y="870"/>
                  </a:cubicBezTo>
                  <a:lnTo>
                    <a:pt x="99" y="144"/>
                  </a:lnTo>
                  <a:cubicBezTo>
                    <a:pt x="45" y="117"/>
                    <a:pt x="12" y="77"/>
                    <a:pt x="3" y="39"/>
                  </a:cubicBezTo>
                  <a:lnTo>
                    <a:pt x="3" y="39"/>
                  </a:lnTo>
                  <a:lnTo>
                    <a:pt x="3" y="263"/>
                  </a:lnTo>
                  <a:cubicBezTo>
                    <a:pt x="3" y="310"/>
                    <a:pt x="27" y="358"/>
                    <a:pt x="99" y="394"/>
                  </a:cubicBezTo>
                  <a:lnTo>
                    <a:pt x="1349" y="1120"/>
                  </a:lnTo>
                  <a:cubicBezTo>
                    <a:pt x="1414" y="1156"/>
                    <a:pt x="1498" y="1174"/>
                    <a:pt x="1581" y="1174"/>
                  </a:cubicBezTo>
                  <a:cubicBezTo>
                    <a:pt x="1664" y="1174"/>
                    <a:pt x="1748" y="1156"/>
                    <a:pt x="1813" y="1120"/>
                  </a:cubicBezTo>
                  <a:lnTo>
                    <a:pt x="3051" y="394"/>
                  </a:lnTo>
                  <a:cubicBezTo>
                    <a:pt x="3123" y="358"/>
                    <a:pt x="3147" y="310"/>
                    <a:pt x="3147" y="263"/>
                  </a:cubicBezTo>
                  <a:lnTo>
                    <a:pt x="3147" y="1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2748306" y="3682862"/>
              <a:ext cx="102880" cy="58574"/>
            </a:xfrm>
            <a:custGeom>
              <a:avLst/>
              <a:gdLst/>
              <a:ahLst/>
              <a:cxnLst/>
              <a:rect l="l" t="t" r="r" b="b"/>
              <a:pathLst>
                <a:path w="3216" h="1831" extrusionOk="0">
                  <a:moveTo>
                    <a:pt x="1602" y="0"/>
                  </a:moveTo>
                  <a:cubicBezTo>
                    <a:pt x="1519" y="0"/>
                    <a:pt x="1435" y="18"/>
                    <a:pt x="1370" y="54"/>
                  </a:cubicBezTo>
                  <a:lnTo>
                    <a:pt x="120" y="780"/>
                  </a:lnTo>
                  <a:cubicBezTo>
                    <a:pt x="1" y="851"/>
                    <a:pt x="1" y="970"/>
                    <a:pt x="132" y="1054"/>
                  </a:cubicBezTo>
                  <a:lnTo>
                    <a:pt x="1382" y="1768"/>
                  </a:lnTo>
                  <a:cubicBezTo>
                    <a:pt x="1447" y="1810"/>
                    <a:pt x="1531" y="1831"/>
                    <a:pt x="1614" y="1831"/>
                  </a:cubicBezTo>
                  <a:cubicBezTo>
                    <a:pt x="1697" y="1831"/>
                    <a:pt x="1781" y="1810"/>
                    <a:pt x="1846" y="1768"/>
                  </a:cubicBezTo>
                  <a:lnTo>
                    <a:pt x="3084" y="1054"/>
                  </a:lnTo>
                  <a:cubicBezTo>
                    <a:pt x="3215" y="970"/>
                    <a:pt x="3215" y="851"/>
                    <a:pt x="3084" y="780"/>
                  </a:cubicBezTo>
                  <a:lnTo>
                    <a:pt x="1834" y="54"/>
                  </a:lnTo>
                  <a:cubicBezTo>
                    <a:pt x="1769"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2826297" y="3671602"/>
              <a:ext cx="100673" cy="37172"/>
            </a:xfrm>
            <a:custGeom>
              <a:avLst/>
              <a:gdLst/>
              <a:ahLst/>
              <a:cxnLst/>
              <a:rect l="l" t="t" r="r" b="b"/>
              <a:pathLst>
                <a:path w="3147" h="1162" extrusionOk="0">
                  <a:moveTo>
                    <a:pt x="3147" y="1"/>
                  </a:moveTo>
                  <a:cubicBezTo>
                    <a:pt x="3147" y="1"/>
                    <a:pt x="3147" y="1"/>
                    <a:pt x="3147" y="1"/>
                  </a:cubicBezTo>
                  <a:lnTo>
                    <a:pt x="3147" y="1"/>
                  </a:lnTo>
                  <a:close/>
                  <a:moveTo>
                    <a:pt x="3" y="1"/>
                  </a:moveTo>
                  <a:cubicBezTo>
                    <a:pt x="0" y="13"/>
                    <a:pt x="0" y="25"/>
                    <a:pt x="3" y="37"/>
                  </a:cubicBezTo>
                  <a:lnTo>
                    <a:pt x="3" y="37"/>
                  </a:lnTo>
                  <a:lnTo>
                    <a:pt x="3" y="1"/>
                  </a:lnTo>
                  <a:close/>
                  <a:moveTo>
                    <a:pt x="3147" y="1"/>
                  </a:moveTo>
                  <a:cubicBezTo>
                    <a:pt x="3147" y="48"/>
                    <a:pt x="3123" y="96"/>
                    <a:pt x="3051" y="132"/>
                  </a:cubicBezTo>
                  <a:lnTo>
                    <a:pt x="1813" y="858"/>
                  </a:lnTo>
                  <a:cubicBezTo>
                    <a:pt x="1748" y="894"/>
                    <a:pt x="1664" y="912"/>
                    <a:pt x="1581" y="912"/>
                  </a:cubicBezTo>
                  <a:cubicBezTo>
                    <a:pt x="1498" y="912"/>
                    <a:pt x="1414" y="894"/>
                    <a:pt x="1349" y="858"/>
                  </a:cubicBezTo>
                  <a:lnTo>
                    <a:pt x="99" y="132"/>
                  </a:lnTo>
                  <a:cubicBezTo>
                    <a:pt x="45" y="105"/>
                    <a:pt x="12" y="72"/>
                    <a:pt x="3" y="37"/>
                  </a:cubicBezTo>
                  <a:lnTo>
                    <a:pt x="3" y="37"/>
                  </a:lnTo>
                  <a:lnTo>
                    <a:pt x="3" y="251"/>
                  </a:lnTo>
                  <a:cubicBezTo>
                    <a:pt x="3" y="298"/>
                    <a:pt x="27" y="346"/>
                    <a:pt x="99" y="382"/>
                  </a:cubicBezTo>
                  <a:lnTo>
                    <a:pt x="1349" y="1108"/>
                  </a:lnTo>
                  <a:cubicBezTo>
                    <a:pt x="1414" y="1144"/>
                    <a:pt x="1498" y="1162"/>
                    <a:pt x="1581" y="1162"/>
                  </a:cubicBezTo>
                  <a:cubicBezTo>
                    <a:pt x="1664" y="1162"/>
                    <a:pt x="1748" y="1144"/>
                    <a:pt x="1813" y="1108"/>
                  </a:cubicBezTo>
                  <a:lnTo>
                    <a:pt x="3051" y="382"/>
                  </a:lnTo>
                  <a:cubicBezTo>
                    <a:pt x="3123" y="346"/>
                    <a:pt x="3147" y="298"/>
                    <a:pt x="3147" y="251"/>
                  </a:cubicBezTo>
                  <a:lnTo>
                    <a:pt x="3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2825241" y="3642203"/>
              <a:ext cx="102880" cy="58574"/>
            </a:xfrm>
            <a:custGeom>
              <a:avLst/>
              <a:gdLst/>
              <a:ahLst/>
              <a:cxnLst/>
              <a:rect l="l" t="t" r="r" b="b"/>
              <a:pathLst>
                <a:path w="3216" h="1831" extrusionOk="0">
                  <a:moveTo>
                    <a:pt x="1602" y="0"/>
                  </a:moveTo>
                  <a:cubicBezTo>
                    <a:pt x="1519" y="0"/>
                    <a:pt x="1435" y="21"/>
                    <a:pt x="1370" y="63"/>
                  </a:cubicBezTo>
                  <a:lnTo>
                    <a:pt x="120" y="777"/>
                  </a:lnTo>
                  <a:cubicBezTo>
                    <a:pt x="1" y="860"/>
                    <a:pt x="1" y="979"/>
                    <a:pt x="132" y="1051"/>
                  </a:cubicBezTo>
                  <a:lnTo>
                    <a:pt x="1382" y="1777"/>
                  </a:lnTo>
                  <a:cubicBezTo>
                    <a:pt x="1447" y="1813"/>
                    <a:pt x="1531" y="1831"/>
                    <a:pt x="1614" y="1831"/>
                  </a:cubicBezTo>
                  <a:cubicBezTo>
                    <a:pt x="1697" y="1831"/>
                    <a:pt x="1781" y="1813"/>
                    <a:pt x="1846" y="1777"/>
                  </a:cubicBezTo>
                  <a:lnTo>
                    <a:pt x="3084" y="1051"/>
                  </a:lnTo>
                  <a:cubicBezTo>
                    <a:pt x="3215" y="979"/>
                    <a:pt x="3215" y="860"/>
                    <a:pt x="3084" y="789"/>
                  </a:cubicBezTo>
                  <a:lnTo>
                    <a:pt x="1834" y="63"/>
                  </a:lnTo>
                  <a:cubicBezTo>
                    <a:pt x="1769" y="21"/>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2903232" y="3630847"/>
              <a:ext cx="100673" cy="37172"/>
            </a:xfrm>
            <a:custGeom>
              <a:avLst/>
              <a:gdLst/>
              <a:ahLst/>
              <a:cxnLst/>
              <a:rect l="l" t="t" r="r" b="b"/>
              <a:pathLst>
                <a:path w="3147" h="1162" extrusionOk="0">
                  <a:moveTo>
                    <a:pt x="3147" y="1"/>
                  </a:moveTo>
                  <a:cubicBezTo>
                    <a:pt x="3147" y="1"/>
                    <a:pt x="3147" y="1"/>
                    <a:pt x="3147" y="1"/>
                  </a:cubicBezTo>
                  <a:lnTo>
                    <a:pt x="3147" y="1"/>
                  </a:lnTo>
                  <a:close/>
                  <a:moveTo>
                    <a:pt x="3" y="1"/>
                  </a:moveTo>
                  <a:lnTo>
                    <a:pt x="3" y="1"/>
                  </a:lnTo>
                  <a:cubicBezTo>
                    <a:pt x="0" y="13"/>
                    <a:pt x="0" y="25"/>
                    <a:pt x="3" y="37"/>
                  </a:cubicBezTo>
                  <a:lnTo>
                    <a:pt x="3" y="37"/>
                  </a:lnTo>
                  <a:lnTo>
                    <a:pt x="3" y="1"/>
                  </a:lnTo>
                  <a:close/>
                  <a:moveTo>
                    <a:pt x="3147" y="1"/>
                  </a:moveTo>
                  <a:cubicBezTo>
                    <a:pt x="3147" y="48"/>
                    <a:pt x="3123" y="96"/>
                    <a:pt x="3051" y="132"/>
                  </a:cubicBezTo>
                  <a:lnTo>
                    <a:pt x="1813" y="858"/>
                  </a:lnTo>
                  <a:cubicBezTo>
                    <a:pt x="1748" y="894"/>
                    <a:pt x="1664" y="912"/>
                    <a:pt x="1581" y="912"/>
                  </a:cubicBezTo>
                  <a:cubicBezTo>
                    <a:pt x="1498" y="912"/>
                    <a:pt x="1414" y="894"/>
                    <a:pt x="1349" y="858"/>
                  </a:cubicBezTo>
                  <a:lnTo>
                    <a:pt x="99" y="132"/>
                  </a:lnTo>
                  <a:cubicBezTo>
                    <a:pt x="46" y="105"/>
                    <a:pt x="12" y="72"/>
                    <a:pt x="3" y="37"/>
                  </a:cubicBezTo>
                  <a:lnTo>
                    <a:pt x="3" y="37"/>
                  </a:lnTo>
                  <a:lnTo>
                    <a:pt x="3" y="251"/>
                  </a:lnTo>
                  <a:cubicBezTo>
                    <a:pt x="3" y="299"/>
                    <a:pt x="27" y="346"/>
                    <a:pt x="99" y="382"/>
                  </a:cubicBezTo>
                  <a:lnTo>
                    <a:pt x="1349" y="1108"/>
                  </a:lnTo>
                  <a:cubicBezTo>
                    <a:pt x="1414" y="1144"/>
                    <a:pt x="1498" y="1162"/>
                    <a:pt x="1581" y="1162"/>
                  </a:cubicBezTo>
                  <a:cubicBezTo>
                    <a:pt x="1664" y="1162"/>
                    <a:pt x="1748" y="1144"/>
                    <a:pt x="1813" y="1108"/>
                  </a:cubicBezTo>
                  <a:lnTo>
                    <a:pt x="3051" y="382"/>
                  </a:lnTo>
                  <a:cubicBezTo>
                    <a:pt x="3111" y="346"/>
                    <a:pt x="3147" y="299"/>
                    <a:pt x="3147" y="251"/>
                  </a:cubicBezTo>
                  <a:lnTo>
                    <a:pt x="3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2902176" y="3601736"/>
              <a:ext cx="102880" cy="58286"/>
            </a:xfrm>
            <a:custGeom>
              <a:avLst/>
              <a:gdLst/>
              <a:ahLst/>
              <a:cxnLst/>
              <a:rect l="l" t="t" r="r" b="b"/>
              <a:pathLst>
                <a:path w="3216" h="1822" extrusionOk="0">
                  <a:moveTo>
                    <a:pt x="1602" y="0"/>
                  </a:moveTo>
                  <a:cubicBezTo>
                    <a:pt x="1519" y="0"/>
                    <a:pt x="1435" y="18"/>
                    <a:pt x="1370" y="54"/>
                  </a:cubicBezTo>
                  <a:lnTo>
                    <a:pt x="120" y="780"/>
                  </a:lnTo>
                  <a:cubicBezTo>
                    <a:pt x="1" y="851"/>
                    <a:pt x="1" y="970"/>
                    <a:pt x="132" y="1042"/>
                  </a:cubicBezTo>
                  <a:lnTo>
                    <a:pt x="1382" y="1768"/>
                  </a:lnTo>
                  <a:cubicBezTo>
                    <a:pt x="1447" y="1804"/>
                    <a:pt x="1531" y="1822"/>
                    <a:pt x="1614" y="1822"/>
                  </a:cubicBezTo>
                  <a:cubicBezTo>
                    <a:pt x="1697" y="1822"/>
                    <a:pt x="1781" y="1804"/>
                    <a:pt x="1846" y="1768"/>
                  </a:cubicBezTo>
                  <a:lnTo>
                    <a:pt x="3084" y="1042"/>
                  </a:lnTo>
                  <a:cubicBezTo>
                    <a:pt x="3215" y="970"/>
                    <a:pt x="3215" y="851"/>
                    <a:pt x="3084" y="780"/>
                  </a:cubicBezTo>
                  <a:lnTo>
                    <a:pt x="1834" y="54"/>
                  </a:lnTo>
                  <a:cubicBezTo>
                    <a:pt x="1769"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2751345" y="3797673"/>
              <a:ext cx="100992" cy="37172"/>
            </a:xfrm>
            <a:custGeom>
              <a:avLst/>
              <a:gdLst/>
              <a:ahLst/>
              <a:cxnLst/>
              <a:rect l="l" t="t" r="r" b="b"/>
              <a:pathLst>
                <a:path w="3157" h="1162" extrusionOk="0">
                  <a:moveTo>
                    <a:pt x="1" y="1"/>
                  </a:moveTo>
                  <a:lnTo>
                    <a:pt x="1" y="251"/>
                  </a:lnTo>
                  <a:cubicBezTo>
                    <a:pt x="1" y="298"/>
                    <a:pt x="37" y="346"/>
                    <a:pt x="96" y="382"/>
                  </a:cubicBezTo>
                  <a:lnTo>
                    <a:pt x="1358" y="1108"/>
                  </a:lnTo>
                  <a:cubicBezTo>
                    <a:pt x="1418" y="1144"/>
                    <a:pt x="1501" y="1162"/>
                    <a:pt x="1584" y="1162"/>
                  </a:cubicBezTo>
                  <a:cubicBezTo>
                    <a:pt x="1668" y="1162"/>
                    <a:pt x="1751" y="1144"/>
                    <a:pt x="1811" y="1108"/>
                  </a:cubicBezTo>
                  <a:lnTo>
                    <a:pt x="3061" y="382"/>
                  </a:lnTo>
                  <a:cubicBezTo>
                    <a:pt x="3120" y="346"/>
                    <a:pt x="3156" y="298"/>
                    <a:pt x="3156" y="251"/>
                  </a:cubicBezTo>
                  <a:lnTo>
                    <a:pt x="3156" y="1"/>
                  </a:lnTo>
                  <a:cubicBezTo>
                    <a:pt x="3156" y="48"/>
                    <a:pt x="3120" y="96"/>
                    <a:pt x="3061" y="132"/>
                  </a:cubicBezTo>
                  <a:lnTo>
                    <a:pt x="1811" y="858"/>
                  </a:lnTo>
                  <a:cubicBezTo>
                    <a:pt x="1751" y="894"/>
                    <a:pt x="1668" y="912"/>
                    <a:pt x="1584" y="912"/>
                  </a:cubicBezTo>
                  <a:cubicBezTo>
                    <a:pt x="1501" y="912"/>
                    <a:pt x="1418" y="894"/>
                    <a:pt x="1358" y="858"/>
                  </a:cubicBezTo>
                  <a:lnTo>
                    <a:pt x="96" y="132"/>
                  </a:lnTo>
                  <a:cubicBezTo>
                    <a:pt x="37" y="96"/>
                    <a:pt x="1"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a:off x="2750609" y="3768275"/>
              <a:ext cx="102848" cy="58574"/>
            </a:xfrm>
            <a:custGeom>
              <a:avLst/>
              <a:gdLst/>
              <a:ahLst/>
              <a:cxnLst/>
              <a:rect l="l" t="t" r="r" b="b"/>
              <a:pathLst>
                <a:path w="3215" h="1831" extrusionOk="0">
                  <a:moveTo>
                    <a:pt x="1601" y="0"/>
                  </a:moveTo>
                  <a:cubicBezTo>
                    <a:pt x="1518" y="0"/>
                    <a:pt x="1435" y="21"/>
                    <a:pt x="1369" y="63"/>
                  </a:cubicBezTo>
                  <a:lnTo>
                    <a:pt x="119" y="777"/>
                  </a:lnTo>
                  <a:cubicBezTo>
                    <a:pt x="0" y="860"/>
                    <a:pt x="0" y="979"/>
                    <a:pt x="119" y="1051"/>
                  </a:cubicBezTo>
                  <a:lnTo>
                    <a:pt x="1381" y="1777"/>
                  </a:lnTo>
                  <a:cubicBezTo>
                    <a:pt x="1441" y="1813"/>
                    <a:pt x="1524" y="1831"/>
                    <a:pt x="1607" y="1831"/>
                  </a:cubicBezTo>
                  <a:cubicBezTo>
                    <a:pt x="1691" y="1831"/>
                    <a:pt x="1774" y="1813"/>
                    <a:pt x="1834" y="1777"/>
                  </a:cubicBezTo>
                  <a:lnTo>
                    <a:pt x="3084" y="1051"/>
                  </a:lnTo>
                  <a:cubicBezTo>
                    <a:pt x="3215" y="979"/>
                    <a:pt x="3215" y="860"/>
                    <a:pt x="3084" y="789"/>
                  </a:cubicBezTo>
                  <a:lnTo>
                    <a:pt x="1834" y="63"/>
                  </a:lnTo>
                  <a:cubicBezTo>
                    <a:pt x="1768" y="21"/>
                    <a:pt x="1685" y="0"/>
                    <a:pt x="1601" y="0"/>
                  </a:cubicBezTo>
                  <a:close/>
                </a:path>
              </a:pathLst>
            </a:custGeom>
            <a:solidFill>
              <a:srgbClr val="574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a:off x="2828280" y="3756918"/>
              <a:ext cx="100992" cy="37172"/>
            </a:xfrm>
            <a:custGeom>
              <a:avLst/>
              <a:gdLst/>
              <a:ahLst/>
              <a:cxnLst/>
              <a:rect l="l" t="t" r="r" b="b"/>
              <a:pathLst>
                <a:path w="3157" h="1162" extrusionOk="0">
                  <a:moveTo>
                    <a:pt x="1" y="1"/>
                  </a:moveTo>
                  <a:lnTo>
                    <a:pt x="1" y="251"/>
                  </a:lnTo>
                  <a:cubicBezTo>
                    <a:pt x="1" y="298"/>
                    <a:pt x="37" y="346"/>
                    <a:pt x="96" y="382"/>
                  </a:cubicBezTo>
                  <a:lnTo>
                    <a:pt x="1358" y="1108"/>
                  </a:lnTo>
                  <a:cubicBezTo>
                    <a:pt x="1418" y="1144"/>
                    <a:pt x="1501" y="1162"/>
                    <a:pt x="1584" y="1162"/>
                  </a:cubicBezTo>
                  <a:cubicBezTo>
                    <a:pt x="1668" y="1162"/>
                    <a:pt x="1751" y="1144"/>
                    <a:pt x="1811" y="1108"/>
                  </a:cubicBezTo>
                  <a:lnTo>
                    <a:pt x="3061" y="382"/>
                  </a:lnTo>
                  <a:cubicBezTo>
                    <a:pt x="3120" y="346"/>
                    <a:pt x="3156" y="298"/>
                    <a:pt x="3156" y="251"/>
                  </a:cubicBezTo>
                  <a:lnTo>
                    <a:pt x="3156" y="1"/>
                  </a:lnTo>
                  <a:cubicBezTo>
                    <a:pt x="3156" y="48"/>
                    <a:pt x="3120" y="96"/>
                    <a:pt x="3061" y="132"/>
                  </a:cubicBezTo>
                  <a:lnTo>
                    <a:pt x="1811" y="858"/>
                  </a:lnTo>
                  <a:cubicBezTo>
                    <a:pt x="1751" y="894"/>
                    <a:pt x="1671" y="912"/>
                    <a:pt x="1589" y="912"/>
                  </a:cubicBezTo>
                  <a:cubicBezTo>
                    <a:pt x="1507" y="912"/>
                    <a:pt x="1424" y="894"/>
                    <a:pt x="1358" y="858"/>
                  </a:cubicBezTo>
                  <a:lnTo>
                    <a:pt x="96" y="132"/>
                  </a:lnTo>
                  <a:cubicBezTo>
                    <a:pt x="37" y="96"/>
                    <a:pt x="1"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2827544" y="3727776"/>
              <a:ext cx="102848" cy="58318"/>
            </a:xfrm>
            <a:custGeom>
              <a:avLst/>
              <a:gdLst/>
              <a:ahLst/>
              <a:cxnLst/>
              <a:rect l="l" t="t" r="r" b="b"/>
              <a:pathLst>
                <a:path w="3215" h="1823" extrusionOk="0">
                  <a:moveTo>
                    <a:pt x="1602" y="1"/>
                  </a:moveTo>
                  <a:cubicBezTo>
                    <a:pt x="1518" y="1"/>
                    <a:pt x="1435" y="19"/>
                    <a:pt x="1369" y="55"/>
                  </a:cubicBezTo>
                  <a:lnTo>
                    <a:pt x="119" y="781"/>
                  </a:lnTo>
                  <a:cubicBezTo>
                    <a:pt x="0" y="852"/>
                    <a:pt x="0" y="971"/>
                    <a:pt x="119" y="1043"/>
                  </a:cubicBezTo>
                  <a:lnTo>
                    <a:pt x="1381" y="1769"/>
                  </a:lnTo>
                  <a:cubicBezTo>
                    <a:pt x="1447" y="1805"/>
                    <a:pt x="1530" y="1823"/>
                    <a:pt x="1612" y="1823"/>
                  </a:cubicBezTo>
                  <a:cubicBezTo>
                    <a:pt x="1694" y="1823"/>
                    <a:pt x="1774" y="1805"/>
                    <a:pt x="1834" y="1769"/>
                  </a:cubicBezTo>
                  <a:lnTo>
                    <a:pt x="3084" y="1043"/>
                  </a:lnTo>
                  <a:cubicBezTo>
                    <a:pt x="3215" y="971"/>
                    <a:pt x="3215" y="852"/>
                    <a:pt x="3084" y="781"/>
                  </a:cubicBezTo>
                  <a:lnTo>
                    <a:pt x="1834" y="55"/>
                  </a:lnTo>
                  <a:cubicBezTo>
                    <a:pt x="1768" y="19"/>
                    <a:pt x="1685" y="1"/>
                    <a:pt x="160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2905247" y="3716163"/>
              <a:ext cx="100960" cy="37460"/>
            </a:xfrm>
            <a:custGeom>
              <a:avLst/>
              <a:gdLst/>
              <a:ahLst/>
              <a:cxnLst/>
              <a:rect l="l" t="t" r="r" b="b"/>
              <a:pathLst>
                <a:path w="3156" h="1171" extrusionOk="0">
                  <a:moveTo>
                    <a:pt x="0" y="1"/>
                  </a:moveTo>
                  <a:lnTo>
                    <a:pt x="0" y="251"/>
                  </a:lnTo>
                  <a:cubicBezTo>
                    <a:pt x="0" y="298"/>
                    <a:pt x="36" y="346"/>
                    <a:pt x="95" y="394"/>
                  </a:cubicBezTo>
                  <a:lnTo>
                    <a:pt x="1357" y="1108"/>
                  </a:lnTo>
                  <a:cubicBezTo>
                    <a:pt x="1417" y="1150"/>
                    <a:pt x="1500" y="1171"/>
                    <a:pt x="1584" y="1171"/>
                  </a:cubicBezTo>
                  <a:cubicBezTo>
                    <a:pt x="1667" y="1171"/>
                    <a:pt x="1750" y="1150"/>
                    <a:pt x="1810" y="1108"/>
                  </a:cubicBezTo>
                  <a:lnTo>
                    <a:pt x="3060" y="394"/>
                  </a:lnTo>
                  <a:cubicBezTo>
                    <a:pt x="3119" y="358"/>
                    <a:pt x="3155" y="298"/>
                    <a:pt x="3155" y="251"/>
                  </a:cubicBezTo>
                  <a:lnTo>
                    <a:pt x="3155" y="1"/>
                  </a:lnTo>
                  <a:cubicBezTo>
                    <a:pt x="3155" y="48"/>
                    <a:pt x="3119" y="96"/>
                    <a:pt x="3060" y="132"/>
                  </a:cubicBezTo>
                  <a:lnTo>
                    <a:pt x="1810" y="858"/>
                  </a:lnTo>
                  <a:cubicBezTo>
                    <a:pt x="1750" y="894"/>
                    <a:pt x="1670" y="912"/>
                    <a:pt x="1588" y="912"/>
                  </a:cubicBezTo>
                  <a:cubicBezTo>
                    <a:pt x="1506" y="912"/>
                    <a:pt x="1423" y="894"/>
                    <a:pt x="1357" y="858"/>
                  </a:cubicBezTo>
                  <a:lnTo>
                    <a:pt x="95" y="132"/>
                  </a:lnTo>
                  <a:cubicBezTo>
                    <a:pt x="36" y="96"/>
                    <a:pt x="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a:off x="2904479" y="3687053"/>
              <a:ext cx="102848" cy="58286"/>
            </a:xfrm>
            <a:custGeom>
              <a:avLst/>
              <a:gdLst/>
              <a:ahLst/>
              <a:cxnLst/>
              <a:rect l="l" t="t" r="r" b="b"/>
              <a:pathLst>
                <a:path w="3215" h="1822" extrusionOk="0">
                  <a:moveTo>
                    <a:pt x="1602" y="0"/>
                  </a:moveTo>
                  <a:cubicBezTo>
                    <a:pt x="1518" y="0"/>
                    <a:pt x="1435" y="18"/>
                    <a:pt x="1369" y="54"/>
                  </a:cubicBezTo>
                  <a:lnTo>
                    <a:pt x="119" y="780"/>
                  </a:lnTo>
                  <a:cubicBezTo>
                    <a:pt x="0" y="851"/>
                    <a:pt x="0" y="970"/>
                    <a:pt x="119" y="1042"/>
                  </a:cubicBezTo>
                  <a:lnTo>
                    <a:pt x="1381" y="1768"/>
                  </a:lnTo>
                  <a:cubicBezTo>
                    <a:pt x="1447" y="1804"/>
                    <a:pt x="1530" y="1822"/>
                    <a:pt x="1612" y="1822"/>
                  </a:cubicBezTo>
                  <a:cubicBezTo>
                    <a:pt x="1694" y="1822"/>
                    <a:pt x="1774" y="1804"/>
                    <a:pt x="1834" y="1768"/>
                  </a:cubicBezTo>
                  <a:lnTo>
                    <a:pt x="3084" y="1042"/>
                  </a:lnTo>
                  <a:cubicBezTo>
                    <a:pt x="3215" y="970"/>
                    <a:pt x="3215" y="851"/>
                    <a:pt x="3084" y="780"/>
                  </a:cubicBezTo>
                  <a:lnTo>
                    <a:pt x="1834" y="54"/>
                  </a:lnTo>
                  <a:cubicBezTo>
                    <a:pt x="1768"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2982182" y="3675409"/>
              <a:ext cx="100960" cy="37556"/>
            </a:xfrm>
            <a:custGeom>
              <a:avLst/>
              <a:gdLst/>
              <a:ahLst/>
              <a:cxnLst/>
              <a:rect l="l" t="t" r="r" b="b"/>
              <a:pathLst>
                <a:path w="3156" h="1174" extrusionOk="0">
                  <a:moveTo>
                    <a:pt x="0" y="1"/>
                  </a:moveTo>
                  <a:lnTo>
                    <a:pt x="0" y="251"/>
                  </a:lnTo>
                  <a:cubicBezTo>
                    <a:pt x="0" y="310"/>
                    <a:pt x="36" y="358"/>
                    <a:pt x="95" y="394"/>
                  </a:cubicBezTo>
                  <a:lnTo>
                    <a:pt x="1357" y="1120"/>
                  </a:lnTo>
                  <a:cubicBezTo>
                    <a:pt x="1417" y="1156"/>
                    <a:pt x="1500" y="1174"/>
                    <a:pt x="1584" y="1174"/>
                  </a:cubicBezTo>
                  <a:cubicBezTo>
                    <a:pt x="1667" y="1174"/>
                    <a:pt x="1750" y="1156"/>
                    <a:pt x="1810" y="1120"/>
                  </a:cubicBezTo>
                  <a:lnTo>
                    <a:pt x="3060" y="394"/>
                  </a:lnTo>
                  <a:cubicBezTo>
                    <a:pt x="3120" y="358"/>
                    <a:pt x="3155" y="310"/>
                    <a:pt x="3155" y="263"/>
                  </a:cubicBezTo>
                  <a:lnTo>
                    <a:pt x="3155" y="1"/>
                  </a:lnTo>
                  <a:cubicBezTo>
                    <a:pt x="3155" y="49"/>
                    <a:pt x="3120" y="96"/>
                    <a:pt x="3060" y="132"/>
                  </a:cubicBezTo>
                  <a:lnTo>
                    <a:pt x="1810" y="858"/>
                  </a:lnTo>
                  <a:cubicBezTo>
                    <a:pt x="1750" y="894"/>
                    <a:pt x="1670" y="912"/>
                    <a:pt x="1588" y="912"/>
                  </a:cubicBezTo>
                  <a:cubicBezTo>
                    <a:pt x="1506" y="912"/>
                    <a:pt x="1423" y="894"/>
                    <a:pt x="1357" y="858"/>
                  </a:cubicBezTo>
                  <a:lnTo>
                    <a:pt x="95" y="132"/>
                  </a:lnTo>
                  <a:cubicBezTo>
                    <a:pt x="36" y="96"/>
                    <a:pt x="0" y="4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2981414" y="3646298"/>
              <a:ext cx="102848" cy="58286"/>
            </a:xfrm>
            <a:custGeom>
              <a:avLst/>
              <a:gdLst/>
              <a:ahLst/>
              <a:cxnLst/>
              <a:rect l="l" t="t" r="r" b="b"/>
              <a:pathLst>
                <a:path w="3215" h="1822" extrusionOk="0">
                  <a:moveTo>
                    <a:pt x="1602" y="0"/>
                  </a:moveTo>
                  <a:cubicBezTo>
                    <a:pt x="1518" y="0"/>
                    <a:pt x="1435" y="18"/>
                    <a:pt x="1369" y="54"/>
                  </a:cubicBezTo>
                  <a:lnTo>
                    <a:pt x="119" y="780"/>
                  </a:lnTo>
                  <a:cubicBezTo>
                    <a:pt x="0" y="851"/>
                    <a:pt x="0" y="970"/>
                    <a:pt x="119" y="1042"/>
                  </a:cubicBezTo>
                  <a:lnTo>
                    <a:pt x="1381" y="1768"/>
                  </a:lnTo>
                  <a:cubicBezTo>
                    <a:pt x="1447" y="1804"/>
                    <a:pt x="1530" y="1822"/>
                    <a:pt x="1612" y="1822"/>
                  </a:cubicBezTo>
                  <a:cubicBezTo>
                    <a:pt x="1694" y="1822"/>
                    <a:pt x="1774" y="1804"/>
                    <a:pt x="1834" y="1768"/>
                  </a:cubicBezTo>
                  <a:lnTo>
                    <a:pt x="3084" y="1042"/>
                  </a:lnTo>
                  <a:cubicBezTo>
                    <a:pt x="3215" y="970"/>
                    <a:pt x="3215" y="851"/>
                    <a:pt x="3084" y="780"/>
                  </a:cubicBezTo>
                  <a:lnTo>
                    <a:pt x="1834" y="54"/>
                  </a:lnTo>
                  <a:cubicBezTo>
                    <a:pt x="1768" y="18"/>
                    <a:pt x="1685" y="0"/>
                    <a:pt x="160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35" name="Google Shape;1935;p52"/>
          <p:cNvCxnSpPr/>
          <p:nvPr/>
        </p:nvCxnSpPr>
        <p:spPr>
          <a:xfrm>
            <a:off x="6031962" y="1448350"/>
            <a:ext cx="1047600" cy="0"/>
          </a:xfrm>
          <a:prstGeom prst="straightConnector1">
            <a:avLst/>
          </a:prstGeom>
          <a:noFill/>
          <a:ln w="19050" cap="flat" cmpd="sng">
            <a:solidFill>
              <a:schemeClr val="accent2"/>
            </a:solidFill>
            <a:prstDash val="dot"/>
            <a:round/>
            <a:headEnd type="none" w="med" len="med"/>
            <a:tailEnd type="none" w="med" len="med"/>
          </a:ln>
        </p:spPr>
      </p:cxnSp>
      <p:cxnSp>
        <p:nvCxnSpPr>
          <p:cNvPr id="1936" name="Google Shape;1936;p52"/>
          <p:cNvCxnSpPr/>
          <p:nvPr/>
        </p:nvCxnSpPr>
        <p:spPr>
          <a:xfrm>
            <a:off x="2064450" y="1448350"/>
            <a:ext cx="1047600" cy="0"/>
          </a:xfrm>
          <a:prstGeom prst="straightConnector1">
            <a:avLst/>
          </a:prstGeom>
          <a:noFill/>
          <a:ln w="19050" cap="flat" cmpd="sng">
            <a:solidFill>
              <a:schemeClr val="accent2"/>
            </a:solidFill>
            <a:prstDash val="dot"/>
            <a:round/>
            <a:headEnd type="none" w="med" len="med"/>
            <a:tailEnd type="none" w="med" len="med"/>
          </a:ln>
        </p:spPr>
      </p:cxn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00" name="Google Shape;900;p40"/>
          <p:cNvSpPr/>
          <p:nvPr/>
        </p:nvSpPr>
        <p:spPr>
          <a:xfrm>
            <a:off x="4674075" y="684000"/>
            <a:ext cx="3756600" cy="3888300"/>
          </a:xfrm>
          <a:prstGeom prst="roundRect">
            <a:avLst>
              <a:gd name="adj" fmla="val 11383"/>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txBox="1">
            <a:spLocks noGrp="1"/>
          </p:cNvSpPr>
          <p:nvPr>
            <p:ph type="title"/>
          </p:nvPr>
        </p:nvSpPr>
        <p:spPr>
          <a:xfrm>
            <a:off x="5122833" y="1447154"/>
            <a:ext cx="3284657" cy="12762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800" dirty="0" smtClean="0"/>
              <a:t>04 </a:t>
            </a:r>
            <a:r>
              <a:rPr lang="en-US" sz="4800" dirty="0" err="1" smtClean="0"/>
              <a:t>Kết</a:t>
            </a:r>
            <a:r>
              <a:rPr lang="en-US" sz="4800" dirty="0" smtClean="0"/>
              <a:t> </a:t>
            </a:r>
            <a:r>
              <a:rPr lang="en-US" sz="4800" dirty="0" err="1" smtClean="0"/>
              <a:t>luận</a:t>
            </a:r>
            <a:endParaRPr sz="4800" dirty="0"/>
          </a:p>
        </p:txBody>
      </p:sp>
      <p:sp>
        <p:nvSpPr>
          <p:cNvPr id="902" name="Google Shape;902;p40"/>
          <p:cNvSpPr txBox="1">
            <a:spLocks noGrp="1"/>
          </p:cNvSpPr>
          <p:nvPr>
            <p:ph type="subTitle" idx="1"/>
          </p:nvPr>
        </p:nvSpPr>
        <p:spPr>
          <a:xfrm>
            <a:off x="5122833" y="3302689"/>
            <a:ext cx="2529210" cy="87867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smtClean="0"/>
              <a:t>Kết quả đạt được</a:t>
            </a:r>
            <a:br>
              <a:rPr lang="en" sz="2000" dirty="0" smtClean="0"/>
            </a:br>
            <a:r>
              <a:rPr lang="en" sz="2000" dirty="0" smtClean="0"/>
              <a:t>Hướng phát triển</a:t>
            </a:r>
            <a:endParaRPr sz="2000" dirty="0"/>
          </a:p>
        </p:txBody>
      </p:sp>
      <p:grpSp>
        <p:nvGrpSpPr>
          <p:cNvPr id="903" name="Google Shape;903;p40"/>
          <p:cNvGrpSpPr/>
          <p:nvPr/>
        </p:nvGrpSpPr>
        <p:grpSpPr>
          <a:xfrm>
            <a:off x="1097615" y="2644132"/>
            <a:ext cx="1515557" cy="977336"/>
            <a:chOff x="3409884" y="1242660"/>
            <a:chExt cx="868465" cy="560110"/>
          </a:xfrm>
        </p:grpSpPr>
        <p:sp>
          <p:nvSpPr>
            <p:cNvPr id="904" name="Google Shape;904;p40"/>
            <p:cNvSpPr/>
            <p:nvPr/>
          </p:nvSpPr>
          <p:spPr>
            <a:xfrm>
              <a:off x="3414458" y="1491475"/>
              <a:ext cx="859699" cy="311295"/>
            </a:xfrm>
            <a:custGeom>
              <a:avLst/>
              <a:gdLst/>
              <a:ahLst/>
              <a:cxnLst/>
              <a:rect l="l" t="t" r="r" b="b"/>
              <a:pathLst>
                <a:path w="26874" h="9731" extrusionOk="0">
                  <a:moveTo>
                    <a:pt x="26873" y="12"/>
                  </a:moveTo>
                  <a:lnTo>
                    <a:pt x="26873" y="18"/>
                  </a:lnTo>
                  <a:lnTo>
                    <a:pt x="26873" y="18"/>
                  </a:lnTo>
                  <a:cubicBezTo>
                    <a:pt x="26873" y="16"/>
                    <a:pt x="26873" y="14"/>
                    <a:pt x="26873" y="12"/>
                  </a:cubicBezTo>
                  <a:close/>
                  <a:moveTo>
                    <a:pt x="1" y="1"/>
                  </a:moveTo>
                  <a:lnTo>
                    <a:pt x="1" y="1941"/>
                  </a:lnTo>
                  <a:cubicBezTo>
                    <a:pt x="1" y="2156"/>
                    <a:pt x="132" y="2370"/>
                    <a:pt x="417" y="2537"/>
                  </a:cubicBezTo>
                  <a:lnTo>
                    <a:pt x="12467" y="9490"/>
                  </a:lnTo>
                  <a:cubicBezTo>
                    <a:pt x="12746" y="9651"/>
                    <a:pt x="13112" y="9731"/>
                    <a:pt x="13477" y="9731"/>
                  </a:cubicBezTo>
                  <a:cubicBezTo>
                    <a:pt x="13842" y="9731"/>
                    <a:pt x="14205" y="9651"/>
                    <a:pt x="14479" y="9490"/>
                  </a:cubicBezTo>
                  <a:lnTo>
                    <a:pt x="26444" y="2537"/>
                  </a:lnTo>
                  <a:cubicBezTo>
                    <a:pt x="26730" y="2370"/>
                    <a:pt x="26861" y="2156"/>
                    <a:pt x="26861" y="1953"/>
                  </a:cubicBezTo>
                  <a:lnTo>
                    <a:pt x="26873" y="18"/>
                  </a:lnTo>
                  <a:lnTo>
                    <a:pt x="26873" y="18"/>
                  </a:lnTo>
                  <a:cubicBezTo>
                    <a:pt x="26870" y="231"/>
                    <a:pt x="26728" y="431"/>
                    <a:pt x="26456" y="596"/>
                  </a:cubicBezTo>
                  <a:lnTo>
                    <a:pt x="14491" y="7549"/>
                  </a:lnTo>
                  <a:cubicBezTo>
                    <a:pt x="14211" y="7710"/>
                    <a:pt x="13845" y="7790"/>
                    <a:pt x="13479" y="7790"/>
                  </a:cubicBezTo>
                  <a:cubicBezTo>
                    <a:pt x="13112" y="7790"/>
                    <a:pt x="12746" y="7710"/>
                    <a:pt x="12467" y="7549"/>
                  </a:cubicBezTo>
                  <a:lnTo>
                    <a:pt x="429" y="596"/>
                  </a:lnTo>
                  <a:cubicBezTo>
                    <a:pt x="144" y="429"/>
                    <a:pt x="1" y="215"/>
                    <a:pt x="1"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0"/>
            <p:cNvSpPr/>
            <p:nvPr/>
          </p:nvSpPr>
          <p:spPr>
            <a:xfrm>
              <a:off x="3409884" y="1242660"/>
              <a:ext cx="868465" cy="498052"/>
            </a:xfrm>
            <a:custGeom>
              <a:avLst/>
              <a:gdLst/>
              <a:ahLst/>
              <a:cxnLst/>
              <a:rect l="l" t="t" r="r" b="b"/>
              <a:pathLst>
                <a:path w="27148" h="15569" extrusionOk="0">
                  <a:moveTo>
                    <a:pt x="13538" y="1"/>
                  </a:moveTo>
                  <a:cubicBezTo>
                    <a:pt x="13172" y="1"/>
                    <a:pt x="12806" y="81"/>
                    <a:pt x="12526" y="242"/>
                  </a:cubicBezTo>
                  <a:lnTo>
                    <a:pt x="560" y="7195"/>
                  </a:lnTo>
                  <a:cubicBezTo>
                    <a:pt x="1" y="7529"/>
                    <a:pt x="13" y="8052"/>
                    <a:pt x="572" y="8374"/>
                  </a:cubicBezTo>
                  <a:lnTo>
                    <a:pt x="12610" y="15327"/>
                  </a:lnTo>
                  <a:cubicBezTo>
                    <a:pt x="12889" y="15488"/>
                    <a:pt x="13255" y="15568"/>
                    <a:pt x="13622" y="15568"/>
                  </a:cubicBezTo>
                  <a:cubicBezTo>
                    <a:pt x="13988" y="15568"/>
                    <a:pt x="14354" y="15488"/>
                    <a:pt x="14634" y="15327"/>
                  </a:cubicBezTo>
                  <a:lnTo>
                    <a:pt x="26599" y="8374"/>
                  </a:lnTo>
                  <a:cubicBezTo>
                    <a:pt x="27147" y="8052"/>
                    <a:pt x="27147" y="7529"/>
                    <a:pt x="26587" y="7195"/>
                  </a:cubicBezTo>
                  <a:lnTo>
                    <a:pt x="14550" y="242"/>
                  </a:lnTo>
                  <a:cubicBezTo>
                    <a:pt x="14270" y="81"/>
                    <a:pt x="13904" y="1"/>
                    <a:pt x="13538"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0"/>
            <p:cNvSpPr/>
            <p:nvPr/>
          </p:nvSpPr>
          <p:spPr>
            <a:xfrm>
              <a:off x="3526070" y="1474329"/>
              <a:ext cx="643319" cy="211806"/>
            </a:xfrm>
            <a:custGeom>
              <a:avLst/>
              <a:gdLst/>
              <a:ahLst/>
              <a:cxnLst/>
              <a:rect l="l" t="t" r="r" b="b"/>
              <a:pathLst>
                <a:path w="20110" h="6621" extrusionOk="0">
                  <a:moveTo>
                    <a:pt x="0" y="1"/>
                  </a:moveTo>
                  <a:lnTo>
                    <a:pt x="0" y="799"/>
                  </a:lnTo>
                  <a:cubicBezTo>
                    <a:pt x="0" y="953"/>
                    <a:pt x="95" y="1108"/>
                    <a:pt x="310" y="1239"/>
                  </a:cubicBezTo>
                  <a:lnTo>
                    <a:pt x="9323" y="6442"/>
                  </a:lnTo>
                  <a:cubicBezTo>
                    <a:pt x="9537" y="6561"/>
                    <a:pt x="9811" y="6621"/>
                    <a:pt x="10083" y="6621"/>
                  </a:cubicBezTo>
                  <a:cubicBezTo>
                    <a:pt x="10356" y="6621"/>
                    <a:pt x="10627" y="6561"/>
                    <a:pt x="10835" y="6442"/>
                  </a:cubicBezTo>
                  <a:lnTo>
                    <a:pt x="19788" y="1239"/>
                  </a:lnTo>
                  <a:cubicBezTo>
                    <a:pt x="20003" y="1108"/>
                    <a:pt x="20110" y="953"/>
                    <a:pt x="20110" y="799"/>
                  </a:cubicBezTo>
                  <a:lnTo>
                    <a:pt x="20110" y="13"/>
                  </a:lnTo>
                  <a:cubicBezTo>
                    <a:pt x="20110" y="167"/>
                    <a:pt x="20003" y="322"/>
                    <a:pt x="19800" y="441"/>
                  </a:cubicBezTo>
                  <a:lnTo>
                    <a:pt x="10847" y="5644"/>
                  </a:lnTo>
                  <a:cubicBezTo>
                    <a:pt x="10638" y="5769"/>
                    <a:pt x="10365" y="5832"/>
                    <a:pt x="10091" y="5832"/>
                  </a:cubicBezTo>
                  <a:cubicBezTo>
                    <a:pt x="9817" y="5832"/>
                    <a:pt x="9543" y="5769"/>
                    <a:pt x="9335" y="5644"/>
                  </a:cubicBezTo>
                  <a:lnTo>
                    <a:pt x="322" y="441"/>
                  </a:lnTo>
                  <a:cubicBezTo>
                    <a:pt x="107" y="322"/>
                    <a:pt x="0" y="156"/>
                    <a:pt x="0"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3522647" y="1288085"/>
              <a:ext cx="650165" cy="372811"/>
            </a:xfrm>
            <a:custGeom>
              <a:avLst/>
              <a:gdLst/>
              <a:ahLst/>
              <a:cxnLst/>
              <a:rect l="l" t="t" r="r" b="b"/>
              <a:pathLst>
                <a:path w="20324" h="11654" extrusionOk="0">
                  <a:moveTo>
                    <a:pt x="10126" y="1"/>
                  </a:moveTo>
                  <a:cubicBezTo>
                    <a:pt x="9852" y="1"/>
                    <a:pt x="9579" y="60"/>
                    <a:pt x="9370" y="179"/>
                  </a:cubicBezTo>
                  <a:lnTo>
                    <a:pt x="417" y="5394"/>
                  </a:lnTo>
                  <a:cubicBezTo>
                    <a:pt x="0" y="5632"/>
                    <a:pt x="0" y="6025"/>
                    <a:pt x="417" y="6263"/>
                  </a:cubicBezTo>
                  <a:lnTo>
                    <a:pt x="9442" y="11466"/>
                  </a:lnTo>
                  <a:cubicBezTo>
                    <a:pt x="9650" y="11591"/>
                    <a:pt x="9924" y="11654"/>
                    <a:pt x="10198" y="11654"/>
                  </a:cubicBezTo>
                  <a:cubicBezTo>
                    <a:pt x="10472" y="11654"/>
                    <a:pt x="10745" y="11591"/>
                    <a:pt x="10954" y="11466"/>
                  </a:cubicBezTo>
                  <a:lnTo>
                    <a:pt x="19907" y="6263"/>
                  </a:lnTo>
                  <a:cubicBezTo>
                    <a:pt x="20324" y="6025"/>
                    <a:pt x="20324" y="5632"/>
                    <a:pt x="19895" y="5394"/>
                  </a:cubicBezTo>
                  <a:lnTo>
                    <a:pt x="10882" y="179"/>
                  </a:lnTo>
                  <a:cubicBezTo>
                    <a:pt x="10674" y="60"/>
                    <a:pt x="10400" y="1"/>
                    <a:pt x="10126"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40"/>
          <p:cNvGrpSpPr/>
          <p:nvPr/>
        </p:nvGrpSpPr>
        <p:grpSpPr>
          <a:xfrm>
            <a:off x="823655" y="1728054"/>
            <a:ext cx="932913" cy="1293002"/>
            <a:chOff x="4489310" y="1052769"/>
            <a:chExt cx="453266" cy="628220"/>
          </a:xfrm>
        </p:grpSpPr>
        <p:sp>
          <p:nvSpPr>
            <p:cNvPr id="909" name="Google Shape;909;p40"/>
            <p:cNvSpPr/>
            <p:nvPr/>
          </p:nvSpPr>
          <p:spPr>
            <a:xfrm>
              <a:off x="4489310" y="1052769"/>
              <a:ext cx="453266" cy="628220"/>
            </a:xfrm>
            <a:custGeom>
              <a:avLst/>
              <a:gdLst/>
              <a:ahLst/>
              <a:cxnLst/>
              <a:rect l="l" t="t" r="r" b="b"/>
              <a:pathLst>
                <a:path w="14169" h="19638" extrusionOk="0">
                  <a:moveTo>
                    <a:pt x="13790" y="0"/>
                  </a:moveTo>
                  <a:cubicBezTo>
                    <a:pt x="13716" y="0"/>
                    <a:pt x="13635" y="23"/>
                    <a:pt x="13549" y="70"/>
                  </a:cubicBezTo>
                  <a:lnTo>
                    <a:pt x="619" y="7535"/>
                  </a:lnTo>
                  <a:cubicBezTo>
                    <a:pt x="274" y="7738"/>
                    <a:pt x="0" y="8273"/>
                    <a:pt x="0" y="8726"/>
                  </a:cubicBezTo>
                  <a:lnTo>
                    <a:pt x="0" y="19096"/>
                  </a:lnTo>
                  <a:cubicBezTo>
                    <a:pt x="0" y="19432"/>
                    <a:pt x="151" y="19637"/>
                    <a:pt x="371" y="19637"/>
                  </a:cubicBezTo>
                  <a:cubicBezTo>
                    <a:pt x="446" y="19637"/>
                    <a:pt x="530" y="19613"/>
                    <a:pt x="619" y="19561"/>
                  </a:cubicBezTo>
                  <a:lnTo>
                    <a:pt x="13549" y="12095"/>
                  </a:lnTo>
                  <a:cubicBezTo>
                    <a:pt x="13883" y="11905"/>
                    <a:pt x="14169" y="11369"/>
                    <a:pt x="14169" y="10905"/>
                  </a:cubicBezTo>
                  <a:lnTo>
                    <a:pt x="14169" y="546"/>
                  </a:lnTo>
                  <a:cubicBezTo>
                    <a:pt x="14169" y="206"/>
                    <a:pt x="14014" y="0"/>
                    <a:pt x="13790"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4489310" y="1053153"/>
              <a:ext cx="453266" cy="318013"/>
            </a:xfrm>
            <a:custGeom>
              <a:avLst/>
              <a:gdLst/>
              <a:ahLst/>
              <a:cxnLst/>
              <a:rect l="l" t="t" r="r" b="b"/>
              <a:pathLst>
                <a:path w="14169" h="9941" extrusionOk="0">
                  <a:moveTo>
                    <a:pt x="13804" y="1"/>
                  </a:moveTo>
                  <a:cubicBezTo>
                    <a:pt x="13713" y="1"/>
                    <a:pt x="13611" y="31"/>
                    <a:pt x="13502" y="94"/>
                  </a:cubicBezTo>
                  <a:lnTo>
                    <a:pt x="667" y="7499"/>
                  </a:lnTo>
                  <a:cubicBezTo>
                    <a:pt x="298" y="7714"/>
                    <a:pt x="0" y="8238"/>
                    <a:pt x="0" y="8654"/>
                  </a:cubicBezTo>
                  <a:lnTo>
                    <a:pt x="0" y="9940"/>
                  </a:lnTo>
                  <a:lnTo>
                    <a:pt x="14169" y="1749"/>
                  </a:lnTo>
                  <a:lnTo>
                    <a:pt x="14169" y="475"/>
                  </a:lnTo>
                  <a:cubicBezTo>
                    <a:pt x="14169" y="173"/>
                    <a:pt x="14021" y="1"/>
                    <a:pt x="13804"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4889981" y="1091189"/>
              <a:ext cx="16411" cy="21017"/>
            </a:xfrm>
            <a:custGeom>
              <a:avLst/>
              <a:gdLst/>
              <a:ahLst/>
              <a:cxnLst/>
              <a:rect l="l" t="t" r="r" b="b"/>
              <a:pathLst>
                <a:path w="513" h="657" extrusionOk="0">
                  <a:moveTo>
                    <a:pt x="366" y="1"/>
                  </a:moveTo>
                  <a:cubicBezTo>
                    <a:pt x="331" y="1"/>
                    <a:pt x="292" y="12"/>
                    <a:pt x="251" y="36"/>
                  </a:cubicBezTo>
                  <a:cubicBezTo>
                    <a:pt x="108" y="119"/>
                    <a:pt x="0" y="322"/>
                    <a:pt x="0" y="476"/>
                  </a:cubicBezTo>
                  <a:cubicBezTo>
                    <a:pt x="0" y="593"/>
                    <a:pt x="53" y="657"/>
                    <a:pt x="132" y="657"/>
                  </a:cubicBezTo>
                  <a:cubicBezTo>
                    <a:pt x="167" y="657"/>
                    <a:pt x="207" y="645"/>
                    <a:pt x="251" y="619"/>
                  </a:cubicBezTo>
                  <a:cubicBezTo>
                    <a:pt x="393" y="536"/>
                    <a:pt x="512" y="345"/>
                    <a:pt x="512" y="179"/>
                  </a:cubicBezTo>
                  <a:cubicBezTo>
                    <a:pt x="512" y="69"/>
                    <a:pt x="452" y="1"/>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4857223" y="1110223"/>
              <a:ext cx="16027" cy="20953"/>
            </a:xfrm>
            <a:custGeom>
              <a:avLst/>
              <a:gdLst/>
              <a:ahLst/>
              <a:cxnLst/>
              <a:rect l="l" t="t" r="r" b="b"/>
              <a:pathLst>
                <a:path w="501" h="655" extrusionOk="0">
                  <a:moveTo>
                    <a:pt x="364" y="1"/>
                  </a:moveTo>
                  <a:cubicBezTo>
                    <a:pt x="330" y="1"/>
                    <a:pt x="292" y="12"/>
                    <a:pt x="251" y="36"/>
                  </a:cubicBezTo>
                  <a:cubicBezTo>
                    <a:pt x="108" y="120"/>
                    <a:pt x="1" y="310"/>
                    <a:pt x="1" y="477"/>
                  </a:cubicBezTo>
                  <a:cubicBezTo>
                    <a:pt x="1" y="587"/>
                    <a:pt x="55" y="655"/>
                    <a:pt x="138" y="655"/>
                  </a:cubicBezTo>
                  <a:cubicBezTo>
                    <a:pt x="171" y="655"/>
                    <a:pt x="209" y="644"/>
                    <a:pt x="251" y="620"/>
                  </a:cubicBezTo>
                  <a:cubicBezTo>
                    <a:pt x="393" y="536"/>
                    <a:pt x="501" y="346"/>
                    <a:pt x="501" y="179"/>
                  </a:cubicBezTo>
                  <a:cubicBezTo>
                    <a:pt x="501" y="69"/>
                    <a:pt x="446" y="1"/>
                    <a:pt x="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4824466" y="1129225"/>
              <a:ext cx="16027" cy="20825"/>
            </a:xfrm>
            <a:custGeom>
              <a:avLst/>
              <a:gdLst/>
              <a:ahLst/>
              <a:cxnLst/>
              <a:rect l="l" t="t" r="r" b="b"/>
              <a:pathLst>
                <a:path w="501" h="651" extrusionOk="0">
                  <a:moveTo>
                    <a:pt x="369" y="0"/>
                  </a:moveTo>
                  <a:cubicBezTo>
                    <a:pt x="334" y="0"/>
                    <a:pt x="294" y="12"/>
                    <a:pt x="251" y="37"/>
                  </a:cubicBezTo>
                  <a:cubicBezTo>
                    <a:pt x="108" y="109"/>
                    <a:pt x="1" y="311"/>
                    <a:pt x="1" y="466"/>
                  </a:cubicBezTo>
                  <a:cubicBezTo>
                    <a:pt x="1" y="586"/>
                    <a:pt x="56" y="651"/>
                    <a:pt x="141" y="651"/>
                  </a:cubicBezTo>
                  <a:cubicBezTo>
                    <a:pt x="173" y="651"/>
                    <a:pt x="211" y="641"/>
                    <a:pt x="251" y="621"/>
                  </a:cubicBezTo>
                  <a:cubicBezTo>
                    <a:pt x="394" y="538"/>
                    <a:pt x="501" y="335"/>
                    <a:pt x="501" y="180"/>
                  </a:cubicBezTo>
                  <a:cubicBezTo>
                    <a:pt x="501" y="64"/>
                    <a:pt x="449" y="0"/>
                    <a:pt x="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0"/>
            <p:cNvSpPr/>
            <p:nvPr/>
          </p:nvSpPr>
          <p:spPr>
            <a:xfrm>
              <a:off x="4528146" y="1158335"/>
              <a:ext cx="393477" cy="467342"/>
            </a:xfrm>
            <a:custGeom>
              <a:avLst/>
              <a:gdLst/>
              <a:ahLst/>
              <a:cxnLst/>
              <a:rect l="l" t="t" r="r" b="b"/>
              <a:pathLst>
                <a:path w="12300" h="14609" extrusionOk="0">
                  <a:moveTo>
                    <a:pt x="12053" y="1"/>
                  </a:moveTo>
                  <a:cubicBezTo>
                    <a:pt x="12004" y="1"/>
                    <a:pt x="11951" y="15"/>
                    <a:pt x="11895" y="44"/>
                  </a:cubicBezTo>
                  <a:lnTo>
                    <a:pt x="393" y="6938"/>
                  </a:lnTo>
                  <a:cubicBezTo>
                    <a:pt x="179" y="7057"/>
                    <a:pt x="1" y="7402"/>
                    <a:pt x="1" y="7688"/>
                  </a:cubicBezTo>
                  <a:lnTo>
                    <a:pt x="1" y="14260"/>
                  </a:lnTo>
                  <a:cubicBezTo>
                    <a:pt x="1" y="14480"/>
                    <a:pt x="98" y="14609"/>
                    <a:pt x="235" y="14609"/>
                  </a:cubicBezTo>
                  <a:cubicBezTo>
                    <a:pt x="283" y="14609"/>
                    <a:pt x="337" y="14592"/>
                    <a:pt x="393" y="14558"/>
                  </a:cubicBezTo>
                  <a:lnTo>
                    <a:pt x="11895" y="7676"/>
                  </a:lnTo>
                  <a:cubicBezTo>
                    <a:pt x="12121" y="7557"/>
                    <a:pt x="12300" y="7212"/>
                    <a:pt x="12300" y="6926"/>
                  </a:cubicBezTo>
                  <a:lnTo>
                    <a:pt x="12300" y="354"/>
                  </a:lnTo>
                  <a:cubicBezTo>
                    <a:pt x="12300" y="130"/>
                    <a:pt x="12199" y="1"/>
                    <a:pt x="12053"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 name="Google Shape;915;p40"/>
          <p:cNvSpPr/>
          <p:nvPr/>
        </p:nvSpPr>
        <p:spPr>
          <a:xfrm>
            <a:off x="-635550" y="207875"/>
            <a:ext cx="4727700" cy="47277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916;p40"/>
          <p:cNvGrpSpPr/>
          <p:nvPr/>
        </p:nvGrpSpPr>
        <p:grpSpPr>
          <a:xfrm>
            <a:off x="541763" y="2912404"/>
            <a:ext cx="488650" cy="615146"/>
            <a:chOff x="4138512" y="1086998"/>
            <a:chExt cx="201505" cy="253679"/>
          </a:xfrm>
        </p:grpSpPr>
        <p:sp>
          <p:nvSpPr>
            <p:cNvPr id="917" name="Google Shape;917;p40"/>
            <p:cNvSpPr/>
            <p:nvPr/>
          </p:nvSpPr>
          <p:spPr>
            <a:xfrm>
              <a:off x="4138512" y="1250753"/>
              <a:ext cx="201505" cy="89924"/>
            </a:xfrm>
            <a:custGeom>
              <a:avLst/>
              <a:gdLst/>
              <a:ahLst/>
              <a:cxnLst/>
              <a:rect l="l" t="t" r="r" b="b"/>
              <a:pathLst>
                <a:path w="6299" h="2811" extrusionOk="0">
                  <a:moveTo>
                    <a:pt x="12" y="1"/>
                  </a:moveTo>
                  <a:lnTo>
                    <a:pt x="0" y="977"/>
                  </a:lnTo>
                  <a:cubicBezTo>
                    <a:pt x="0" y="1441"/>
                    <a:pt x="310" y="1918"/>
                    <a:pt x="929" y="2275"/>
                  </a:cubicBezTo>
                  <a:cubicBezTo>
                    <a:pt x="1548" y="2632"/>
                    <a:pt x="2355" y="2811"/>
                    <a:pt x="3160" y="2811"/>
                  </a:cubicBezTo>
                  <a:cubicBezTo>
                    <a:pt x="3965" y="2811"/>
                    <a:pt x="4769" y="2632"/>
                    <a:pt x="5382" y="2275"/>
                  </a:cubicBezTo>
                  <a:cubicBezTo>
                    <a:pt x="5989" y="1918"/>
                    <a:pt x="6299" y="1453"/>
                    <a:pt x="6299" y="1001"/>
                  </a:cubicBezTo>
                  <a:lnTo>
                    <a:pt x="6299" y="25"/>
                  </a:lnTo>
                  <a:cubicBezTo>
                    <a:pt x="6299" y="489"/>
                    <a:pt x="5989" y="953"/>
                    <a:pt x="5382" y="1299"/>
                  </a:cubicBezTo>
                  <a:cubicBezTo>
                    <a:pt x="4769" y="1656"/>
                    <a:pt x="3965" y="1834"/>
                    <a:pt x="3162" y="1834"/>
                  </a:cubicBezTo>
                  <a:cubicBezTo>
                    <a:pt x="2358" y="1834"/>
                    <a:pt x="1554" y="1656"/>
                    <a:pt x="941" y="1299"/>
                  </a:cubicBezTo>
                  <a:cubicBezTo>
                    <a:pt x="322" y="941"/>
                    <a:pt x="12" y="477"/>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4138512" y="1192884"/>
              <a:ext cx="201505" cy="116572"/>
            </a:xfrm>
            <a:custGeom>
              <a:avLst/>
              <a:gdLst/>
              <a:ahLst/>
              <a:cxnLst/>
              <a:rect l="l" t="t" r="r" b="b"/>
              <a:pathLst>
                <a:path w="6299" h="3644" extrusionOk="0">
                  <a:moveTo>
                    <a:pt x="3156" y="0"/>
                  </a:moveTo>
                  <a:cubicBezTo>
                    <a:pt x="1417" y="0"/>
                    <a:pt x="12" y="810"/>
                    <a:pt x="12" y="1810"/>
                  </a:cubicBezTo>
                  <a:cubicBezTo>
                    <a:pt x="0" y="2822"/>
                    <a:pt x="1405" y="3643"/>
                    <a:pt x="3144" y="3643"/>
                  </a:cubicBezTo>
                  <a:cubicBezTo>
                    <a:pt x="3156" y="3643"/>
                    <a:pt x="3169" y="3644"/>
                    <a:pt x="3181" y="3644"/>
                  </a:cubicBezTo>
                  <a:cubicBezTo>
                    <a:pt x="4902" y="3644"/>
                    <a:pt x="6299" y="2827"/>
                    <a:pt x="6299" y="1834"/>
                  </a:cubicBezTo>
                  <a:cubicBezTo>
                    <a:pt x="6299" y="822"/>
                    <a:pt x="4894" y="12"/>
                    <a:pt x="3156"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4138512" y="1197810"/>
              <a:ext cx="201505" cy="89924"/>
            </a:xfrm>
            <a:custGeom>
              <a:avLst/>
              <a:gdLst/>
              <a:ahLst/>
              <a:cxnLst/>
              <a:rect l="l" t="t" r="r" b="b"/>
              <a:pathLst>
                <a:path w="6299" h="2811" extrusionOk="0">
                  <a:moveTo>
                    <a:pt x="12" y="1"/>
                  </a:moveTo>
                  <a:lnTo>
                    <a:pt x="0" y="977"/>
                  </a:lnTo>
                  <a:cubicBezTo>
                    <a:pt x="0" y="1442"/>
                    <a:pt x="310" y="1918"/>
                    <a:pt x="929" y="2275"/>
                  </a:cubicBezTo>
                  <a:cubicBezTo>
                    <a:pt x="1548" y="2632"/>
                    <a:pt x="2355" y="2811"/>
                    <a:pt x="3160" y="2811"/>
                  </a:cubicBezTo>
                  <a:cubicBezTo>
                    <a:pt x="3965" y="2811"/>
                    <a:pt x="4769" y="2632"/>
                    <a:pt x="5382" y="2275"/>
                  </a:cubicBezTo>
                  <a:cubicBezTo>
                    <a:pt x="5989" y="1918"/>
                    <a:pt x="6299" y="1453"/>
                    <a:pt x="6299" y="1001"/>
                  </a:cubicBezTo>
                  <a:lnTo>
                    <a:pt x="6299" y="25"/>
                  </a:lnTo>
                  <a:cubicBezTo>
                    <a:pt x="6299" y="489"/>
                    <a:pt x="5989" y="953"/>
                    <a:pt x="5382" y="1299"/>
                  </a:cubicBezTo>
                  <a:cubicBezTo>
                    <a:pt x="4769" y="1656"/>
                    <a:pt x="3965" y="1834"/>
                    <a:pt x="3162" y="1834"/>
                  </a:cubicBezTo>
                  <a:cubicBezTo>
                    <a:pt x="2358" y="1834"/>
                    <a:pt x="1554" y="1656"/>
                    <a:pt x="941" y="1299"/>
                  </a:cubicBezTo>
                  <a:cubicBezTo>
                    <a:pt x="322" y="941"/>
                    <a:pt x="12" y="477"/>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4138512" y="1139941"/>
              <a:ext cx="201505" cy="116572"/>
            </a:xfrm>
            <a:custGeom>
              <a:avLst/>
              <a:gdLst/>
              <a:ahLst/>
              <a:cxnLst/>
              <a:rect l="l" t="t" r="r" b="b"/>
              <a:pathLst>
                <a:path w="6299" h="3644" extrusionOk="0">
                  <a:moveTo>
                    <a:pt x="3156" y="0"/>
                  </a:moveTo>
                  <a:cubicBezTo>
                    <a:pt x="1417" y="0"/>
                    <a:pt x="12" y="810"/>
                    <a:pt x="12" y="1810"/>
                  </a:cubicBezTo>
                  <a:cubicBezTo>
                    <a:pt x="0" y="2822"/>
                    <a:pt x="1405" y="3643"/>
                    <a:pt x="3144" y="3643"/>
                  </a:cubicBezTo>
                  <a:cubicBezTo>
                    <a:pt x="3156" y="3644"/>
                    <a:pt x="3169" y="3644"/>
                    <a:pt x="3181" y="3644"/>
                  </a:cubicBezTo>
                  <a:cubicBezTo>
                    <a:pt x="4902" y="3644"/>
                    <a:pt x="6299" y="2827"/>
                    <a:pt x="6299" y="1834"/>
                  </a:cubicBezTo>
                  <a:cubicBezTo>
                    <a:pt x="6299" y="822"/>
                    <a:pt x="4894" y="12"/>
                    <a:pt x="3156"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4138512" y="1144868"/>
              <a:ext cx="201505" cy="89924"/>
            </a:xfrm>
            <a:custGeom>
              <a:avLst/>
              <a:gdLst/>
              <a:ahLst/>
              <a:cxnLst/>
              <a:rect l="l" t="t" r="r" b="b"/>
              <a:pathLst>
                <a:path w="6299" h="2811" extrusionOk="0">
                  <a:moveTo>
                    <a:pt x="12" y="1"/>
                  </a:moveTo>
                  <a:lnTo>
                    <a:pt x="0" y="977"/>
                  </a:lnTo>
                  <a:cubicBezTo>
                    <a:pt x="0" y="1442"/>
                    <a:pt x="310" y="1918"/>
                    <a:pt x="929" y="2275"/>
                  </a:cubicBezTo>
                  <a:cubicBezTo>
                    <a:pt x="1548" y="2632"/>
                    <a:pt x="2355" y="2811"/>
                    <a:pt x="3160" y="2811"/>
                  </a:cubicBezTo>
                  <a:cubicBezTo>
                    <a:pt x="3965" y="2811"/>
                    <a:pt x="4769" y="2632"/>
                    <a:pt x="5382" y="2275"/>
                  </a:cubicBezTo>
                  <a:cubicBezTo>
                    <a:pt x="5989" y="1918"/>
                    <a:pt x="6299" y="1453"/>
                    <a:pt x="6299" y="989"/>
                  </a:cubicBezTo>
                  <a:lnTo>
                    <a:pt x="6299" y="25"/>
                  </a:lnTo>
                  <a:cubicBezTo>
                    <a:pt x="6299" y="489"/>
                    <a:pt x="5989" y="953"/>
                    <a:pt x="5382" y="1299"/>
                  </a:cubicBezTo>
                  <a:cubicBezTo>
                    <a:pt x="4769" y="1656"/>
                    <a:pt x="3965" y="1834"/>
                    <a:pt x="3162" y="1834"/>
                  </a:cubicBezTo>
                  <a:cubicBezTo>
                    <a:pt x="2358" y="1834"/>
                    <a:pt x="1554" y="1656"/>
                    <a:pt x="941" y="1299"/>
                  </a:cubicBezTo>
                  <a:cubicBezTo>
                    <a:pt x="322" y="942"/>
                    <a:pt x="12" y="477"/>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4138512" y="1086998"/>
              <a:ext cx="201505" cy="116572"/>
            </a:xfrm>
            <a:custGeom>
              <a:avLst/>
              <a:gdLst/>
              <a:ahLst/>
              <a:cxnLst/>
              <a:rect l="l" t="t" r="r" b="b"/>
              <a:pathLst>
                <a:path w="6299" h="3644" extrusionOk="0">
                  <a:moveTo>
                    <a:pt x="3156" y="0"/>
                  </a:moveTo>
                  <a:cubicBezTo>
                    <a:pt x="1417" y="0"/>
                    <a:pt x="12" y="810"/>
                    <a:pt x="12" y="1810"/>
                  </a:cubicBezTo>
                  <a:cubicBezTo>
                    <a:pt x="0" y="2822"/>
                    <a:pt x="1405" y="3643"/>
                    <a:pt x="3144" y="3643"/>
                  </a:cubicBezTo>
                  <a:cubicBezTo>
                    <a:pt x="3156" y="3644"/>
                    <a:pt x="3169" y="3644"/>
                    <a:pt x="3181" y="3644"/>
                  </a:cubicBezTo>
                  <a:cubicBezTo>
                    <a:pt x="4902" y="3644"/>
                    <a:pt x="6299" y="2827"/>
                    <a:pt x="6299" y="1834"/>
                  </a:cubicBezTo>
                  <a:cubicBezTo>
                    <a:pt x="6299" y="822"/>
                    <a:pt x="4894" y="12"/>
                    <a:pt x="3156"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40"/>
          <p:cNvGrpSpPr/>
          <p:nvPr/>
        </p:nvGrpSpPr>
        <p:grpSpPr>
          <a:xfrm>
            <a:off x="944138" y="3187329"/>
            <a:ext cx="488650" cy="615146"/>
            <a:chOff x="4138512" y="1086998"/>
            <a:chExt cx="201505" cy="253679"/>
          </a:xfrm>
        </p:grpSpPr>
        <p:sp>
          <p:nvSpPr>
            <p:cNvPr id="924" name="Google Shape;924;p40"/>
            <p:cNvSpPr/>
            <p:nvPr/>
          </p:nvSpPr>
          <p:spPr>
            <a:xfrm>
              <a:off x="4138512" y="1250753"/>
              <a:ext cx="201505" cy="89924"/>
            </a:xfrm>
            <a:custGeom>
              <a:avLst/>
              <a:gdLst/>
              <a:ahLst/>
              <a:cxnLst/>
              <a:rect l="l" t="t" r="r" b="b"/>
              <a:pathLst>
                <a:path w="6299" h="2811" extrusionOk="0">
                  <a:moveTo>
                    <a:pt x="12" y="1"/>
                  </a:moveTo>
                  <a:lnTo>
                    <a:pt x="0" y="977"/>
                  </a:lnTo>
                  <a:cubicBezTo>
                    <a:pt x="0" y="1441"/>
                    <a:pt x="310" y="1918"/>
                    <a:pt x="929" y="2275"/>
                  </a:cubicBezTo>
                  <a:cubicBezTo>
                    <a:pt x="1548" y="2632"/>
                    <a:pt x="2355" y="2811"/>
                    <a:pt x="3160" y="2811"/>
                  </a:cubicBezTo>
                  <a:cubicBezTo>
                    <a:pt x="3965" y="2811"/>
                    <a:pt x="4769" y="2632"/>
                    <a:pt x="5382" y="2275"/>
                  </a:cubicBezTo>
                  <a:cubicBezTo>
                    <a:pt x="5989" y="1918"/>
                    <a:pt x="6299" y="1453"/>
                    <a:pt x="6299" y="1001"/>
                  </a:cubicBezTo>
                  <a:lnTo>
                    <a:pt x="6299" y="25"/>
                  </a:lnTo>
                  <a:cubicBezTo>
                    <a:pt x="6299" y="489"/>
                    <a:pt x="5989" y="953"/>
                    <a:pt x="5382" y="1299"/>
                  </a:cubicBezTo>
                  <a:cubicBezTo>
                    <a:pt x="4769" y="1656"/>
                    <a:pt x="3965" y="1834"/>
                    <a:pt x="3162" y="1834"/>
                  </a:cubicBezTo>
                  <a:cubicBezTo>
                    <a:pt x="2358" y="1834"/>
                    <a:pt x="1554" y="1656"/>
                    <a:pt x="941" y="1299"/>
                  </a:cubicBezTo>
                  <a:cubicBezTo>
                    <a:pt x="322" y="941"/>
                    <a:pt x="12" y="477"/>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0"/>
            <p:cNvSpPr/>
            <p:nvPr/>
          </p:nvSpPr>
          <p:spPr>
            <a:xfrm>
              <a:off x="4138512" y="1192884"/>
              <a:ext cx="201505" cy="116572"/>
            </a:xfrm>
            <a:custGeom>
              <a:avLst/>
              <a:gdLst/>
              <a:ahLst/>
              <a:cxnLst/>
              <a:rect l="l" t="t" r="r" b="b"/>
              <a:pathLst>
                <a:path w="6299" h="3644" extrusionOk="0">
                  <a:moveTo>
                    <a:pt x="3156" y="0"/>
                  </a:moveTo>
                  <a:cubicBezTo>
                    <a:pt x="1417" y="0"/>
                    <a:pt x="12" y="810"/>
                    <a:pt x="12" y="1810"/>
                  </a:cubicBezTo>
                  <a:cubicBezTo>
                    <a:pt x="0" y="2822"/>
                    <a:pt x="1405" y="3643"/>
                    <a:pt x="3144" y="3643"/>
                  </a:cubicBezTo>
                  <a:cubicBezTo>
                    <a:pt x="3156" y="3643"/>
                    <a:pt x="3169" y="3644"/>
                    <a:pt x="3181" y="3644"/>
                  </a:cubicBezTo>
                  <a:cubicBezTo>
                    <a:pt x="4902" y="3644"/>
                    <a:pt x="6299" y="2827"/>
                    <a:pt x="6299" y="1834"/>
                  </a:cubicBezTo>
                  <a:cubicBezTo>
                    <a:pt x="6299" y="822"/>
                    <a:pt x="4894" y="12"/>
                    <a:pt x="3156"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0"/>
            <p:cNvSpPr/>
            <p:nvPr/>
          </p:nvSpPr>
          <p:spPr>
            <a:xfrm>
              <a:off x="4138512" y="1197810"/>
              <a:ext cx="201505" cy="89924"/>
            </a:xfrm>
            <a:custGeom>
              <a:avLst/>
              <a:gdLst/>
              <a:ahLst/>
              <a:cxnLst/>
              <a:rect l="l" t="t" r="r" b="b"/>
              <a:pathLst>
                <a:path w="6299" h="2811" extrusionOk="0">
                  <a:moveTo>
                    <a:pt x="12" y="1"/>
                  </a:moveTo>
                  <a:lnTo>
                    <a:pt x="0" y="977"/>
                  </a:lnTo>
                  <a:cubicBezTo>
                    <a:pt x="0" y="1442"/>
                    <a:pt x="310" y="1918"/>
                    <a:pt x="929" y="2275"/>
                  </a:cubicBezTo>
                  <a:cubicBezTo>
                    <a:pt x="1548" y="2632"/>
                    <a:pt x="2355" y="2811"/>
                    <a:pt x="3160" y="2811"/>
                  </a:cubicBezTo>
                  <a:cubicBezTo>
                    <a:pt x="3965" y="2811"/>
                    <a:pt x="4769" y="2632"/>
                    <a:pt x="5382" y="2275"/>
                  </a:cubicBezTo>
                  <a:cubicBezTo>
                    <a:pt x="5989" y="1918"/>
                    <a:pt x="6299" y="1453"/>
                    <a:pt x="6299" y="1001"/>
                  </a:cubicBezTo>
                  <a:lnTo>
                    <a:pt x="6299" y="25"/>
                  </a:lnTo>
                  <a:cubicBezTo>
                    <a:pt x="6299" y="489"/>
                    <a:pt x="5989" y="953"/>
                    <a:pt x="5382" y="1299"/>
                  </a:cubicBezTo>
                  <a:cubicBezTo>
                    <a:pt x="4769" y="1656"/>
                    <a:pt x="3965" y="1834"/>
                    <a:pt x="3162" y="1834"/>
                  </a:cubicBezTo>
                  <a:cubicBezTo>
                    <a:pt x="2358" y="1834"/>
                    <a:pt x="1554" y="1656"/>
                    <a:pt x="941" y="1299"/>
                  </a:cubicBezTo>
                  <a:cubicBezTo>
                    <a:pt x="322" y="941"/>
                    <a:pt x="12" y="477"/>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0"/>
            <p:cNvSpPr/>
            <p:nvPr/>
          </p:nvSpPr>
          <p:spPr>
            <a:xfrm>
              <a:off x="4138512" y="1139941"/>
              <a:ext cx="201505" cy="116572"/>
            </a:xfrm>
            <a:custGeom>
              <a:avLst/>
              <a:gdLst/>
              <a:ahLst/>
              <a:cxnLst/>
              <a:rect l="l" t="t" r="r" b="b"/>
              <a:pathLst>
                <a:path w="6299" h="3644" extrusionOk="0">
                  <a:moveTo>
                    <a:pt x="3156" y="0"/>
                  </a:moveTo>
                  <a:cubicBezTo>
                    <a:pt x="1417" y="0"/>
                    <a:pt x="12" y="810"/>
                    <a:pt x="12" y="1810"/>
                  </a:cubicBezTo>
                  <a:cubicBezTo>
                    <a:pt x="0" y="2822"/>
                    <a:pt x="1405" y="3643"/>
                    <a:pt x="3144" y="3643"/>
                  </a:cubicBezTo>
                  <a:cubicBezTo>
                    <a:pt x="3156" y="3644"/>
                    <a:pt x="3169" y="3644"/>
                    <a:pt x="3181" y="3644"/>
                  </a:cubicBezTo>
                  <a:cubicBezTo>
                    <a:pt x="4902" y="3644"/>
                    <a:pt x="6299" y="2827"/>
                    <a:pt x="6299" y="1834"/>
                  </a:cubicBezTo>
                  <a:cubicBezTo>
                    <a:pt x="6299" y="822"/>
                    <a:pt x="4894" y="12"/>
                    <a:pt x="3156"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0"/>
            <p:cNvSpPr/>
            <p:nvPr/>
          </p:nvSpPr>
          <p:spPr>
            <a:xfrm>
              <a:off x="4138512" y="1144868"/>
              <a:ext cx="201505" cy="89924"/>
            </a:xfrm>
            <a:custGeom>
              <a:avLst/>
              <a:gdLst/>
              <a:ahLst/>
              <a:cxnLst/>
              <a:rect l="l" t="t" r="r" b="b"/>
              <a:pathLst>
                <a:path w="6299" h="2811" extrusionOk="0">
                  <a:moveTo>
                    <a:pt x="12" y="1"/>
                  </a:moveTo>
                  <a:lnTo>
                    <a:pt x="0" y="977"/>
                  </a:lnTo>
                  <a:cubicBezTo>
                    <a:pt x="0" y="1442"/>
                    <a:pt x="310" y="1918"/>
                    <a:pt x="929" y="2275"/>
                  </a:cubicBezTo>
                  <a:cubicBezTo>
                    <a:pt x="1548" y="2632"/>
                    <a:pt x="2355" y="2811"/>
                    <a:pt x="3160" y="2811"/>
                  </a:cubicBezTo>
                  <a:cubicBezTo>
                    <a:pt x="3965" y="2811"/>
                    <a:pt x="4769" y="2632"/>
                    <a:pt x="5382" y="2275"/>
                  </a:cubicBezTo>
                  <a:cubicBezTo>
                    <a:pt x="5989" y="1918"/>
                    <a:pt x="6299" y="1453"/>
                    <a:pt x="6299" y="989"/>
                  </a:cubicBezTo>
                  <a:lnTo>
                    <a:pt x="6299" y="25"/>
                  </a:lnTo>
                  <a:cubicBezTo>
                    <a:pt x="6299" y="489"/>
                    <a:pt x="5989" y="953"/>
                    <a:pt x="5382" y="1299"/>
                  </a:cubicBezTo>
                  <a:cubicBezTo>
                    <a:pt x="4769" y="1656"/>
                    <a:pt x="3965" y="1834"/>
                    <a:pt x="3162" y="1834"/>
                  </a:cubicBezTo>
                  <a:cubicBezTo>
                    <a:pt x="2358" y="1834"/>
                    <a:pt x="1554" y="1656"/>
                    <a:pt x="941" y="1299"/>
                  </a:cubicBezTo>
                  <a:cubicBezTo>
                    <a:pt x="322" y="942"/>
                    <a:pt x="12" y="477"/>
                    <a:pt x="12"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0"/>
            <p:cNvSpPr/>
            <p:nvPr/>
          </p:nvSpPr>
          <p:spPr>
            <a:xfrm>
              <a:off x="4138512" y="1086998"/>
              <a:ext cx="201505" cy="116572"/>
            </a:xfrm>
            <a:custGeom>
              <a:avLst/>
              <a:gdLst/>
              <a:ahLst/>
              <a:cxnLst/>
              <a:rect l="l" t="t" r="r" b="b"/>
              <a:pathLst>
                <a:path w="6299" h="3644" extrusionOk="0">
                  <a:moveTo>
                    <a:pt x="3156" y="0"/>
                  </a:moveTo>
                  <a:cubicBezTo>
                    <a:pt x="1417" y="0"/>
                    <a:pt x="12" y="810"/>
                    <a:pt x="12" y="1810"/>
                  </a:cubicBezTo>
                  <a:cubicBezTo>
                    <a:pt x="0" y="2822"/>
                    <a:pt x="1405" y="3643"/>
                    <a:pt x="3144" y="3643"/>
                  </a:cubicBezTo>
                  <a:cubicBezTo>
                    <a:pt x="3156" y="3644"/>
                    <a:pt x="3169" y="3644"/>
                    <a:pt x="3181" y="3644"/>
                  </a:cubicBezTo>
                  <a:cubicBezTo>
                    <a:pt x="4902" y="3644"/>
                    <a:pt x="6299" y="2827"/>
                    <a:pt x="6299" y="1834"/>
                  </a:cubicBezTo>
                  <a:cubicBezTo>
                    <a:pt x="6299" y="822"/>
                    <a:pt x="4894" y="12"/>
                    <a:pt x="3156"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40"/>
          <p:cNvGrpSpPr/>
          <p:nvPr/>
        </p:nvGrpSpPr>
        <p:grpSpPr>
          <a:xfrm>
            <a:off x="1837831" y="1341023"/>
            <a:ext cx="445787" cy="1075113"/>
            <a:chOff x="1889064" y="1625288"/>
            <a:chExt cx="188933" cy="455633"/>
          </a:xfrm>
        </p:grpSpPr>
        <p:sp>
          <p:nvSpPr>
            <p:cNvPr id="931" name="Google Shape;931;p40"/>
            <p:cNvSpPr/>
            <p:nvPr/>
          </p:nvSpPr>
          <p:spPr>
            <a:xfrm>
              <a:off x="1889064" y="1625288"/>
              <a:ext cx="183591" cy="454674"/>
            </a:xfrm>
            <a:custGeom>
              <a:avLst/>
              <a:gdLst/>
              <a:ahLst/>
              <a:cxnLst/>
              <a:rect l="l" t="t" r="r" b="b"/>
              <a:pathLst>
                <a:path w="5739" h="14213" extrusionOk="0">
                  <a:moveTo>
                    <a:pt x="5716" y="331"/>
                  </a:moveTo>
                  <a:lnTo>
                    <a:pt x="5739" y="342"/>
                  </a:lnTo>
                  <a:cubicBezTo>
                    <a:pt x="5732" y="338"/>
                    <a:pt x="5724" y="334"/>
                    <a:pt x="5716" y="331"/>
                  </a:cubicBezTo>
                  <a:close/>
                  <a:moveTo>
                    <a:pt x="4982" y="0"/>
                  </a:moveTo>
                  <a:cubicBezTo>
                    <a:pt x="4920" y="0"/>
                    <a:pt x="4849" y="21"/>
                    <a:pt x="4775" y="68"/>
                  </a:cubicBezTo>
                  <a:lnTo>
                    <a:pt x="464" y="2557"/>
                  </a:lnTo>
                  <a:cubicBezTo>
                    <a:pt x="203" y="2699"/>
                    <a:pt x="0" y="3068"/>
                    <a:pt x="0" y="3366"/>
                  </a:cubicBezTo>
                  <a:lnTo>
                    <a:pt x="24" y="13594"/>
                  </a:lnTo>
                  <a:cubicBezTo>
                    <a:pt x="24" y="13736"/>
                    <a:pt x="72" y="13844"/>
                    <a:pt x="155" y="13891"/>
                  </a:cubicBezTo>
                  <a:lnTo>
                    <a:pt x="786" y="14213"/>
                  </a:lnTo>
                  <a:cubicBezTo>
                    <a:pt x="703" y="14153"/>
                    <a:pt x="655" y="14058"/>
                    <a:pt x="655" y="13903"/>
                  </a:cubicBezTo>
                  <a:lnTo>
                    <a:pt x="631" y="3688"/>
                  </a:lnTo>
                  <a:cubicBezTo>
                    <a:pt x="631" y="3378"/>
                    <a:pt x="834" y="3021"/>
                    <a:pt x="1096" y="2866"/>
                  </a:cubicBezTo>
                  <a:lnTo>
                    <a:pt x="5406" y="378"/>
                  </a:lnTo>
                  <a:cubicBezTo>
                    <a:pt x="5484" y="335"/>
                    <a:pt x="5558" y="313"/>
                    <a:pt x="5623" y="313"/>
                  </a:cubicBezTo>
                  <a:cubicBezTo>
                    <a:pt x="5657" y="313"/>
                    <a:pt x="5688" y="319"/>
                    <a:pt x="5716" y="331"/>
                  </a:cubicBezTo>
                  <a:lnTo>
                    <a:pt x="5716" y="331"/>
                  </a:lnTo>
                  <a:lnTo>
                    <a:pt x="5108" y="32"/>
                  </a:lnTo>
                  <a:cubicBezTo>
                    <a:pt x="5072" y="12"/>
                    <a:pt x="5030" y="0"/>
                    <a:pt x="4982" y="0"/>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0"/>
            <p:cNvSpPr/>
            <p:nvPr/>
          </p:nvSpPr>
          <p:spPr>
            <a:xfrm>
              <a:off x="1909249" y="1635269"/>
              <a:ext cx="168747" cy="445653"/>
            </a:xfrm>
            <a:custGeom>
              <a:avLst/>
              <a:gdLst/>
              <a:ahLst/>
              <a:cxnLst/>
              <a:rect l="l" t="t" r="r" b="b"/>
              <a:pathLst>
                <a:path w="5275" h="13931" extrusionOk="0">
                  <a:moveTo>
                    <a:pt x="4985" y="0"/>
                  </a:moveTo>
                  <a:cubicBezTo>
                    <a:pt x="4922" y="0"/>
                    <a:pt x="4850" y="21"/>
                    <a:pt x="4775" y="66"/>
                  </a:cubicBezTo>
                  <a:lnTo>
                    <a:pt x="476" y="2554"/>
                  </a:lnTo>
                  <a:cubicBezTo>
                    <a:pt x="214" y="2709"/>
                    <a:pt x="0" y="3066"/>
                    <a:pt x="0" y="3376"/>
                  </a:cubicBezTo>
                  <a:lnTo>
                    <a:pt x="24" y="13591"/>
                  </a:lnTo>
                  <a:cubicBezTo>
                    <a:pt x="24" y="13803"/>
                    <a:pt x="133" y="13930"/>
                    <a:pt x="290" y="13930"/>
                  </a:cubicBezTo>
                  <a:cubicBezTo>
                    <a:pt x="353" y="13930"/>
                    <a:pt x="425" y="13910"/>
                    <a:pt x="500" y="13865"/>
                  </a:cubicBezTo>
                  <a:lnTo>
                    <a:pt x="4798" y="11377"/>
                  </a:lnTo>
                  <a:cubicBezTo>
                    <a:pt x="5060" y="11222"/>
                    <a:pt x="5275" y="10865"/>
                    <a:pt x="5275" y="10555"/>
                  </a:cubicBezTo>
                  <a:lnTo>
                    <a:pt x="5251" y="340"/>
                  </a:lnTo>
                  <a:cubicBezTo>
                    <a:pt x="5251" y="128"/>
                    <a:pt x="5142" y="0"/>
                    <a:pt x="4985"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0"/>
            <p:cNvSpPr/>
            <p:nvPr/>
          </p:nvSpPr>
          <p:spPr>
            <a:xfrm>
              <a:off x="1915711" y="1641923"/>
              <a:ext cx="155823" cy="432345"/>
            </a:xfrm>
            <a:custGeom>
              <a:avLst/>
              <a:gdLst/>
              <a:ahLst/>
              <a:cxnLst/>
              <a:rect l="l" t="t" r="r" b="b"/>
              <a:pathLst>
                <a:path w="4871" h="13515" extrusionOk="0">
                  <a:moveTo>
                    <a:pt x="4787" y="1"/>
                  </a:moveTo>
                  <a:cubicBezTo>
                    <a:pt x="4775" y="1"/>
                    <a:pt x="4739" y="12"/>
                    <a:pt x="4680" y="36"/>
                  </a:cubicBezTo>
                  <a:lnTo>
                    <a:pt x="3465" y="751"/>
                  </a:lnTo>
                  <a:lnTo>
                    <a:pt x="3465" y="1084"/>
                  </a:lnTo>
                  <a:lnTo>
                    <a:pt x="1322" y="2322"/>
                  </a:lnTo>
                  <a:lnTo>
                    <a:pt x="1322" y="1977"/>
                  </a:lnTo>
                  <a:lnTo>
                    <a:pt x="370" y="2525"/>
                  </a:lnTo>
                  <a:cubicBezTo>
                    <a:pt x="179" y="2644"/>
                    <a:pt x="1" y="2941"/>
                    <a:pt x="1" y="3168"/>
                  </a:cubicBezTo>
                  <a:lnTo>
                    <a:pt x="24" y="13383"/>
                  </a:lnTo>
                  <a:cubicBezTo>
                    <a:pt x="24" y="13419"/>
                    <a:pt x="36" y="13514"/>
                    <a:pt x="84" y="13514"/>
                  </a:cubicBezTo>
                  <a:cubicBezTo>
                    <a:pt x="96" y="13514"/>
                    <a:pt x="132" y="13514"/>
                    <a:pt x="191" y="13478"/>
                  </a:cubicBezTo>
                  <a:lnTo>
                    <a:pt x="4501" y="10990"/>
                  </a:lnTo>
                  <a:cubicBezTo>
                    <a:pt x="4692" y="10883"/>
                    <a:pt x="4870" y="10585"/>
                    <a:pt x="4870" y="10359"/>
                  </a:cubicBezTo>
                  <a:lnTo>
                    <a:pt x="4846" y="132"/>
                  </a:lnTo>
                  <a:cubicBezTo>
                    <a:pt x="4846" y="96"/>
                    <a:pt x="4835" y="1"/>
                    <a:pt x="4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0"/>
            <p:cNvSpPr/>
            <p:nvPr/>
          </p:nvSpPr>
          <p:spPr>
            <a:xfrm>
              <a:off x="1963696" y="1669050"/>
              <a:ext cx="57166" cy="36437"/>
            </a:xfrm>
            <a:custGeom>
              <a:avLst/>
              <a:gdLst/>
              <a:ahLst/>
              <a:cxnLst/>
              <a:rect l="l" t="t" r="r" b="b"/>
              <a:pathLst>
                <a:path w="1787" h="1139" extrusionOk="0">
                  <a:moveTo>
                    <a:pt x="1753" y="0"/>
                  </a:moveTo>
                  <a:cubicBezTo>
                    <a:pt x="1745" y="0"/>
                    <a:pt x="1737" y="3"/>
                    <a:pt x="1727" y="10"/>
                  </a:cubicBezTo>
                  <a:lnTo>
                    <a:pt x="72" y="962"/>
                  </a:lnTo>
                  <a:cubicBezTo>
                    <a:pt x="36" y="986"/>
                    <a:pt x="1" y="1034"/>
                    <a:pt x="1" y="1081"/>
                  </a:cubicBezTo>
                  <a:cubicBezTo>
                    <a:pt x="1" y="1116"/>
                    <a:pt x="20" y="1138"/>
                    <a:pt x="44" y="1138"/>
                  </a:cubicBezTo>
                  <a:cubicBezTo>
                    <a:pt x="53" y="1138"/>
                    <a:pt x="63" y="1135"/>
                    <a:pt x="72" y="1129"/>
                  </a:cubicBezTo>
                  <a:lnTo>
                    <a:pt x="1727" y="176"/>
                  </a:lnTo>
                  <a:cubicBezTo>
                    <a:pt x="1763" y="153"/>
                    <a:pt x="1787" y="105"/>
                    <a:pt x="1787" y="57"/>
                  </a:cubicBezTo>
                  <a:cubicBezTo>
                    <a:pt x="1787" y="23"/>
                    <a:pt x="1774" y="0"/>
                    <a:pt x="17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0"/>
          <p:cNvGrpSpPr/>
          <p:nvPr/>
        </p:nvGrpSpPr>
        <p:grpSpPr>
          <a:xfrm>
            <a:off x="2031058" y="1761585"/>
            <a:ext cx="883779" cy="1036229"/>
            <a:chOff x="2288199" y="1549761"/>
            <a:chExt cx="478442" cy="560973"/>
          </a:xfrm>
        </p:grpSpPr>
        <p:sp>
          <p:nvSpPr>
            <p:cNvPr id="936" name="Google Shape;936;p40"/>
            <p:cNvSpPr/>
            <p:nvPr/>
          </p:nvSpPr>
          <p:spPr>
            <a:xfrm>
              <a:off x="2327834" y="1635077"/>
              <a:ext cx="22873" cy="288358"/>
            </a:xfrm>
            <a:custGeom>
              <a:avLst/>
              <a:gdLst/>
              <a:ahLst/>
              <a:cxnLst/>
              <a:rect l="l" t="t" r="r" b="b"/>
              <a:pathLst>
                <a:path w="715" h="9014" extrusionOk="0">
                  <a:moveTo>
                    <a:pt x="696" y="156"/>
                  </a:moveTo>
                  <a:lnTo>
                    <a:pt x="715" y="167"/>
                  </a:lnTo>
                  <a:cubicBezTo>
                    <a:pt x="707" y="160"/>
                    <a:pt x="700" y="157"/>
                    <a:pt x="696" y="156"/>
                  </a:cubicBezTo>
                  <a:close/>
                  <a:moveTo>
                    <a:pt x="369" y="0"/>
                  </a:moveTo>
                  <a:cubicBezTo>
                    <a:pt x="369" y="0"/>
                    <a:pt x="369" y="12"/>
                    <a:pt x="369" y="12"/>
                  </a:cubicBezTo>
                  <a:lnTo>
                    <a:pt x="357" y="12"/>
                  </a:lnTo>
                  <a:cubicBezTo>
                    <a:pt x="345" y="12"/>
                    <a:pt x="334" y="24"/>
                    <a:pt x="334" y="24"/>
                  </a:cubicBezTo>
                  <a:cubicBezTo>
                    <a:pt x="322" y="36"/>
                    <a:pt x="310" y="36"/>
                    <a:pt x="298" y="48"/>
                  </a:cubicBezTo>
                  <a:cubicBezTo>
                    <a:pt x="298" y="48"/>
                    <a:pt x="286" y="48"/>
                    <a:pt x="286" y="60"/>
                  </a:cubicBezTo>
                  <a:cubicBezTo>
                    <a:pt x="286" y="60"/>
                    <a:pt x="274" y="60"/>
                    <a:pt x="274" y="72"/>
                  </a:cubicBezTo>
                  <a:lnTo>
                    <a:pt x="262" y="72"/>
                  </a:lnTo>
                  <a:lnTo>
                    <a:pt x="262" y="84"/>
                  </a:lnTo>
                  <a:cubicBezTo>
                    <a:pt x="250" y="84"/>
                    <a:pt x="250" y="84"/>
                    <a:pt x="250" y="95"/>
                  </a:cubicBezTo>
                  <a:cubicBezTo>
                    <a:pt x="250" y="95"/>
                    <a:pt x="238" y="95"/>
                    <a:pt x="238" y="107"/>
                  </a:cubicBezTo>
                  <a:lnTo>
                    <a:pt x="226" y="119"/>
                  </a:lnTo>
                  <a:cubicBezTo>
                    <a:pt x="226" y="131"/>
                    <a:pt x="214" y="131"/>
                    <a:pt x="214" y="131"/>
                  </a:cubicBezTo>
                  <a:cubicBezTo>
                    <a:pt x="214" y="143"/>
                    <a:pt x="214" y="143"/>
                    <a:pt x="203" y="155"/>
                  </a:cubicBezTo>
                  <a:cubicBezTo>
                    <a:pt x="203" y="155"/>
                    <a:pt x="203" y="167"/>
                    <a:pt x="203" y="167"/>
                  </a:cubicBezTo>
                  <a:cubicBezTo>
                    <a:pt x="203" y="167"/>
                    <a:pt x="191" y="179"/>
                    <a:pt x="191" y="179"/>
                  </a:cubicBezTo>
                  <a:cubicBezTo>
                    <a:pt x="191" y="191"/>
                    <a:pt x="191" y="191"/>
                    <a:pt x="191" y="191"/>
                  </a:cubicBezTo>
                  <a:cubicBezTo>
                    <a:pt x="179" y="203"/>
                    <a:pt x="179" y="203"/>
                    <a:pt x="179" y="215"/>
                  </a:cubicBezTo>
                  <a:cubicBezTo>
                    <a:pt x="179" y="215"/>
                    <a:pt x="179" y="215"/>
                    <a:pt x="179" y="226"/>
                  </a:cubicBezTo>
                  <a:cubicBezTo>
                    <a:pt x="167" y="226"/>
                    <a:pt x="167" y="226"/>
                    <a:pt x="167" y="238"/>
                  </a:cubicBezTo>
                  <a:cubicBezTo>
                    <a:pt x="167" y="250"/>
                    <a:pt x="167" y="262"/>
                    <a:pt x="167" y="262"/>
                  </a:cubicBezTo>
                  <a:cubicBezTo>
                    <a:pt x="167" y="262"/>
                    <a:pt x="167" y="274"/>
                    <a:pt x="167" y="274"/>
                  </a:cubicBezTo>
                  <a:cubicBezTo>
                    <a:pt x="167" y="274"/>
                    <a:pt x="167" y="274"/>
                    <a:pt x="167" y="286"/>
                  </a:cubicBezTo>
                  <a:lnTo>
                    <a:pt x="155" y="286"/>
                  </a:lnTo>
                  <a:cubicBezTo>
                    <a:pt x="155" y="298"/>
                    <a:pt x="155" y="310"/>
                    <a:pt x="155" y="322"/>
                  </a:cubicBezTo>
                  <a:lnTo>
                    <a:pt x="167" y="3346"/>
                  </a:lnTo>
                  <a:lnTo>
                    <a:pt x="0" y="4013"/>
                  </a:lnTo>
                  <a:lnTo>
                    <a:pt x="12" y="8692"/>
                  </a:lnTo>
                  <a:cubicBezTo>
                    <a:pt x="12" y="8775"/>
                    <a:pt x="36" y="8835"/>
                    <a:pt x="83" y="8858"/>
                  </a:cubicBezTo>
                  <a:lnTo>
                    <a:pt x="345" y="9013"/>
                  </a:lnTo>
                  <a:cubicBezTo>
                    <a:pt x="298" y="8978"/>
                    <a:pt x="274" y="8930"/>
                    <a:pt x="274" y="8847"/>
                  </a:cubicBezTo>
                  <a:lnTo>
                    <a:pt x="262" y="4167"/>
                  </a:lnTo>
                  <a:lnTo>
                    <a:pt x="429" y="3501"/>
                  </a:lnTo>
                  <a:lnTo>
                    <a:pt x="417" y="476"/>
                  </a:lnTo>
                  <a:cubicBezTo>
                    <a:pt x="417" y="465"/>
                    <a:pt x="417" y="453"/>
                    <a:pt x="417" y="429"/>
                  </a:cubicBezTo>
                  <a:cubicBezTo>
                    <a:pt x="417" y="417"/>
                    <a:pt x="417" y="405"/>
                    <a:pt x="429" y="393"/>
                  </a:cubicBezTo>
                  <a:cubicBezTo>
                    <a:pt x="429" y="393"/>
                    <a:pt x="429" y="381"/>
                    <a:pt x="429" y="381"/>
                  </a:cubicBezTo>
                  <a:cubicBezTo>
                    <a:pt x="429" y="369"/>
                    <a:pt x="441" y="357"/>
                    <a:pt x="441" y="346"/>
                  </a:cubicBezTo>
                  <a:cubicBezTo>
                    <a:pt x="453" y="334"/>
                    <a:pt x="453" y="322"/>
                    <a:pt x="464" y="310"/>
                  </a:cubicBezTo>
                  <a:cubicBezTo>
                    <a:pt x="476" y="286"/>
                    <a:pt x="476" y="274"/>
                    <a:pt x="488" y="262"/>
                  </a:cubicBezTo>
                  <a:cubicBezTo>
                    <a:pt x="500" y="250"/>
                    <a:pt x="512" y="238"/>
                    <a:pt x="512" y="238"/>
                  </a:cubicBezTo>
                  <a:lnTo>
                    <a:pt x="524" y="226"/>
                  </a:lnTo>
                  <a:cubicBezTo>
                    <a:pt x="524" y="226"/>
                    <a:pt x="536" y="215"/>
                    <a:pt x="548" y="203"/>
                  </a:cubicBezTo>
                  <a:lnTo>
                    <a:pt x="560" y="203"/>
                  </a:lnTo>
                  <a:cubicBezTo>
                    <a:pt x="560" y="191"/>
                    <a:pt x="572" y="179"/>
                    <a:pt x="584" y="179"/>
                  </a:cubicBezTo>
                  <a:cubicBezTo>
                    <a:pt x="595" y="167"/>
                    <a:pt x="607" y="167"/>
                    <a:pt x="619" y="167"/>
                  </a:cubicBezTo>
                  <a:cubicBezTo>
                    <a:pt x="619" y="167"/>
                    <a:pt x="619" y="155"/>
                    <a:pt x="619" y="155"/>
                  </a:cubicBezTo>
                  <a:lnTo>
                    <a:pt x="691" y="155"/>
                  </a:lnTo>
                  <a:cubicBezTo>
                    <a:pt x="691" y="155"/>
                    <a:pt x="693" y="155"/>
                    <a:pt x="696" y="156"/>
                  </a:cubicBezTo>
                  <a:lnTo>
                    <a:pt x="696" y="156"/>
                  </a:lnTo>
                  <a:lnTo>
                    <a:pt x="453" y="12"/>
                  </a:lnTo>
                  <a:lnTo>
                    <a:pt x="441" y="12"/>
                  </a:lnTo>
                  <a:cubicBezTo>
                    <a:pt x="441" y="12"/>
                    <a:pt x="429"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a:off x="2335831" y="1639939"/>
              <a:ext cx="22489" cy="283847"/>
            </a:xfrm>
            <a:custGeom>
              <a:avLst/>
              <a:gdLst/>
              <a:ahLst/>
              <a:cxnLst/>
              <a:rect l="l" t="t" r="r" b="b"/>
              <a:pathLst>
                <a:path w="703" h="8873" extrusionOk="0">
                  <a:moveTo>
                    <a:pt x="413" y="1"/>
                  </a:moveTo>
                  <a:cubicBezTo>
                    <a:pt x="389" y="1"/>
                    <a:pt x="362" y="9"/>
                    <a:pt x="334" y="27"/>
                  </a:cubicBezTo>
                  <a:cubicBezTo>
                    <a:pt x="238" y="74"/>
                    <a:pt x="167" y="217"/>
                    <a:pt x="167" y="324"/>
                  </a:cubicBezTo>
                  <a:lnTo>
                    <a:pt x="179" y="3349"/>
                  </a:lnTo>
                  <a:lnTo>
                    <a:pt x="0" y="4004"/>
                  </a:lnTo>
                  <a:lnTo>
                    <a:pt x="12" y="8695"/>
                  </a:lnTo>
                  <a:cubicBezTo>
                    <a:pt x="12" y="8805"/>
                    <a:pt x="72" y="8873"/>
                    <a:pt x="159" y="8873"/>
                  </a:cubicBezTo>
                  <a:cubicBezTo>
                    <a:pt x="194" y="8873"/>
                    <a:pt x="233" y="8861"/>
                    <a:pt x="274" y="8837"/>
                  </a:cubicBezTo>
                  <a:lnTo>
                    <a:pt x="453" y="8730"/>
                  </a:lnTo>
                  <a:cubicBezTo>
                    <a:pt x="595" y="8647"/>
                    <a:pt x="703" y="8456"/>
                    <a:pt x="703" y="8302"/>
                  </a:cubicBezTo>
                  <a:lnTo>
                    <a:pt x="691" y="3611"/>
                  </a:lnTo>
                  <a:lnTo>
                    <a:pt x="512" y="3146"/>
                  </a:lnTo>
                  <a:lnTo>
                    <a:pt x="512" y="122"/>
                  </a:lnTo>
                  <a:cubicBezTo>
                    <a:pt x="512" y="47"/>
                    <a:pt x="471" y="1"/>
                    <a:pt x="413"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0"/>
            <p:cNvSpPr/>
            <p:nvPr/>
          </p:nvSpPr>
          <p:spPr>
            <a:xfrm>
              <a:off x="2480936" y="1549761"/>
              <a:ext cx="22873" cy="287974"/>
            </a:xfrm>
            <a:custGeom>
              <a:avLst/>
              <a:gdLst/>
              <a:ahLst/>
              <a:cxnLst/>
              <a:rect l="l" t="t" r="r" b="b"/>
              <a:pathLst>
                <a:path w="715" h="9002" extrusionOk="0">
                  <a:moveTo>
                    <a:pt x="695" y="155"/>
                  </a:moveTo>
                  <a:lnTo>
                    <a:pt x="715" y="167"/>
                  </a:lnTo>
                  <a:cubicBezTo>
                    <a:pt x="704" y="156"/>
                    <a:pt x="703" y="155"/>
                    <a:pt x="695" y="155"/>
                  </a:cubicBezTo>
                  <a:close/>
                  <a:moveTo>
                    <a:pt x="370" y="0"/>
                  </a:moveTo>
                  <a:cubicBezTo>
                    <a:pt x="370" y="0"/>
                    <a:pt x="370" y="0"/>
                    <a:pt x="370" y="12"/>
                  </a:cubicBezTo>
                  <a:lnTo>
                    <a:pt x="358" y="12"/>
                  </a:lnTo>
                  <a:cubicBezTo>
                    <a:pt x="346" y="12"/>
                    <a:pt x="334" y="24"/>
                    <a:pt x="334" y="24"/>
                  </a:cubicBezTo>
                  <a:cubicBezTo>
                    <a:pt x="322" y="24"/>
                    <a:pt x="310" y="36"/>
                    <a:pt x="298" y="48"/>
                  </a:cubicBezTo>
                  <a:cubicBezTo>
                    <a:pt x="298" y="48"/>
                    <a:pt x="286" y="48"/>
                    <a:pt x="286" y="60"/>
                  </a:cubicBezTo>
                  <a:cubicBezTo>
                    <a:pt x="286" y="60"/>
                    <a:pt x="274" y="60"/>
                    <a:pt x="274" y="72"/>
                  </a:cubicBezTo>
                  <a:lnTo>
                    <a:pt x="262" y="72"/>
                  </a:lnTo>
                  <a:lnTo>
                    <a:pt x="262" y="84"/>
                  </a:lnTo>
                  <a:lnTo>
                    <a:pt x="250" y="84"/>
                  </a:lnTo>
                  <a:cubicBezTo>
                    <a:pt x="250" y="95"/>
                    <a:pt x="250" y="95"/>
                    <a:pt x="239" y="107"/>
                  </a:cubicBezTo>
                  <a:lnTo>
                    <a:pt x="239" y="119"/>
                  </a:lnTo>
                  <a:lnTo>
                    <a:pt x="227" y="119"/>
                  </a:lnTo>
                  <a:cubicBezTo>
                    <a:pt x="227" y="119"/>
                    <a:pt x="227" y="131"/>
                    <a:pt x="215" y="131"/>
                  </a:cubicBezTo>
                  <a:cubicBezTo>
                    <a:pt x="215" y="143"/>
                    <a:pt x="215" y="143"/>
                    <a:pt x="215" y="155"/>
                  </a:cubicBezTo>
                  <a:cubicBezTo>
                    <a:pt x="203" y="155"/>
                    <a:pt x="203" y="155"/>
                    <a:pt x="203" y="167"/>
                  </a:cubicBezTo>
                  <a:cubicBezTo>
                    <a:pt x="203" y="167"/>
                    <a:pt x="203" y="179"/>
                    <a:pt x="191" y="179"/>
                  </a:cubicBezTo>
                  <a:cubicBezTo>
                    <a:pt x="191" y="179"/>
                    <a:pt x="191" y="191"/>
                    <a:pt x="191" y="191"/>
                  </a:cubicBezTo>
                  <a:cubicBezTo>
                    <a:pt x="191" y="203"/>
                    <a:pt x="191" y="203"/>
                    <a:pt x="179" y="203"/>
                  </a:cubicBezTo>
                  <a:cubicBezTo>
                    <a:pt x="179" y="215"/>
                    <a:pt x="179" y="215"/>
                    <a:pt x="179" y="226"/>
                  </a:cubicBezTo>
                  <a:cubicBezTo>
                    <a:pt x="179" y="226"/>
                    <a:pt x="179" y="226"/>
                    <a:pt x="179" y="238"/>
                  </a:cubicBezTo>
                  <a:lnTo>
                    <a:pt x="167" y="238"/>
                  </a:lnTo>
                  <a:cubicBezTo>
                    <a:pt x="167" y="250"/>
                    <a:pt x="167" y="250"/>
                    <a:pt x="167" y="262"/>
                  </a:cubicBezTo>
                  <a:cubicBezTo>
                    <a:pt x="167" y="262"/>
                    <a:pt x="167" y="274"/>
                    <a:pt x="167" y="274"/>
                  </a:cubicBezTo>
                  <a:cubicBezTo>
                    <a:pt x="167" y="286"/>
                    <a:pt x="167" y="286"/>
                    <a:pt x="167" y="286"/>
                  </a:cubicBezTo>
                  <a:cubicBezTo>
                    <a:pt x="167" y="298"/>
                    <a:pt x="167" y="310"/>
                    <a:pt x="167" y="322"/>
                  </a:cubicBezTo>
                  <a:lnTo>
                    <a:pt x="167" y="3346"/>
                  </a:lnTo>
                  <a:lnTo>
                    <a:pt x="0" y="4013"/>
                  </a:lnTo>
                  <a:lnTo>
                    <a:pt x="12" y="8692"/>
                  </a:lnTo>
                  <a:cubicBezTo>
                    <a:pt x="12" y="8775"/>
                    <a:pt x="36" y="8823"/>
                    <a:pt x="84" y="8858"/>
                  </a:cubicBezTo>
                  <a:lnTo>
                    <a:pt x="338" y="8997"/>
                  </a:lnTo>
                  <a:lnTo>
                    <a:pt x="338" y="8997"/>
                  </a:lnTo>
                  <a:cubicBezTo>
                    <a:pt x="295" y="8972"/>
                    <a:pt x="274" y="8925"/>
                    <a:pt x="274" y="8847"/>
                  </a:cubicBezTo>
                  <a:lnTo>
                    <a:pt x="262" y="4156"/>
                  </a:lnTo>
                  <a:lnTo>
                    <a:pt x="429" y="3501"/>
                  </a:lnTo>
                  <a:lnTo>
                    <a:pt x="417" y="476"/>
                  </a:lnTo>
                  <a:cubicBezTo>
                    <a:pt x="417" y="453"/>
                    <a:pt x="429" y="441"/>
                    <a:pt x="429" y="429"/>
                  </a:cubicBezTo>
                  <a:lnTo>
                    <a:pt x="417" y="429"/>
                  </a:lnTo>
                  <a:cubicBezTo>
                    <a:pt x="417" y="417"/>
                    <a:pt x="429" y="405"/>
                    <a:pt x="429" y="393"/>
                  </a:cubicBezTo>
                  <a:cubicBezTo>
                    <a:pt x="429" y="381"/>
                    <a:pt x="429" y="381"/>
                    <a:pt x="429" y="381"/>
                  </a:cubicBezTo>
                  <a:cubicBezTo>
                    <a:pt x="441" y="369"/>
                    <a:pt x="441" y="357"/>
                    <a:pt x="441" y="346"/>
                  </a:cubicBezTo>
                  <a:cubicBezTo>
                    <a:pt x="453" y="334"/>
                    <a:pt x="465" y="322"/>
                    <a:pt x="465" y="310"/>
                  </a:cubicBezTo>
                  <a:lnTo>
                    <a:pt x="465" y="298"/>
                  </a:lnTo>
                  <a:cubicBezTo>
                    <a:pt x="477" y="286"/>
                    <a:pt x="477" y="274"/>
                    <a:pt x="489" y="262"/>
                  </a:cubicBezTo>
                  <a:cubicBezTo>
                    <a:pt x="501" y="250"/>
                    <a:pt x="512" y="238"/>
                    <a:pt x="524" y="238"/>
                  </a:cubicBezTo>
                  <a:lnTo>
                    <a:pt x="524" y="226"/>
                  </a:lnTo>
                  <a:cubicBezTo>
                    <a:pt x="536" y="215"/>
                    <a:pt x="536" y="215"/>
                    <a:pt x="548" y="203"/>
                  </a:cubicBezTo>
                  <a:lnTo>
                    <a:pt x="560" y="203"/>
                  </a:lnTo>
                  <a:cubicBezTo>
                    <a:pt x="572" y="191"/>
                    <a:pt x="584" y="179"/>
                    <a:pt x="596" y="179"/>
                  </a:cubicBezTo>
                  <a:cubicBezTo>
                    <a:pt x="596" y="167"/>
                    <a:pt x="608" y="167"/>
                    <a:pt x="620" y="155"/>
                  </a:cubicBezTo>
                  <a:lnTo>
                    <a:pt x="691" y="155"/>
                  </a:lnTo>
                  <a:cubicBezTo>
                    <a:pt x="692" y="155"/>
                    <a:pt x="694" y="155"/>
                    <a:pt x="695" y="155"/>
                  </a:cubicBezTo>
                  <a:lnTo>
                    <a:pt x="695" y="155"/>
                  </a:lnTo>
                  <a:lnTo>
                    <a:pt x="453" y="12"/>
                  </a:lnTo>
                  <a:lnTo>
                    <a:pt x="441" y="12"/>
                  </a:lnTo>
                  <a:cubicBezTo>
                    <a:pt x="441" y="0"/>
                    <a:pt x="441" y="0"/>
                    <a:pt x="429" y="0"/>
                  </a:cubicBezTo>
                  <a:close/>
                  <a:moveTo>
                    <a:pt x="338" y="8997"/>
                  </a:moveTo>
                  <a:lnTo>
                    <a:pt x="338" y="8997"/>
                  </a:lnTo>
                  <a:cubicBezTo>
                    <a:pt x="340" y="8998"/>
                    <a:pt x="343" y="9000"/>
                    <a:pt x="346" y="9001"/>
                  </a:cubicBezTo>
                  <a:lnTo>
                    <a:pt x="338" y="899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0"/>
            <p:cNvSpPr/>
            <p:nvPr/>
          </p:nvSpPr>
          <p:spPr>
            <a:xfrm>
              <a:off x="2488934" y="1554623"/>
              <a:ext cx="22489" cy="283847"/>
            </a:xfrm>
            <a:custGeom>
              <a:avLst/>
              <a:gdLst/>
              <a:ahLst/>
              <a:cxnLst/>
              <a:rect l="l" t="t" r="r" b="b"/>
              <a:pathLst>
                <a:path w="703" h="8873" extrusionOk="0">
                  <a:moveTo>
                    <a:pt x="414" y="1"/>
                  </a:moveTo>
                  <a:cubicBezTo>
                    <a:pt x="389" y="1"/>
                    <a:pt x="362" y="9"/>
                    <a:pt x="334" y="27"/>
                  </a:cubicBezTo>
                  <a:cubicBezTo>
                    <a:pt x="239" y="74"/>
                    <a:pt x="167" y="205"/>
                    <a:pt x="167" y="313"/>
                  </a:cubicBezTo>
                  <a:lnTo>
                    <a:pt x="179" y="3349"/>
                  </a:lnTo>
                  <a:lnTo>
                    <a:pt x="0" y="4004"/>
                  </a:lnTo>
                  <a:lnTo>
                    <a:pt x="24" y="8695"/>
                  </a:lnTo>
                  <a:cubicBezTo>
                    <a:pt x="24" y="8805"/>
                    <a:pt x="79" y="8873"/>
                    <a:pt x="161" y="8873"/>
                  </a:cubicBezTo>
                  <a:cubicBezTo>
                    <a:pt x="195" y="8873"/>
                    <a:pt x="233" y="8861"/>
                    <a:pt x="274" y="8837"/>
                  </a:cubicBezTo>
                  <a:lnTo>
                    <a:pt x="453" y="8730"/>
                  </a:lnTo>
                  <a:cubicBezTo>
                    <a:pt x="596" y="8647"/>
                    <a:pt x="703" y="8456"/>
                    <a:pt x="703" y="8290"/>
                  </a:cubicBezTo>
                  <a:lnTo>
                    <a:pt x="691" y="3611"/>
                  </a:lnTo>
                  <a:lnTo>
                    <a:pt x="524" y="3146"/>
                  </a:lnTo>
                  <a:lnTo>
                    <a:pt x="512" y="122"/>
                  </a:lnTo>
                  <a:cubicBezTo>
                    <a:pt x="512" y="47"/>
                    <a:pt x="471" y="1"/>
                    <a:pt x="414"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a:off x="2290118" y="1876151"/>
              <a:ext cx="474220" cy="234583"/>
            </a:xfrm>
            <a:custGeom>
              <a:avLst/>
              <a:gdLst/>
              <a:ahLst/>
              <a:cxnLst/>
              <a:rect l="l" t="t" r="r" b="b"/>
              <a:pathLst>
                <a:path w="14824" h="7333" extrusionOk="0">
                  <a:moveTo>
                    <a:pt x="14824" y="1"/>
                  </a:moveTo>
                  <a:cubicBezTo>
                    <a:pt x="14824" y="108"/>
                    <a:pt x="14764" y="203"/>
                    <a:pt x="14633" y="275"/>
                  </a:cubicBezTo>
                  <a:lnTo>
                    <a:pt x="6620" y="4930"/>
                  </a:lnTo>
                  <a:cubicBezTo>
                    <a:pt x="6489" y="5007"/>
                    <a:pt x="6317" y="5046"/>
                    <a:pt x="6143" y="5046"/>
                  </a:cubicBezTo>
                  <a:cubicBezTo>
                    <a:pt x="5968" y="5046"/>
                    <a:pt x="5793" y="5007"/>
                    <a:pt x="5656" y="4930"/>
                  </a:cubicBezTo>
                  <a:lnTo>
                    <a:pt x="203" y="1799"/>
                  </a:lnTo>
                  <a:cubicBezTo>
                    <a:pt x="72" y="1727"/>
                    <a:pt x="0" y="1620"/>
                    <a:pt x="0" y="1525"/>
                  </a:cubicBezTo>
                  <a:lnTo>
                    <a:pt x="0" y="3811"/>
                  </a:lnTo>
                  <a:cubicBezTo>
                    <a:pt x="0" y="3906"/>
                    <a:pt x="72" y="4013"/>
                    <a:pt x="203" y="4085"/>
                  </a:cubicBezTo>
                  <a:lnTo>
                    <a:pt x="5656" y="7216"/>
                  </a:lnTo>
                  <a:cubicBezTo>
                    <a:pt x="5787" y="7293"/>
                    <a:pt x="5959" y="7332"/>
                    <a:pt x="6134" y="7332"/>
                  </a:cubicBezTo>
                  <a:cubicBezTo>
                    <a:pt x="6308" y="7332"/>
                    <a:pt x="6483" y="7293"/>
                    <a:pt x="6620" y="7216"/>
                  </a:cubicBezTo>
                  <a:lnTo>
                    <a:pt x="14621" y="2573"/>
                  </a:lnTo>
                  <a:cubicBezTo>
                    <a:pt x="14752" y="2489"/>
                    <a:pt x="14824" y="2394"/>
                    <a:pt x="14824" y="2287"/>
                  </a:cubicBezTo>
                  <a:lnTo>
                    <a:pt x="14824"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0"/>
            <p:cNvSpPr/>
            <p:nvPr/>
          </p:nvSpPr>
          <p:spPr>
            <a:xfrm>
              <a:off x="2288199" y="1763515"/>
              <a:ext cx="478442" cy="274090"/>
            </a:xfrm>
            <a:custGeom>
              <a:avLst/>
              <a:gdLst/>
              <a:ahLst/>
              <a:cxnLst/>
              <a:rect l="l" t="t" r="r" b="b"/>
              <a:pathLst>
                <a:path w="14956" h="8568" extrusionOk="0">
                  <a:moveTo>
                    <a:pt x="8752" y="1"/>
                  </a:moveTo>
                  <a:cubicBezTo>
                    <a:pt x="8579" y="1"/>
                    <a:pt x="8407" y="39"/>
                    <a:pt x="8276" y="117"/>
                  </a:cubicBezTo>
                  <a:lnTo>
                    <a:pt x="263" y="4760"/>
                  </a:lnTo>
                  <a:cubicBezTo>
                    <a:pt x="1" y="4915"/>
                    <a:pt x="1" y="5165"/>
                    <a:pt x="263" y="5320"/>
                  </a:cubicBezTo>
                  <a:lnTo>
                    <a:pt x="5716" y="8451"/>
                  </a:lnTo>
                  <a:cubicBezTo>
                    <a:pt x="5853" y="8528"/>
                    <a:pt x="6028" y="8567"/>
                    <a:pt x="6203" y="8567"/>
                  </a:cubicBezTo>
                  <a:cubicBezTo>
                    <a:pt x="6377" y="8567"/>
                    <a:pt x="6549" y="8528"/>
                    <a:pt x="6680" y="8451"/>
                  </a:cubicBezTo>
                  <a:lnTo>
                    <a:pt x="14693" y="3796"/>
                  </a:lnTo>
                  <a:cubicBezTo>
                    <a:pt x="14955" y="3641"/>
                    <a:pt x="14955" y="3391"/>
                    <a:pt x="14681" y="3248"/>
                  </a:cubicBezTo>
                  <a:lnTo>
                    <a:pt x="9228" y="117"/>
                  </a:lnTo>
                  <a:cubicBezTo>
                    <a:pt x="9097" y="39"/>
                    <a:pt x="8925" y="1"/>
                    <a:pt x="875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0"/>
            <p:cNvSpPr/>
            <p:nvPr/>
          </p:nvSpPr>
          <p:spPr>
            <a:xfrm>
              <a:off x="2508352" y="1818985"/>
              <a:ext cx="125721" cy="71722"/>
            </a:xfrm>
            <a:custGeom>
              <a:avLst/>
              <a:gdLst/>
              <a:ahLst/>
              <a:cxnLst/>
              <a:rect l="l" t="t" r="r" b="b"/>
              <a:pathLst>
                <a:path w="3930" h="2242" extrusionOk="0">
                  <a:moveTo>
                    <a:pt x="3731" y="0"/>
                  </a:moveTo>
                  <a:cubicBezTo>
                    <a:pt x="3676" y="0"/>
                    <a:pt x="3617" y="12"/>
                    <a:pt x="3573" y="38"/>
                  </a:cubicBezTo>
                  <a:lnTo>
                    <a:pt x="96" y="2050"/>
                  </a:lnTo>
                  <a:cubicBezTo>
                    <a:pt x="13" y="2097"/>
                    <a:pt x="1" y="2169"/>
                    <a:pt x="72" y="2216"/>
                  </a:cubicBezTo>
                  <a:cubicBezTo>
                    <a:pt x="105" y="2233"/>
                    <a:pt x="151" y="2242"/>
                    <a:pt x="199" y="2242"/>
                  </a:cubicBezTo>
                  <a:cubicBezTo>
                    <a:pt x="255" y="2242"/>
                    <a:pt x="313" y="2230"/>
                    <a:pt x="358" y="2205"/>
                  </a:cubicBezTo>
                  <a:lnTo>
                    <a:pt x="3835" y="192"/>
                  </a:lnTo>
                  <a:cubicBezTo>
                    <a:pt x="3918" y="145"/>
                    <a:pt x="3930" y="73"/>
                    <a:pt x="3858" y="26"/>
                  </a:cubicBezTo>
                  <a:cubicBezTo>
                    <a:pt x="3825" y="9"/>
                    <a:pt x="3779" y="0"/>
                    <a:pt x="3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a:off x="2491589" y="1809293"/>
              <a:ext cx="125721" cy="71818"/>
            </a:xfrm>
            <a:custGeom>
              <a:avLst/>
              <a:gdLst/>
              <a:ahLst/>
              <a:cxnLst/>
              <a:rect l="l" t="t" r="r" b="b"/>
              <a:pathLst>
                <a:path w="3930" h="2245" extrusionOk="0">
                  <a:moveTo>
                    <a:pt x="3739" y="1"/>
                  </a:moveTo>
                  <a:cubicBezTo>
                    <a:pt x="3681" y="1"/>
                    <a:pt x="3619" y="16"/>
                    <a:pt x="3573" y="43"/>
                  </a:cubicBezTo>
                  <a:lnTo>
                    <a:pt x="96" y="2055"/>
                  </a:lnTo>
                  <a:cubicBezTo>
                    <a:pt x="13" y="2103"/>
                    <a:pt x="1" y="2174"/>
                    <a:pt x="72" y="2210"/>
                  </a:cubicBezTo>
                  <a:cubicBezTo>
                    <a:pt x="106" y="2232"/>
                    <a:pt x="153" y="2244"/>
                    <a:pt x="202" y="2244"/>
                  </a:cubicBezTo>
                  <a:cubicBezTo>
                    <a:pt x="257" y="2244"/>
                    <a:pt x="314" y="2229"/>
                    <a:pt x="358" y="2198"/>
                  </a:cubicBezTo>
                  <a:lnTo>
                    <a:pt x="3835" y="198"/>
                  </a:lnTo>
                  <a:cubicBezTo>
                    <a:pt x="3918" y="150"/>
                    <a:pt x="3930" y="67"/>
                    <a:pt x="3858" y="31"/>
                  </a:cubicBezTo>
                  <a:cubicBezTo>
                    <a:pt x="3827" y="10"/>
                    <a:pt x="3784" y="1"/>
                    <a:pt x="3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0"/>
            <p:cNvSpPr/>
            <p:nvPr/>
          </p:nvSpPr>
          <p:spPr>
            <a:xfrm>
              <a:off x="2474826" y="1799792"/>
              <a:ext cx="125721" cy="71658"/>
            </a:xfrm>
            <a:custGeom>
              <a:avLst/>
              <a:gdLst/>
              <a:ahLst/>
              <a:cxnLst/>
              <a:rect l="l" t="t" r="r" b="b"/>
              <a:pathLst>
                <a:path w="3930" h="2240" extrusionOk="0">
                  <a:moveTo>
                    <a:pt x="3739" y="0"/>
                  </a:moveTo>
                  <a:cubicBezTo>
                    <a:pt x="3681" y="0"/>
                    <a:pt x="3620" y="16"/>
                    <a:pt x="3573" y="42"/>
                  </a:cubicBezTo>
                  <a:lnTo>
                    <a:pt x="96" y="2043"/>
                  </a:lnTo>
                  <a:cubicBezTo>
                    <a:pt x="13" y="2090"/>
                    <a:pt x="1" y="2174"/>
                    <a:pt x="72" y="2209"/>
                  </a:cubicBezTo>
                  <a:cubicBezTo>
                    <a:pt x="104" y="2230"/>
                    <a:pt x="146" y="2240"/>
                    <a:pt x="192" y="2240"/>
                  </a:cubicBezTo>
                  <a:cubicBezTo>
                    <a:pt x="250" y="2240"/>
                    <a:pt x="311" y="2224"/>
                    <a:pt x="358" y="2197"/>
                  </a:cubicBezTo>
                  <a:lnTo>
                    <a:pt x="3835" y="185"/>
                  </a:lnTo>
                  <a:cubicBezTo>
                    <a:pt x="3930" y="138"/>
                    <a:pt x="3930" y="66"/>
                    <a:pt x="3859" y="30"/>
                  </a:cubicBezTo>
                  <a:cubicBezTo>
                    <a:pt x="3827" y="10"/>
                    <a:pt x="3784" y="0"/>
                    <a:pt x="3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0"/>
            <p:cNvSpPr/>
            <p:nvPr/>
          </p:nvSpPr>
          <p:spPr>
            <a:xfrm>
              <a:off x="2458096" y="1790035"/>
              <a:ext cx="125721" cy="71754"/>
            </a:xfrm>
            <a:custGeom>
              <a:avLst/>
              <a:gdLst/>
              <a:ahLst/>
              <a:cxnLst/>
              <a:rect l="l" t="t" r="r" b="b"/>
              <a:pathLst>
                <a:path w="3930" h="2243" extrusionOk="0">
                  <a:moveTo>
                    <a:pt x="3730" y="0"/>
                  </a:moveTo>
                  <a:cubicBezTo>
                    <a:pt x="3675" y="0"/>
                    <a:pt x="3617" y="12"/>
                    <a:pt x="3572" y="38"/>
                  </a:cubicBezTo>
                  <a:lnTo>
                    <a:pt x="95" y="2050"/>
                  </a:lnTo>
                  <a:cubicBezTo>
                    <a:pt x="12" y="2098"/>
                    <a:pt x="0" y="2169"/>
                    <a:pt x="72" y="2217"/>
                  </a:cubicBezTo>
                  <a:cubicBezTo>
                    <a:pt x="110" y="2233"/>
                    <a:pt x="157" y="2242"/>
                    <a:pt x="203" y="2242"/>
                  </a:cubicBezTo>
                  <a:cubicBezTo>
                    <a:pt x="258" y="2242"/>
                    <a:pt x="313" y="2230"/>
                    <a:pt x="357" y="2205"/>
                  </a:cubicBezTo>
                  <a:lnTo>
                    <a:pt x="3846" y="193"/>
                  </a:lnTo>
                  <a:cubicBezTo>
                    <a:pt x="3929" y="145"/>
                    <a:pt x="3929" y="73"/>
                    <a:pt x="3858" y="26"/>
                  </a:cubicBezTo>
                  <a:cubicBezTo>
                    <a:pt x="3825" y="9"/>
                    <a:pt x="3779" y="0"/>
                    <a:pt x="3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a:off x="2547955" y="2030597"/>
              <a:ext cx="14523" cy="18426"/>
            </a:xfrm>
            <a:custGeom>
              <a:avLst/>
              <a:gdLst/>
              <a:ahLst/>
              <a:cxnLst/>
              <a:rect l="l" t="t" r="r" b="b"/>
              <a:pathLst>
                <a:path w="454" h="576" extrusionOk="0">
                  <a:moveTo>
                    <a:pt x="330" y="0"/>
                  </a:moveTo>
                  <a:cubicBezTo>
                    <a:pt x="300" y="0"/>
                    <a:pt x="265" y="10"/>
                    <a:pt x="227" y="31"/>
                  </a:cubicBezTo>
                  <a:cubicBezTo>
                    <a:pt x="108" y="102"/>
                    <a:pt x="1" y="281"/>
                    <a:pt x="1" y="424"/>
                  </a:cubicBezTo>
                  <a:cubicBezTo>
                    <a:pt x="1" y="522"/>
                    <a:pt x="52" y="575"/>
                    <a:pt x="123" y="575"/>
                  </a:cubicBezTo>
                  <a:cubicBezTo>
                    <a:pt x="155" y="575"/>
                    <a:pt x="190" y="565"/>
                    <a:pt x="227" y="543"/>
                  </a:cubicBezTo>
                  <a:cubicBezTo>
                    <a:pt x="358" y="471"/>
                    <a:pt x="453" y="304"/>
                    <a:pt x="453" y="162"/>
                  </a:cubicBezTo>
                  <a:cubicBezTo>
                    <a:pt x="453" y="60"/>
                    <a:pt x="405" y="0"/>
                    <a:pt x="3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0"/>
            <p:cNvSpPr/>
            <p:nvPr/>
          </p:nvSpPr>
          <p:spPr>
            <a:xfrm>
              <a:off x="2597859" y="2002030"/>
              <a:ext cx="14523" cy="18330"/>
            </a:xfrm>
            <a:custGeom>
              <a:avLst/>
              <a:gdLst/>
              <a:ahLst/>
              <a:cxnLst/>
              <a:rect l="l" t="t" r="r" b="b"/>
              <a:pathLst>
                <a:path w="454" h="573" extrusionOk="0">
                  <a:moveTo>
                    <a:pt x="324" y="0"/>
                  </a:moveTo>
                  <a:cubicBezTo>
                    <a:pt x="294" y="0"/>
                    <a:pt x="261" y="10"/>
                    <a:pt x="227" y="31"/>
                  </a:cubicBezTo>
                  <a:cubicBezTo>
                    <a:pt x="96" y="102"/>
                    <a:pt x="1" y="269"/>
                    <a:pt x="1" y="412"/>
                  </a:cubicBezTo>
                  <a:cubicBezTo>
                    <a:pt x="1" y="513"/>
                    <a:pt x="49" y="573"/>
                    <a:pt x="124" y="573"/>
                  </a:cubicBezTo>
                  <a:cubicBezTo>
                    <a:pt x="154" y="573"/>
                    <a:pt x="189" y="563"/>
                    <a:pt x="227" y="543"/>
                  </a:cubicBezTo>
                  <a:cubicBezTo>
                    <a:pt x="346" y="471"/>
                    <a:pt x="453" y="293"/>
                    <a:pt x="453" y="162"/>
                  </a:cubicBezTo>
                  <a:cubicBezTo>
                    <a:pt x="453" y="60"/>
                    <a:pt x="399" y="0"/>
                    <a:pt x="3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0"/>
            <p:cNvSpPr/>
            <p:nvPr/>
          </p:nvSpPr>
          <p:spPr>
            <a:xfrm>
              <a:off x="2647762" y="1973080"/>
              <a:ext cx="14108" cy="18714"/>
            </a:xfrm>
            <a:custGeom>
              <a:avLst/>
              <a:gdLst/>
              <a:ahLst/>
              <a:cxnLst/>
              <a:rect l="l" t="t" r="r" b="b"/>
              <a:pathLst>
                <a:path w="441" h="585" extrusionOk="0">
                  <a:moveTo>
                    <a:pt x="317" y="0"/>
                  </a:moveTo>
                  <a:cubicBezTo>
                    <a:pt x="287" y="0"/>
                    <a:pt x="252" y="10"/>
                    <a:pt x="215" y="31"/>
                  </a:cubicBezTo>
                  <a:cubicBezTo>
                    <a:pt x="96" y="102"/>
                    <a:pt x="0" y="281"/>
                    <a:pt x="0" y="424"/>
                  </a:cubicBezTo>
                  <a:cubicBezTo>
                    <a:pt x="0" y="525"/>
                    <a:pt x="49" y="585"/>
                    <a:pt x="120" y="585"/>
                  </a:cubicBezTo>
                  <a:cubicBezTo>
                    <a:pt x="148" y="585"/>
                    <a:pt x="180" y="575"/>
                    <a:pt x="215" y="555"/>
                  </a:cubicBezTo>
                  <a:cubicBezTo>
                    <a:pt x="346" y="483"/>
                    <a:pt x="441" y="305"/>
                    <a:pt x="441" y="162"/>
                  </a:cubicBezTo>
                  <a:cubicBezTo>
                    <a:pt x="441" y="60"/>
                    <a:pt x="393" y="0"/>
                    <a:pt x="3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a:off x="2697282" y="1944513"/>
              <a:ext cx="14491" cy="18426"/>
            </a:xfrm>
            <a:custGeom>
              <a:avLst/>
              <a:gdLst/>
              <a:ahLst/>
              <a:cxnLst/>
              <a:rect l="l" t="t" r="r" b="b"/>
              <a:pathLst>
                <a:path w="453" h="576" extrusionOk="0">
                  <a:moveTo>
                    <a:pt x="324" y="1"/>
                  </a:moveTo>
                  <a:cubicBezTo>
                    <a:pt x="294" y="1"/>
                    <a:pt x="261" y="10"/>
                    <a:pt x="226" y="31"/>
                  </a:cubicBezTo>
                  <a:cubicBezTo>
                    <a:pt x="107" y="102"/>
                    <a:pt x="0" y="281"/>
                    <a:pt x="0" y="424"/>
                  </a:cubicBezTo>
                  <a:cubicBezTo>
                    <a:pt x="0" y="522"/>
                    <a:pt x="51" y="576"/>
                    <a:pt x="122" y="576"/>
                  </a:cubicBezTo>
                  <a:cubicBezTo>
                    <a:pt x="154" y="576"/>
                    <a:pt x="190" y="565"/>
                    <a:pt x="226" y="543"/>
                  </a:cubicBezTo>
                  <a:cubicBezTo>
                    <a:pt x="357" y="471"/>
                    <a:pt x="453" y="305"/>
                    <a:pt x="453" y="162"/>
                  </a:cubicBezTo>
                  <a:cubicBezTo>
                    <a:pt x="453" y="60"/>
                    <a:pt x="398" y="1"/>
                    <a:pt x="3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0"/>
          <p:cNvGrpSpPr/>
          <p:nvPr/>
        </p:nvGrpSpPr>
        <p:grpSpPr>
          <a:xfrm>
            <a:off x="302025" y="1284838"/>
            <a:ext cx="579625" cy="557161"/>
            <a:chOff x="304275" y="275275"/>
            <a:chExt cx="579625" cy="557161"/>
          </a:xfrm>
        </p:grpSpPr>
        <p:sp>
          <p:nvSpPr>
            <p:cNvPr id="951" name="Google Shape;951;p40"/>
            <p:cNvSpPr/>
            <p:nvPr/>
          </p:nvSpPr>
          <p:spPr>
            <a:xfrm>
              <a:off x="304275"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528838"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0"/>
            <p:cNvSpPr/>
            <p:nvPr/>
          </p:nvSpPr>
          <p:spPr>
            <a:xfrm>
              <a:off x="753400" y="275275"/>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0"/>
            <p:cNvSpPr/>
            <p:nvPr/>
          </p:nvSpPr>
          <p:spPr>
            <a:xfrm>
              <a:off x="304275"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528838" y="488611"/>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0"/>
            <p:cNvSpPr/>
            <p:nvPr/>
          </p:nvSpPr>
          <p:spPr>
            <a:xfrm>
              <a:off x="753400" y="488611"/>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0"/>
            <p:cNvSpPr/>
            <p:nvPr/>
          </p:nvSpPr>
          <p:spPr>
            <a:xfrm>
              <a:off x="304275" y="701936"/>
              <a:ext cx="130500" cy="1305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0"/>
            <p:cNvSpPr/>
            <p:nvPr/>
          </p:nvSpPr>
          <p:spPr>
            <a:xfrm>
              <a:off x="528838"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0"/>
            <p:cNvSpPr/>
            <p:nvPr/>
          </p:nvSpPr>
          <p:spPr>
            <a:xfrm>
              <a:off x="753400" y="701936"/>
              <a:ext cx="130500" cy="130500"/>
            </a:xfrm>
            <a:prstGeom prst="ellipse">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40"/>
          <p:cNvGrpSpPr/>
          <p:nvPr/>
        </p:nvGrpSpPr>
        <p:grpSpPr>
          <a:xfrm>
            <a:off x="3004523" y="3056612"/>
            <a:ext cx="488664" cy="544316"/>
            <a:chOff x="2092454" y="2863767"/>
            <a:chExt cx="391558" cy="436150"/>
          </a:xfrm>
        </p:grpSpPr>
        <p:sp>
          <p:nvSpPr>
            <p:cNvPr id="961" name="Google Shape;961;p40"/>
            <p:cNvSpPr/>
            <p:nvPr/>
          </p:nvSpPr>
          <p:spPr>
            <a:xfrm>
              <a:off x="2092806" y="2863767"/>
              <a:ext cx="391206" cy="226649"/>
            </a:xfrm>
            <a:custGeom>
              <a:avLst/>
              <a:gdLst/>
              <a:ahLst/>
              <a:cxnLst/>
              <a:rect l="l" t="t" r="r" b="b"/>
              <a:pathLst>
                <a:path w="12229" h="7085" extrusionOk="0">
                  <a:moveTo>
                    <a:pt x="6097" y="1"/>
                  </a:moveTo>
                  <a:lnTo>
                    <a:pt x="1" y="3537"/>
                  </a:lnTo>
                  <a:lnTo>
                    <a:pt x="6133" y="7085"/>
                  </a:lnTo>
                  <a:lnTo>
                    <a:pt x="12229" y="3537"/>
                  </a:lnTo>
                  <a:lnTo>
                    <a:pt x="609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0"/>
            <p:cNvSpPr/>
            <p:nvPr/>
          </p:nvSpPr>
          <p:spPr>
            <a:xfrm>
              <a:off x="2288583" y="2976883"/>
              <a:ext cx="195427" cy="323035"/>
            </a:xfrm>
            <a:custGeom>
              <a:avLst/>
              <a:gdLst/>
              <a:ahLst/>
              <a:cxnLst/>
              <a:rect l="l" t="t" r="r" b="b"/>
              <a:pathLst>
                <a:path w="6109" h="10098" extrusionOk="0">
                  <a:moveTo>
                    <a:pt x="6109" y="1"/>
                  </a:moveTo>
                  <a:lnTo>
                    <a:pt x="13" y="3549"/>
                  </a:lnTo>
                  <a:lnTo>
                    <a:pt x="1" y="10097"/>
                  </a:lnTo>
                  <a:lnTo>
                    <a:pt x="6097" y="6561"/>
                  </a:lnTo>
                  <a:lnTo>
                    <a:pt x="6109"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0"/>
            <p:cNvSpPr/>
            <p:nvPr/>
          </p:nvSpPr>
          <p:spPr>
            <a:xfrm>
              <a:off x="2092454" y="2976883"/>
              <a:ext cx="196547" cy="323035"/>
            </a:xfrm>
            <a:custGeom>
              <a:avLst/>
              <a:gdLst/>
              <a:ahLst/>
              <a:cxnLst/>
              <a:rect l="l" t="t" r="r" b="b"/>
              <a:pathLst>
                <a:path w="6144" h="10098" extrusionOk="0">
                  <a:moveTo>
                    <a:pt x="12" y="1"/>
                  </a:moveTo>
                  <a:lnTo>
                    <a:pt x="0" y="6561"/>
                  </a:lnTo>
                  <a:lnTo>
                    <a:pt x="6132" y="10097"/>
                  </a:lnTo>
                  <a:lnTo>
                    <a:pt x="6144" y="3549"/>
                  </a:ln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40"/>
          <p:cNvGrpSpPr/>
          <p:nvPr/>
        </p:nvGrpSpPr>
        <p:grpSpPr>
          <a:xfrm>
            <a:off x="1153673" y="684012"/>
            <a:ext cx="488664" cy="544316"/>
            <a:chOff x="2092454" y="2863767"/>
            <a:chExt cx="391558" cy="436150"/>
          </a:xfrm>
        </p:grpSpPr>
        <p:sp>
          <p:nvSpPr>
            <p:cNvPr id="965" name="Google Shape;965;p40"/>
            <p:cNvSpPr/>
            <p:nvPr/>
          </p:nvSpPr>
          <p:spPr>
            <a:xfrm>
              <a:off x="2092806" y="2863767"/>
              <a:ext cx="391206" cy="226649"/>
            </a:xfrm>
            <a:custGeom>
              <a:avLst/>
              <a:gdLst/>
              <a:ahLst/>
              <a:cxnLst/>
              <a:rect l="l" t="t" r="r" b="b"/>
              <a:pathLst>
                <a:path w="12229" h="7085" extrusionOk="0">
                  <a:moveTo>
                    <a:pt x="6097" y="1"/>
                  </a:moveTo>
                  <a:lnTo>
                    <a:pt x="1" y="3537"/>
                  </a:lnTo>
                  <a:lnTo>
                    <a:pt x="6133" y="7085"/>
                  </a:lnTo>
                  <a:lnTo>
                    <a:pt x="12229" y="3537"/>
                  </a:lnTo>
                  <a:lnTo>
                    <a:pt x="609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0"/>
            <p:cNvSpPr/>
            <p:nvPr/>
          </p:nvSpPr>
          <p:spPr>
            <a:xfrm>
              <a:off x="2288583" y="2976883"/>
              <a:ext cx="195427" cy="323035"/>
            </a:xfrm>
            <a:custGeom>
              <a:avLst/>
              <a:gdLst/>
              <a:ahLst/>
              <a:cxnLst/>
              <a:rect l="l" t="t" r="r" b="b"/>
              <a:pathLst>
                <a:path w="6109" h="10098" extrusionOk="0">
                  <a:moveTo>
                    <a:pt x="6109" y="1"/>
                  </a:moveTo>
                  <a:lnTo>
                    <a:pt x="13" y="3549"/>
                  </a:lnTo>
                  <a:lnTo>
                    <a:pt x="1" y="10097"/>
                  </a:lnTo>
                  <a:lnTo>
                    <a:pt x="6097" y="6561"/>
                  </a:lnTo>
                  <a:lnTo>
                    <a:pt x="6109"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0"/>
            <p:cNvSpPr/>
            <p:nvPr/>
          </p:nvSpPr>
          <p:spPr>
            <a:xfrm>
              <a:off x="2092454" y="2976883"/>
              <a:ext cx="196547" cy="323035"/>
            </a:xfrm>
            <a:custGeom>
              <a:avLst/>
              <a:gdLst/>
              <a:ahLst/>
              <a:cxnLst/>
              <a:rect l="l" t="t" r="r" b="b"/>
              <a:pathLst>
                <a:path w="6144" h="10098" extrusionOk="0">
                  <a:moveTo>
                    <a:pt x="12" y="1"/>
                  </a:moveTo>
                  <a:lnTo>
                    <a:pt x="0" y="6561"/>
                  </a:lnTo>
                  <a:lnTo>
                    <a:pt x="6132" y="10097"/>
                  </a:lnTo>
                  <a:lnTo>
                    <a:pt x="6144" y="3549"/>
                  </a:ln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40"/>
          <p:cNvGrpSpPr/>
          <p:nvPr/>
        </p:nvGrpSpPr>
        <p:grpSpPr>
          <a:xfrm>
            <a:off x="302023" y="4331950"/>
            <a:ext cx="488664" cy="544316"/>
            <a:chOff x="2092454" y="2863767"/>
            <a:chExt cx="391558" cy="436150"/>
          </a:xfrm>
        </p:grpSpPr>
        <p:sp>
          <p:nvSpPr>
            <p:cNvPr id="969" name="Google Shape;969;p40"/>
            <p:cNvSpPr/>
            <p:nvPr/>
          </p:nvSpPr>
          <p:spPr>
            <a:xfrm>
              <a:off x="2092806" y="2863767"/>
              <a:ext cx="391206" cy="226649"/>
            </a:xfrm>
            <a:custGeom>
              <a:avLst/>
              <a:gdLst/>
              <a:ahLst/>
              <a:cxnLst/>
              <a:rect l="l" t="t" r="r" b="b"/>
              <a:pathLst>
                <a:path w="12229" h="7085" extrusionOk="0">
                  <a:moveTo>
                    <a:pt x="6097" y="1"/>
                  </a:moveTo>
                  <a:lnTo>
                    <a:pt x="1" y="3537"/>
                  </a:lnTo>
                  <a:lnTo>
                    <a:pt x="6133" y="7085"/>
                  </a:lnTo>
                  <a:lnTo>
                    <a:pt x="12229" y="3537"/>
                  </a:lnTo>
                  <a:lnTo>
                    <a:pt x="609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0"/>
            <p:cNvSpPr/>
            <p:nvPr/>
          </p:nvSpPr>
          <p:spPr>
            <a:xfrm>
              <a:off x="2288583" y="2976883"/>
              <a:ext cx="195427" cy="323035"/>
            </a:xfrm>
            <a:custGeom>
              <a:avLst/>
              <a:gdLst/>
              <a:ahLst/>
              <a:cxnLst/>
              <a:rect l="l" t="t" r="r" b="b"/>
              <a:pathLst>
                <a:path w="6109" h="10098" extrusionOk="0">
                  <a:moveTo>
                    <a:pt x="6109" y="1"/>
                  </a:moveTo>
                  <a:lnTo>
                    <a:pt x="13" y="3549"/>
                  </a:lnTo>
                  <a:lnTo>
                    <a:pt x="1" y="10097"/>
                  </a:lnTo>
                  <a:lnTo>
                    <a:pt x="6097" y="6561"/>
                  </a:lnTo>
                  <a:lnTo>
                    <a:pt x="6109"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a:off x="2092454" y="2976883"/>
              <a:ext cx="196547" cy="323035"/>
            </a:xfrm>
            <a:custGeom>
              <a:avLst/>
              <a:gdLst/>
              <a:ahLst/>
              <a:cxnLst/>
              <a:rect l="l" t="t" r="r" b="b"/>
              <a:pathLst>
                <a:path w="6144" h="10098" extrusionOk="0">
                  <a:moveTo>
                    <a:pt x="12" y="1"/>
                  </a:moveTo>
                  <a:lnTo>
                    <a:pt x="0" y="6561"/>
                  </a:lnTo>
                  <a:lnTo>
                    <a:pt x="6132" y="10097"/>
                  </a:lnTo>
                  <a:lnTo>
                    <a:pt x="6144" y="3549"/>
                  </a:ln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40"/>
          <p:cNvGrpSpPr/>
          <p:nvPr/>
        </p:nvGrpSpPr>
        <p:grpSpPr>
          <a:xfrm>
            <a:off x="4364861" y="1228325"/>
            <a:ext cx="488664" cy="544316"/>
            <a:chOff x="2092454" y="2863767"/>
            <a:chExt cx="391558" cy="436150"/>
          </a:xfrm>
        </p:grpSpPr>
        <p:sp>
          <p:nvSpPr>
            <p:cNvPr id="973" name="Google Shape;973;p40"/>
            <p:cNvSpPr/>
            <p:nvPr/>
          </p:nvSpPr>
          <p:spPr>
            <a:xfrm>
              <a:off x="2092806" y="2863767"/>
              <a:ext cx="391206" cy="226649"/>
            </a:xfrm>
            <a:custGeom>
              <a:avLst/>
              <a:gdLst/>
              <a:ahLst/>
              <a:cxnLst/>
              <a:rect l="l" t="t" r="r" b="b"/>
              <a:pathLst>
                <a:path w="12229" h="7085" extrusionOk="0">
                  <a:moveTo>
                    <a:pt x="6097" y="1"/>
                  </a:moveTo>
                  <a:lnTo>
                    <a:pt x="1" y="3537"/>
                  </a:lnTo>
                  <a:lnTo>
                    <a:pt x="6133" y="7085"/>
                  </a:lnTo>
                  <a:lnTo>
                    <a:pt x="12229" y="3537"/>
                  </a:lnTo>
                  <a:lnTo>
                    <a:pt x="609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a:off x="2288583" y="2976883"/>
              <a:ext cx="195427" cy="323035"/>
            </a:xfrm>
            <a:custGeom>
              <a:avLst/>
              <a:gdLst/>
              <a:ahLst/>
              <a:cxnLst/>
              <a:rect l="l" t="t" r="r" b="b"/>
              <a:pathLst>
                <a:path w="6109" h="10098" extrusionOk="0">
                  <a:moveTo>
                    <a:pt x="6109" y="1"/>
                  </a:moveTo>
                  <a:lnTo>
                    <a:pt x="13" y="3549"/>
                  </a:lnTo>
                  <a:lnTo>
                    <a:pt x="1" y="10097"/>
                  </a:lnTo>
                  <a:lnTo>
                    <a:pt x="6097" y="6561"/>
                  </a:lnTo>
                  <a:lnTo>
                    <a:pt x="6109"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a:off x="2092454" y="2976883"/>
              <a:ext cx="196547" cy="323035"/>
            </a:xfrm>
            <a:custGeom>
              <a:avLst/>
              <a:gdLst/>
              <a:ahLst/>
              <a:cxnLst/>
              <a:rect l="l" t="t" r="r" b="b"/>
              <a:pathLst>
                <a:path w="6144" h="10098" extrusionOk="0">
                  <a:moveTo>
                    <a:pt x="12" y="1"/>
                  </a:moveTo>
                  <a:lnTo>
                    <a:pt x="0" y="6561"/>
                  </a:lnTo>
                  <a:lnTo>
                    <a:pt x="6132" y="10097"/>
                  </a:lnTo>
                  <a:lnTo>
                    <a:pt x="6144" y="3549"/>
                  </a:ln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 name="Google Shape;976;p40"/>
          <p:cNvSpPr/>
          <p:nvPr/>
        </p:nvSpPr>
        <p:spPr>
          <a:xfrm>
            <a:off x="3093900" y="1339714"/>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0"/>
          <p:cNvSpPr/>
          <p:nvPr/>
        </p:nvSpPr>
        <p:spPr>
          <a:xfrm>
            <a:off x="3093900" y="1815631"/>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 name="Google Shape;978;p40"/>
          <p:cNvGrpSpPr/>
          <p:nvPr/>
        </p:nvGrpSpPr>
        <p:grpSpPr>
          <a:xfrm>
            <a:off x="8186398" y="3621475"/>
            <a:ext cx="488664" cy="544316"/>
            <a:chOff x="2092454" y="2863767"/>
            <a:chExt cx="391558" cy="436150"/>
          </a:xfrm>
        </p:grpSpPr>
        <p:sp>
          <p:nvSpPr>
            <p:cNvPr id="979" name="Google Shape;979;p40"/>
            <p:cNvSpPr/>
            <p:nvPr/>
          </p:nvSpPr>
          <p:spPr>
            <a:xfrm>
              <a:off x="2092806" y="2863767"/>
              <a:ext cx="391206" cy="226649"/>
            </a:xfrm>
            <a:custGeom>
              <a:avLst/>
              <a:gdLst/>
              <a:ahLst/>
              <a:cxnLst/>
              <a:rect l="l" t="t" r="r" b="b"/>
              <a:pathLst>
                <a:path w="12229" h="7085" extrusionOk="0">
                  <a:moveTo>
                    <a:pt x="6097" y="1"/>
                  </a:moveTo>
                  <a:lnTo>
                    <a:pt x="1" y="3537"/>
                  </a:lnTo>
                  <a:lnTo>
                    <a:pt x="6133" y="7085"/>
                  </a:lnTo>
                  <a:lnTo>
                    <a:pt x="12229" y="3537"/>
                  </a:lnTo>
                  <a:lnTo>
                    <a:pt x="6097"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0"/>
            <p:cNvSpPr/>
            <p:nvPr/>
          </p:nvSpPr>
          <p:spPr>
            <a:xfrm>
              <a:off x="2288583" y="2976883"/>
              <a:ext cx="195427" cy="323035"/>
            </a:xfrm>
            <a:custGeom>
              <a:avLst/>
              <a:gdLst/>
              <a:ahLst/>
              <a:cxnLst/>
              <a:rect l="l" t="t" r="r" b="b"/>
              <a:pathLst>
                <a:path w="6109" h="10098" extrusionOk="0">
                  <a:moveTo>
                    <a:pt x="6109" y="1"/>
                  </a:moveTo>
                  <a:lnTo>
                    <a:pt x="13" y="3549"/>
                  </a:lnTo>
                  <a:lnTo>
                    <a:pt x="1" y="10097"/>
                  </a:lnTo>
                  <a:lnTo>
                    <a:pt x="6097" y="6561"/>
                  </a:lnTo>
                  <a:lnTo>
                    <a:pt x="6109" y="1"/>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0"/>
            <p:cNvSpPr/>
            <p:nvPr/>
          </p:nvSpPr>
          <p:spPr>
            <a:xfrm>
              <a:off x="2092454" y="2976883"/>
              <a:ext cx="196547" cy="323035"/>
            </a:xfrm>
            <a:custGeom>
              <a:avLst/>
              <a:gdLst/>
              <a:ahLst/>
              <a:cxnLst/>
              <a:rect l="l" t="t" r="r" b="b"/>
              <a:pathLst>
                <a:path w="6144" h="10098" extrusionOk="0">
                  <a:moveTo>
                    <a:pt x="12" y="1"/>
                  </a:moveTo>
                  <a:lnTo>
                    <a:pt x="0" y="6561"/>
                  </a:lnTo>
                  <a:lnTo>
                    <a:pt x="6132" y="10097"/>
                  </a:lnTo>
                  <a:lnTo>
                    <a:pt x="6144" y="3549"/>
                  </a:lnTo>
                  <a:lnTo>
                    <a:pt x="12" y="1"/>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40"/>
          <p:cNvGrpSpPr/>
          <p:nvPr/>
        </p:nvGrpSpPr>
        <p:grpSpPr>
          <a:xfrm>
            <a:off x="3883375" y="4362474"/>
            <a:ext cx="355063" cy="130500"/>
            <a:chOff x="304275" y="701936"/>
            <a:chExt cx="355063" cy="130500"/>
          </a:xfrm>
        </p:grpSpPr>
        <p:sp>
          <p:nvSpPr>
            <p:cNvPr id="983" name="Google Shape;983;p40"/>
            <p:cNvSpPr/>
            <p:nvPr/>
          </p:nvSpPr>
          <p:spPr>
            <a:xfrm>
              <a:off x="304275" y="701936"/>
              <a:ext cx="130500" cy="130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a:off x="528838" y="701936"/>
              <a:ext cx="130500" cy="1305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40"/>
          <p:cNvGrpSpPr/>
          <p:nvPr/>
        </p:nvGrpSpPr>
        <p:grpSpPr>
          <a:xfrm>
            <a:off x="1837829" y="4085195"/>
            <a:ext cx="896100" cy="206100"/>
            <a:chOff x="5733519" y="960358"/>
            <a:chExt cx="896100" cy="206100"/>
          </a:xfrm>
        </p:grpSpPr>
        <p:grpSp>
          <p:nvGrpSpPr>
            <p:cNvPr id="986" name="Google Shape;986;p40"/>
            <p:cNvGrpSpPr/>
            <p:nvPr/>
          </p:nvGrpSpPr>
          <p:grpSpPr>
            <a:xfrm>
              <a:off x="5733519" y="960358"/>
              <a:ext cx="210300" cy="206100"/>
              <a:chOff x="5733519" y="960358"/>
              <a:chExt cx="210300" cy="206100"/>
            </a:xfrm>
          </p:grpSpPr>
          <p:cxnSp>
            <p:nvCxnSpPr>
              <p:cNvPr id="987" name="Google Shape;987;p40"/>
              <p:cNvCxnSpPr/>
              <p:nvPr/>
            </p:nvCxnSpPr>
            <p:spPr>
              <a:xfrm>
                <a:off x="58386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988" name="Google Shape;988;p40"/>
              <p:cNvCxnSpPr/>
              <p:nvPr/>
            </p:nvCxnSpPr>
            <p:spPr>
              <a:xfrm>
                <a:off x="57335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989" name="Google Shape;989;p40"/>
            <p:cNvGrpSpPr/>
            <p:nvPr/>
          </p:nvGrpSpPr>
          <p:grpSpPr>
            <a:xfrm>
              <a:off x="6076419" y="960358"/>
              <a:ext cx="210300" cy="206100"/>
              <a:chOff x="6076419" y="960358"/>
              <a:chExt cx="210300" cy="206100"/>
            </a:xfrm>
          </p:grpSpPr>
          <p:cxnSp>
            <p:nvCxnSpPr>
              <p:cNvPr id="990" name="Google Shape;990;p40"/>
              <p:cNvCxnSpPr/>
              <p:nvPr/>
            </p:nvCxnSpPr>
            <p:spPr>
              <a:xfrm>
                <a:off x="61815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991" name="Google Shape;991;p40"/>
              <p:cNvCxnSpPr/>
              <p:nvPr/>
            </p:nvCxnSpPr>
            <p:spPr>
              <a:xfrm>
                <a:off x="60764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992" name="Google Shape;992;p40"/>
            <p:cNvGrpSpPr/>
            <p:nvPr/>
          </p:nvGrpSpPr>
          <p:grpSpPr>
            <a:xfrm>
              <a:off x="6419319" y="960358"/>
              <a:ext cx="210300" cy="206100"/>
              <a:chOff x="6419319" y="960358"/>
              <a:chExt cx="210300" cy="206100"/>
            </a:xfrm>
          </p:grpSpPr>
          <p:cxnSp>
            <p:nvCxnSpPr>
              <p:cNvPr id="993" name="Google Shape;993;p40"/>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994" name="Google Shape;994;p40"/>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grpSp>
      <p:grpSp>
        <p:nvGrpSpPr>
          <p:cNvPr id="995" name="Google Shape;995;p40"/>
          <p:cNvGrpSpPr/>
          <p:nvPr/>
        </p:nvGrpSpPr>
        <p:grpSpPr>
          <a:xfrm>
            <a:off x="4028141" y="683932"/>
            <a:ext cx="210300" cy="206100"/>
            <a:chOff x="6419319" y="960358"/>
            <a:chExt cx="210300" cy="206100"/>
          </a:xfrm>
        </p:grpSpPr>
        <p:cxnSp>
          <p:nvCxnSpPr>
            <p:cNvPr id="996" name="Google Shape;996;p40"/>
            <p:cNvCxnSpPr/>
            <p:nvPr/>
          </p:nvCxnSpPr>
          <p:spPr>
            <a:xfrm>
              <a:off x="6524485" y="960358"/>
              <a:ext cx="0" cy="206100"/>
            </a:xfrm>
            <a:prstGeom prst="straightConnector1">
              <a:avLst/>
            </a:prstGeom>
            <a:noFill/>
            <a:ln w="9525" cap="flat" cmpd="sng">
              <a:solidFill>
                <a:schemeClr val="accent2"/>
              </a:solidFill>
              <a:prstDash val="solid"/>
              <a:round/>
              <a:headEnd type="none" w="med" len="med"/>
              <a:tailEnd type="none" w="med" len="med"/>
            </a:ln>
          </p:spPr>
        </p:cxnSp>
        <p:cxnSp>
          <p:nvCxnSpPr>
            <p:cNvPr id="997" name="Google Shape;997;p40"/>
            <p:cNvCxnSpPr/>
            <p:nvPr/>
          </p:nvCxnSpPr>
          <p:spPr>
            <a:xfrm>
              <a:off x="6419319" y="1063334"/>
              <a:ext cx="210300" cy="0"/>
            </a:xfrm>
            <a:prstGeom prst="straightConnector1">
              <a:avLst/>
            </a:prstGeom>
            <a:noFill/>
            <a:ln w="9525" cap="flat" cmpd="sng">
              <a:solidFill>
                <a:schemeClr val="accent2"/>
              </a:solidFill>
              <a:prstDash val="solid"/>
              <a:round/>
              <a:headEnd type="none" w="med" len="med"/>
              <a:tailEnd type="none" w="med" len="med"/>
            </a:ln>
          </p:spPr>
        </p:cxn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30"/>
        <p:cNvGrpSpPr/>
        <p:nvPr/>
      </p:nvGrpSpPr>
      <p:grpSpPr>
        <a:xfrm>
          <a:off x="0" y="0"/>
          <a:ext cx="0" cy="0"/>
          <a:chOff x="0" y="0"/>
          <a:chExt cx="0" cy="0"/>
        </a:xfrm>
      </p:grpSpPr>
      <p:sp>
        <p:nvSpPr>
          <p:cNvPr id="2331" name="Google Shape;2331;p61"/>
          <p:cNvSpPr txBox="1">
            <a:spLocks noGrp="1"/>
          </p:cNvSpPr>
          <p:nvPr>
            <p:ph type="title"/>
          </p:nvPr>
        </p:nvSpPr>
        <p:spPr>
          <a:xfrm>
            <a:off x="1889038" y="881750"/>
            <a:ext cx="5589789" cy="2907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 </a:t>
            </a:r>
            <a:r>
              <a:rPr lang="en" dirty="0" smtClean="0"/>
              <a:t>you for your attention!</a:t>
            </a:r>
            <a:endParaRPr dirty="0"/>
          </a:p>
        </p:txBody>
      </p:sp>
      <p:grpSp>
        <p:nvGrpSpPr>
          <p:cNvPr id="2334" name="Google Shape;2334;p61"/>
          <p:cNvGrpSpPr/>
          <p:nvPr/>
        </p:nvGrpSpPr>
        <p:grpSpPr>
          <a:xfrm>
            <a:off x="4047351" y="2854808"/>
            <a:ext cx="428523" cy="428118"/>
            <a:chOff x="3763184" y="3817357"/>
            <a:chExt cx="356865" cy="356498"/>
          </a:xfrm>
        </p:grpSpPr>
        <p:sp>
          <p:nvSpPr>
            <p:cNvPr id="2335" name="Google Shape;2335;p61"/>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1"/>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1"/>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61"/>
          <p:cNvGrpSpPr/>
          <p:nvPr/>
        </p:nvGrpSpPr>
        <p:grpSpPr>
          <a:xfrm>
            <a:off x="4648257" y="2854808"/>
            <a:ext cx="428083" cy="428118"/>
            <a:chOff x="4211985" y="3817357"/>
            <a:chExt cx="356498" cy="356498"/>
          </a:xfrm>
        </p:grpSpPr>
        <p:sp>
          <p:nvSpPr>
            <p:cNvPr id="2340" name="Google Shape;2340;p61"/>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1"/>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61"/>
          <p:cNvGrpSpPr/>
          <p:nvPr/>
        </p:nvGrpSpPr>
        <p:grpSpPr>
          <a:xfrm>
            <a:off x="3446462" y="2854808"/>
            <a:ext cx="428523" cy="428559"/>
            <a:chOff x="2866317" y="3817357"/>
            <a:chExt cx="356865" cy="356865"/>
          </a:xfrm>
        </p:grpSpPr>
        <p:sp>
          <p:nvSpPr>
            <p:cNvPr id="2343" name="Google Shape;2343;p61"/>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1"/>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2345;p61"/>
          <p:cNvGrpSpPr/>
          <p:nvPr/>
        </p:nvGrpSpPr>
        <p:grpSpPr>
          <a:xfrm>
            <a:off x="5248892" y="2849779"/>
            <a:ext cx="436251" cy="437293"/>
            <a:chOff x="1190200" y="238125"/>
            <a:chExt cx="5212075" cy="5212075"/>
          </a:xfrm>
        </p:grpSpPr>
        <p:sp>
          <p:nvSpPr>
            <p:cNvPr id="2346" name="Google Shape;2346;p61"/>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9" name="Google Shape;2349;p61"/>
          <p:cNvSpPr/>
          <p:nvPr/>
        </p:nvSpPr>
        <p:spPr>
          <a:xfrm>
            <a:off x="7344000" y="2054664"/>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1"/>
          <p:cNvSpPr/>
          <p:nvPr/>
        </p:nvSpPr>
        <p:spPr>
          <a:xfrm>
            <a:off x="7344000" y="2530581"/>
            <a:ext cx="528900" cy="601800"/>
          </a:xfrm>
          <a:prstGeom prst="upArrow">
            <a:avLst>
              <a:gd name="adj1" fmla="val 50000"/>
              <a:gd name="adj2" fmla="val 67875"/>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1" name="Google Shape;2351;p61"/>
          <p:cNvGrpSpPr/>
          <p:nvPr/>
        </p:nvGrpSpPr>
        <p:grpSpPr>
          <a:xfrm>
            <a:off x="7783663" y="2597226"/>
            <a:ext cx="1725885" cy="2277710"/>
            <a:chOff x="683950" y="1497553"/>
            <a:chExt cx="701636" cy="925974"/>
          </a:xfrm>
        </p:grpSpPr>
        <p:sp>
          <p:nvSpPr>
            <p:cNvPr id="2352" name="Google Shape;2352;p61"/>
            <p:cNvSpPr/>
            <p:nvPr/>
          </p:nvSpPr>
          <p:spPr>
            <a:xfrm>
              <a:off x="913252" y="2289041"/>
              <a:ext cx="339766" cy="134486"/>
            </a:xfrm>
            <a:custGeom>
              <a:avLst/>
              <a:gdLst/>
              <a:ahLst/>
              <a:cxnLst/>
              <a:rect l="l" t="t" r="r" b="b"/>
              <a:pathLst>
                <a:path w="10621" h="4204" extrusionOk="0">
                  <a:moveTo>
                    <a:pt x="10609" y="0"/>
                  </a:moveTo>
                  <a:cubicBezTo>
                    <a:pt x="10609" y="24"/>
                    <a:pt x="10609" y="48"/>
                    <a:pt x="10597" y="84"/>
                  </a:cubicBezTo>
                  <a:cubicBezTo>
                    <a:pt x="10573" y="167"/>
                    <a:pt x="10502" y="250"/>
                    <a:pt x="10394" y="310"/>
                  </a:cubicBezTo>
                  <a:lnTo>
                    <a:pt x="4453" y="3739"/>
                  </a:lnTo>
                  <a:cubicBezTo>
                    <a:pt x="4418" y="3763"/>
                    <a:pt x="4370" y="3774"/>
                    <a:pt x="4334" y="3798"/>
                  </a:cubicBezTo>
                  <a:lnTo>
                    <a:pt x="4310" y="3798"/>
                  </a:lnTo>
                  <a:cubicBezTo>
                    <a:pt x="4275" y="3810"/>
                    <a:pt x="4251" y="3822"/>
                    <a:pt x="4203" y="3834"/>
                  </a:cubicBezTo>
                  <a:lnTo>
                    <a:pt x="4191" y="3834"/>
                  </a:lnTo>
                  <a:cubicBezTo>
                    <a:pt x="4144" y="3846"/>
                    <a:pt x="4108" y="3858"/>
                    <a:pt x="4060" y="3858"/>
                  </a:cubicBezTo>
                  <a:lnTo>
                    <a:pt x="4048" y="3858"/>
                  </a:lnTo>
                  <a:cubicBezTo>
                    <a:pt x="4001" y="3870"/>
                    <a:pt x="3965" y="3870"/>
                    <a:pt x="3917" y="3870"/>
                  </a:cubicBezTo>
                  <a:lnTo>
                    <a:pt x="3894" y="3870"/>
                  </a:lnTo>
                  <a:cubicBezTo>
                    <a:pt x="3858" y="3870"/>
                    <a:pt x="3810" y="3870"/>
                    <a:pt x="3775" y="3858"/>
                  </a:cubicBezTo>
                  <a:lnTo>
                    <a:pt x="3751" y="3858"/>
                  </a:lnTo>
                  <a:cubicBezTo>
                    <a:pt x="3715" y="3858"/>
                    <a:pt x="3691" y="3846"/>
                    <a:pt x="3656" y="3846"/>
                  </a:cubicBezTo>
                  <a:cubicBezTo>
                    <a:pt x="3632" y="3834"/>
                    <a:pt x="3608" y="3834"/>
                    <a:pt x="3584" y="3822"/>
                  </a:cubicBezTo>
                  <a:cubicBezTo>
                    <a:pt x="3560" y="3810"/>
                    <a:pt x="3536" y="3810"/>
                    <a:pt x="3513" y="3798"/>
                  </a:cubicBezTo>
                  <a:cubicBezTo>
                    <a:pt x="3501" y="3798"/>
                    <a:pt x="3489" y="3798"/>
                    <a:pt x="3477" y="3786"/>
                  </a:cubicBezTo>
                  <a:cubicBezTo>
                    <a:pt x="3441" y="3774"/>
                    <a:pt x="3406" y="3763"/>
                    <a:pt x="3370" y="3739"/>
                  </a:cubicBezTo>
                  <a:lnTo>
                    <a:pt x="227" y="1905"/>
                  </a:lnTo>
                  <a:cubicBezTo>
                    <a:pt x="203" y="1893"/>
                    <a:pt x="191" y="1881"/>
                    <a:pt x="179" y="1869"/>
                  </a:cubicBezTo>
                  <a:cubicBezTo>
                    <a:pt x="155" y="1858"/>
                    <a:pt x="143" y="1846"/>
                    <a:pt x="119" y="1834"/>
                  </a:cubicBezTo>
                  <a:cubicBezTo>
                    <a:pt x="96" y="1810"/>
                    <a:pt x="84" y="1798"/>
                    <a:pt x="60" y="1774"/>
                  </a:cubicBezTo>
                  <a:cubicBezTo>
                    <a:pt x="60" y="1762"/>
                    <a:pt x="60" y="1762"/>
                    <a:pt x="48" y="1762"/>
                  </a:cubicBezTo>
                  <a:cubicBezTo>
                    <a:pt x="36" y="1739"/>
                    <a:pt x="24" y="1715"/>
                    <a:pt x="12" y="1691"/>
                  </a:cubicBezTo>
                  <a:cubicBezTo>
                    <a:pt x="12" y="1679"/>
                    <a:pt x="12" y="1679"/>
                    <a:pt x="12" y="1679"/>
                  </a:cubicBezTo>
                  <a:cubicBezTo>
                    <a:pt x="12" y="1655"/>
                    <a:pt x="0" y="1631"/>
                    <a:pt x="0" y="1596"/>
                  </a:cubicBezTo>
                  <a:lnTo>
                    <a:pt x="0" y="1929"/>
                  </a:lnTo>
                  <a:cubicBezTo>
                    <a:pt x="0" y="1953"/>
                    <a:pt x="0" y="1965"/>
                    <a:pt x="12" y="1977"/>
                  </a:cubicBezTo>
                  <a:cubicBezTo>
                    <a:pt x="12" y="1989"/>
                    <a:pt x="12" y="2000"/>
                    <a:pt x="12" y="2000"/>
                  </a:cubicBezTo>
                  <a:cubicBezTo>
                    <a:pt x="12" y="2012"/>
                    <a:pt x="12" y="2012"/>
                    <a:pt x="12" y="2012"/>
                  </a:cubicBezTo>
                  <a:cubicBezTo>
                    <a:pt x="24" y="2012"/>
                    <a:pt x="24" y="2024"/>
                    <a:pt x="24" y="2024"/>
                  </a:cubicBezTo>
                  <a:cubicBezTo>
                    <a:pt x="24" y="2036"/>
                    <a:pt x="36" y="2048"/>
                    <a:pt x="36" y="2060"/>
                  </a:cubicBezTo>
                  <a:cubicBezTo>
                    <a:pt x="48" y="2072"/>
                    <a:pt x="48" y="2084"/>
                    <a:pt x="48" y="2084"/>
                  </a:cubicBezTo>
                  <a:cubicBezTo>
                    <a:pt x="60" y="2096"/>
                    <a:pt x="60" y="2096"/>
                    <a:pt x="60" y="2096"/>
                  </a:cubicBezTo>
                  <a:cubicBezTo>
                    <a:pt x="60" y="2108"/>
                    <a:pt x="72" y="2108"/>
                    <a:pt x="72" y="2108"/>
                  </a:cubicBezTo>
                  <a:cubicBezTo>
                    <a:pt x="84" y="2131"/>
                    <a:pt x="96" y="2143"/>
                    <a:pt x="119" y="2155"/>
                  </a:cubicBezTo>
                  <a:cubicBezTo>
                    <a:pt x="119" y="2167"/>
                    <a:pt x="119" y="2167"/>
                    <a:pt x="119" y="2167"/>
                  </a:cubicBezTo>
                  <a:cubicBezTo>
                    <a:pt x="143" y="2179"/>
                    <a:pt x="155" y="2191"/>
                    <a:pt x="179" y="2203"/>
                  </a:cubicBezTo>
                  <a:cubicBezTo>
                    <a:pt x="191" y="2215"/>
                    <a:pt x="203" y="2227"/>
                    <a:pt x="215" y="2227"/>
                  </a:cubicBezTo>
                  <a:cubicBezTo>
                    <a:pt x="215" y="2227"/>
                    <a:pt x="215" y="2239"/>
                    <a:pt x="227" y="2239"/>
                  </a:cubicBezTo>
                  <a:lnTo>
                    <a:pt x="3370" y="4072"/>
                  </a:lnTo>
                  <a:cubicBezTo>
                    <a:pt x="3406" y="4084"/>
                    <a:pt x="3441" y="4108"/>
                    <a:pt x="3477" y="4120"/>
                  </a:cubicBezTo>
                  <a:cubicBezTo>
                    <a:pt x="3489" y="4120"/>
                    <a:pt x="3501" y="4120"/>
                    <a:pt x="3513" y="4132"/>
                  </a:cubicBezTo>
                  <a:cubicBezTo>
                    <a:pt x="3525" y="4132"/>
                    <a:pt x="3525" y="4144"/>
                    <a:pt x="3536" y="4144"/>
                  </a:cubicBezTo>
                  <a:cubicBezTo>
                    <a:pt x="3548" y="4144"/>
                    <a:pt x="3572" y="4144"/>
                    <a:pt x="3584" y="4155"/>
                  </a:cubicBezTo>
                  <a:cubicBezTo>
                    <a:pt x="3608" y="4155"/>
                    <a:pt x="3632" y="4167"/>
                    <a:pt x="3656" y="4167"/>
                  </a:cubicBezTo>
                  <a:cubicBezTo>
                    <a:pt x="3667" y="4167"/>
                    <a:pt x="3679" y="4179"/>
                    <a:pt x="3679" y="4179"/>
                  </a:cubicBezTo>
                  <a:cubicBezTo>
                    <a:pt x="3703" y="4179"/>
                    <a:pt x="3727" y="4179"/>
                    <a:pt x="3751" y="4191"/>
                  </a:cubicBezTo>
                  <a:lnTo>
                    <a:pt x="3775" y="4191"/>
                  </a:lnTo>
                  <a:cubicBezTo>
                    <a:pt x="3810" y="4191"/>
                    <a:pt x="3834" y="4191"/>
                    <a:pt x="3870" y="4203"/>
                  </a:cubicBezTo>
                  <a:lnTo>
                    <a:pt x="3941" y="4203"/>
                  </a:lnTo>
                  <a:cubicBezTo>
                    <a:pt x="3965" y="4203"/>
                    <a:pt x="3989" y="4191"/>
                    <a:pt x="4013" y="4191"/>
                  </a:cubicBezTo>
                  <a:lnTo>
                    <a:pt x="4096" y="4191"/>
                  </a:lnTo>
                  <a:cubicBezTo>
                    <a:pt x="4120" y="4179"/>
                    <a:pt x="4144" y="4179"/>
                    <a:pt x="4168" y="4167"/>
                  </a:cubicBezTo>
                  <a:lnTo>
                    <a:pt x="4203" y="4167"/>
                  </a:lnTo>
                  <a:cubicBezTo>
                    <a:pt x="4227" y="4155"/>
                    <a:pt x="4239" y="4155"/>
                    <a:pt x="4251" y="4155"/>
                  </a:cubicBezTo>
                  <a:cubicBezTo>
                    <a:pt x="4275" y="4144"/>
                    <a:pt x="4287" y="4144"/>
                    <a:pt x="4310" y="4132"/>
                  </a:cubicBezTo>
                  <a:cubicBezTo>
                    <a:pt x="4322" y="4132"/>
                    <a:pt x="4322" y="4132"/>
                    <a:pt x="4334" y="4120"/>
                  </a:cubicBezTo>
                  <a:cubicBezTo>
                    <a:pt x="4382" y="4108"/>
                    <a:pt x="4418" y="4096"/>
                    <a:pt x="4441" y="4072"/>
                  </a:cubicBezTo>
                  <a:lnTo>
                    <a:pt x="10394" y="643"/>
                  </a:lnTo>
                  <a:cubicBezTo>
                    <a:pt x="10537" y="548"/>
                    <a:pt x="10621" y="441"/>
                    <a:pt x="10621" y="322"/>
                  </a:cubicBezTo>
                  <a:lnTo>
                    <a:pt x="106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910949" y="2216201"/>
              <a:ext cx="344372" cy="196451"/>
            </a:xfrm>
            <a:custGeom>
              <a:avLst/>
              <a:gdLst/>
              <a:ahLst/>
              <a:cxnLst/>
              <a:rect l="l" t="t" r="r" b="b"/>
              <a:pathLst>
                <a:path w="10765" h="6141" extrusionOk="0">
                  <a:moveTo>
                    <a:pt x="6776" y="0"/>
                  </a:moveTo>
                  <a:cubicBezTo>
                    <a:pt x="6582" y="0"/>
                    <a:pt x="6389" y="45"/>
                    <a:pt x="6240" y="134"/>
                  </a:cubicBezTo>
                  <a:lnTo>
                    <a:pt x="299" y="3563"/>
                  </a:lnTo>
                  <a:cubicBezTo>
                    <a:pt x="1" y="3730"/>
                    <a:pt x="1" y="4016"/>
                    <a:pt x="299" y="4182"/>
                  </a:cubicBezTo>
                  <a:lnTo>
                    <a:pt x="3442" y="6016"/>
                  </a:lnTo>
                  <a:cubicBezTo>
                    <a:pt x="3591" y="6099"/>
                    <a:pt x="3787" y="6141"/>
                    <a:pt x="3984" y="6141"/>
                  </a:cubicBezTo>
                  <a:cubicBezTo>
                    <a:pt x="4180" y="6141"/>
                    <a:pt x="4376" y="6099"/>
                    <a:pt x="4525" y="6016"/>
                  </a:cubicBezTo>
                  <a:lnTo>
                    <a:pt x="10466" y="2587"/>
                  </a:lnTo>
                  <a:cubicBezTo>
                    <a:pt x="10764" y="2408"/>
                    <a:pt x="10764" y="2134"/>
                    <a:pt x="10466" y="1968"/>
                  </a:cubicBezTo>
                  <a:lnTo>
                    <a:pt x="7311" y="134"/>
                  </a:lnTo>
                  <a:cubicBezTo>
                    <a:pt x="7162" y="45"/>
                    <a:pt x="6969" y="0"/>
                    <a:pt x="6776" y="0"/>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1"/>
            <p:cNvSpPr/>
            <p:nvPr/>
          </p:nvSpPr>
          <p:spPr>
            <a:xfrm>
              <a:off x="1017986" y="2130213"/>
              <a:ext cx="123066" cy="229688"/>
            </a:xfrm>
            <a:custGeom>
              <a:avLst/>
              <a:gdLst/>
              <a:ahLst/>
              <a:cxnLst/>
              <a:rect l="l" t="t" r="r" b="b"/>
              <a:pathLst>
                <a:path w="3847" h="7180" extrusionOk="0">
                  <a:moveTo>
                    <a:pt x="3822" y="0"/>
                  </a:moveTo>
                  <a:lnTo>
                    <a:pt x="1" y="2203"/>
                  </a:lnTo>
                  <a:lnTo>
                    <a:pt x="12" y="7180"/>
                  </a:lnTo>
                  <a:lnTo>
                    <a:pt x="3846" y="4977"/>
                  </a:lnTo>
                  <a:lnTo>
                    <a:pt x="3822" y="0"/>
                  </a:ln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1"/>
            <p:cNvSpPr/>
            <p:nvPr/>
          </p:nvSpPr>
          <p:spPr>
            <a:xfrm>
              <a:off x="1005798" y="2193808"/>
              <a:ext cx="12604" cy="166092"/>
            </a:xfrm>
            <a:custGeom>
              <a:avLst/>
              <a:gdLst/>
              <a:ahLst/>
              <a:cxnLst/>
              <a:rect l="l" t="t" r="r" b="b"/>
              <a:pathLst>
                <a:path w="394" h="5192" extrusionOk="0">
                  <a:moveTo>
                    <a:pt x="1" y="1"/>
                  </a:moveTo>
                  <a:lnTo>
                    <a:pt x="12" y="4977"/>
                  </a:lnTo>
                  <a:lnTo>
                    <a:pt x="393" y="5192"/>
                  </a:lnTo>
                  <a:lnTo>
                    <a:pt x="382" y="215"/>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1005798" y="2122983"/>
              <a:ext cx="134486" cy="77704"/>
            </a:xfrm>
            <a:custGeom>
              <a:avLst/>
              <a:gdLst/>
              <a:ahLst/>
              <a:cxnLst/>
              <a:rect l="l" t="t" r="r" b="b"/>
              <a:pathLst>
                <a:path w="4204" h="2429" extrusionOk="0">
                  <a:moveTo>
                    <a:pt x="382" y="2429"/>
                  </a:moveTo>
                  <a:lnTo>
                    <a:pt x="1" y="2215"/>
                  </a:lnTo>
                  <a:lnTo>
                    <a:pt x="3834" y="0"/>
                  </a:lnTo>
                  <a:lnTo>
                    <a:pt x="4203" y="226"/>
                  </a:lnTo>
                  <a:close/>
                </a:path>
              </a:pathLst>
            </a:custGeom>
            <a:solidFill>
              <a:srgbClr val="BCB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1"/>
            <p:cNvSpPr/>
            <p:nvPr/>
          </p:nvSpPr>
          <p:spPr>
            <a:xfrm>
              <a:off x="683950" y="1497553"/>
              <a:ext cx="692871" cy="911107"/>
            </a:xfrm>
            <a:custGeom>
              <a:avLst/>
              <a:gdLst/>
              <a:ahLst/>
              <a:cxnLst/>
              <a:rect l="l" t="t" r="r" b="b"/>
              <a:pathLst>
                <a:path w="21659" h="28481" extrusionOk="0">
                  <a:moveTo>
                    <a:pt x="20546" y="1"/>
                  </a:moveTo>
                  <a:cubicBezTo>
                    <a:pt x="20442" y="1"/>
                    <a:pt x="20324" y="33"/>
                    <a:pt x="20194" y="108"/>
                  </a:cubicBezTo>
                  <a:lnTo>
                    <a:pt x="775" y="11324"/>
                  </a:lnTo>
                  <a:cubicBezTo>
                    <a:pt x="346" y="11574"/>
                    <a:pt x="1" y="12169"/>
                    <a:pt x="1" y="12669"/>
                  </a:cubicBezTo>
                  <a:lnTo>
                    <a:pt x="36" y="27445"/>
                  </a:lnTo>
                  <a:cubicBezTo>
                    <a:pt x="36" y="27695"/>
                    <a:pt x="132" y="27874"/>
                    <a:pt x="275" y="27945"/>
                  </a:cubicBezTo>
                  <a:lnTo>
                    <a:pt x="1175" y="28478"/>
                  </a:lnTo>
                  <a:lnTo>
                    <a:pt x="1175" y="28478"/>
                  </a:lnTo>
                  <a:cubicBezTo>
                    <a:pt x="1035" y="28394"/>
                    <a:pt x="953" y="28217"/>
                    <a:pt x="953" y="27981"/>
                  </a:cubicBezTo>
                  <a:lnTo>
                    <a:pt x="906" y="13193"/>
                  </a:lnTo>
                  <a:cubicBezTo>
                    <a:pt x="906" y="12705"/>
                    <a:pt x="1251" y="12098"/>
                    <a:pt x="1680" y="11848"/>
                  </a:cubicBezTo>
                  <a:lnTo>
                    <a:pt x="21099" y="632"/>
                  </a:lnTo>
                  <a:cubicBezTo>
                    <a:pt x="21228" y="564"/>
                    <a:pt x="21346" y="531"/>
                    <a:pt x="21451" y="531"/>
                  </a:cubicBezTo>
                  <a:cubicBezTo>
                    <a:pt x="21528" y="531"/>
                    <a:pt x="21597" y="549"/>
                    <a:pt x="21658" y="584"/>
                  </a:cubicBezTo>
                  <a:lnTo>
                    <a:pt x="20753" y="49"/>
                  </a:lnTo>
                  <a:cubicBezTo>
                    <a:pt x="20693" y="18"/>
                    <a:pt x="20623" y="1"/>
                    <a:pt x="20546" y="1"/>
                  </a:cubicBezTo>
                  <a:close/>
                  <a:moveTo>
                    <a:pt x="1175" y="28478"/>
                  </a:moveTo>
                  <a:cubicBezTo>
                    <a:pt x="1177" y="28479"/>
                    <a:pt x="1178" y="28480"/>
                    <a:pt x="1179" y="28481"/>
                  </a:cubicBezTo>
                  <a:lnTo>
                    <a:pt x="1175" y="28478"/>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1"/>
            <p:cNvSpPr/>
            <p:nvPr/>
          </p:nvSpPr>
          <p:spPr>
            <a:xfrm>
              <a:off x="712901" y="1514316"/>
              <a:ext cx="672686" cy="895880"/>
            </a:xfrm>
            <a:custGeom>
              <a:avLst/>
              <a:gdLst/>
              <a:ahLst/>
              <a:cxnLst/>
              <a:rect l="l" t="t" r="r" b="b"/>
              <a:pathLst>
                <a:path w="21028" h="28005" extrusionOk="0">
                  <a:moveTo>
                    <a:pt x="20548" y="1"/>
                  </a:moveTo>
                  <a:cubicBezTo>
                    <a:pt x="20442" y="1"/>
                    <a:pt x="20322" y="35"/>
                    <a:pt x="20194" y="108"/>
                  </a:cubicBezTo>
                  <a:lnTo>
                    <a:pt x="775" y="11324"/>
                  </a:lnTo>
                  <a:cubicBezTo>
                    <a:pt x="346" y="11574"/>
                    <a:pt x="1" y="12181"/>
                    <a:pt x="1" y="12669"/>
                  </a:cubicBezTo>
                  <a:lnTo>
                    <a:pt x="48" y="27457"/>
                  </a:lnTo>
                  <a:cubicBezTo>
                    <a:pt x="48" y="27802"/>
                    <a:pt x="221" y="28005"/>
                    <a:pt x="474" y="28005"/>
                  </a:cubicBezTo>
                  <a:cubicBezTo>
                    <a:pt x="579" y="28005"/>
                    <a:pt x="697" y="27970"/>
                    <a:pt x="822" y="27897"/>
                  </a:cubicBezTo>
                  <a:lnTo>
                    <a:pt x="20241" y="16682"/>
                  </a:lnTo>
                  <a:cubicBezTo>
                    <a:pt x="20682" y="16443"/>
                    <a:pt x="21027" y="15836"/>
                    <a:pt x="21027" y="15336"/>
                  </a:cubicBezTo>
                  <a:lnTo>
                    <a:pt x="20979" y="561"/>
                  </a:lnTo>
                  <a:cubicBezTo>
                    <a:pt x="20979" y="206"/>
                    <a:pt x="20806" y="1"/>
                    <a:pt x="20548"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1"/>
            <p:cNvSpPr/>
            <p:nvPr/>
          </p:nvSpPr>
          <p:spPr>
            <a:xfrm>
              <a:off x="714052" y="1909676"/>
              <a:ext cx="671534" cy="500516"/>
            </a:xfrm>
            <a:custGeom>
              <a:avLst/>
              <a:gdLst/>
              <a:ahLst/>
              <a:cxnLst/>
              <a:rect l="l" t="t" r="r" b="b"/>
              <a:pathLst>
                <a:path w="20992" h="15646" extrusionOk="0">
                  <a:moveTo>
                    <a:pt x="20979" y="1"/>
                  </a:moveTo>
                  <a:lnTo>
                    <a:pt x="0" y="12109"/>
                  </a:lnTo>
                  <a:lnTo>
                    <a:pt x="12" y="15098"/>
                  </a:lnTo>
                  <a:cubicBezTo>
                    <a:pt x="12" y="15443"/>
                    <a:pt x="185" y="15646"/>
                    <a:pt x="438" y="15646"/>
                  </a:cubicBezTo>
                  <a:cubicBezTo>
                    <a:pt x="543" y="15646"/>
                    <a:pt x="661" y="15611"/>
                    <a:pt x="786" y="15538"/>
                  </a:cubicBezTo>
                  <a:lnTo>
                    <a:pt x="20205" y="4323"/>
                  </a:lnTo>
                  <a:cubicBezTo>
                    <a:pt x="20646" y="4073"/>
                    <a:pt x="20991" y="3477"/>
                    <a:pt x="20991" y="2977"/>
                  </a:cubicBezTo>
                  <a:lnTo>
                    <a:pt x="20979"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1"/>
            <p:cNvSpPr/>
            <p:nvPr/>
          </p:nvSpPr>
          <p:spPr>
            <a:xfrm>
              <a:off x="748697" y="1576824"/>
              <a:ext cx="606786" cy="639864"/>
            </a:xfrm>
            <a:custGeom>
              <a:avLst/>
              <a:gdLst/>
              <a:ahLst/>
              <a:cxnLst/>
              <a:rect l="l" t="t" r="r" b="b"/>
              <a:pathLst>
                <a:path w="18968" h="20002" extrusionOk="0">
                  <a:moveTo>
                    <a:pt x="18503" y="0"/>
                  </a:moveTo>
                  <a:cubicBezTo>
                    <a:pt x="18409" y="0"/>
                    <a:pt x="18304" y="31"/>
                    <a:pt x="18194" y="95"/>
                  </a:cubicBezTo>
                  <a:lnTo>
                    <a:pt x="775" y="10120"/>
                  </a:lnTo>
                  <a:cubicBezTo>
                    <a:pt x="346" y="10358"/>
                    <a:pt x="1" y="11025"/>
                    <a:pt x="1" y="11596"/>
                  </a:cubicBezTo>
                  <a:lnTo>
                    <a:pt x="1" y="19323"/>
                  </a:lnTo>
                  <a:cubicBezTo>
                    <a:pt x="1" y="19748"/>
                    <a:pt x="191" y="20002"/>
                    <a:pt x="465" y="20002"/>
                  </a:cubicBezTo>
                  <a:cubicBezTo>
                    <a:pt x="560" y="20002"/>
                    <a:pt x="664" y="19971"/>
                    <a:pt x="775" y="19907"/>
                  </a:cubicBezTo>
                  <a:lnTo>
                    <a:pt x="18194" y="9894"/>
                  </a:lnTo>
                  <a:cubicBezTo>
                    <a:pt x="18622" y="9644"/>
                    <a:pt x="18967" y="8977"/>
                    <a:pt x="18967" y="8405"/>
                  </a:cubicBezTo>
                  <a:lnTo>
                    <a:pt x="18967" y="678"/>
                  </a:lnTo>
                  <a:cubicBezTo>
                    <a:pt x="18967" y="254"/>
                    <a:pt x="18777" y="0"/>
                    <a:pt x="18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1"/>
            <p:cNvSpPr/>
            <p:nvPr/>
          </p:nvSpPr>
          <p:spPr>
            <a:xfrm>
              <a:off x="791371" y="1865338"/>
              <a:ext cx="204928" cy="289094"/>
            </a:xfrm>
            <a:custGeom>
              <a:avLst/>
              <a:gdLst/>
              <a:ahLst/>
              <a:cxnLst/>
              <a:rect l="l" t="t" r="r" b="b"/>
              <a:pathLst>
                <a:path w="6406" h="9037" extrusionOk="0">
                  <a:moveTo>
                    <a:pt x="6308" y="1"/>
                  </a:moveTo>
                  <a:cubicBezTo>
                    <a:pt x="6290" y="1"/>
                    <a:pt x="6271" y="6"/>
                    <a:pt x="6251" y="17"/>
                  </a:cubicBezTo>
                  <a:lnTo>
                    <a:pt x="167" y="3530"/>
                  </a:lnTo>
                  <a:cubicBezTo>
                    <a:pt x="72" y="3577"/>
                    <a:pt x="0" y="3720"/>
                    <a:pt x="0" y="3827"/>
                  </a:cubicBezTo>
                  <a:lnTo>
                    <a:pt x="0" y="8899"/>
                  </a:lnTo>
                  <a:cubicBezTo>
                    <a:pt x="0" y="8988"/>
                    <a:pt x="40" y="9037"/>
                    <a:pt x="99" y="9037"/>
                  </a:cubicBezTo>
                  <a:cubicBezTo>
                    <a:pt x="119" y="9037"/>
                    <a:pt x="142" y="9031"/>
                    <a:pt x="167" y="9019"/>
                  </a:cubicBezTo>
                  <a:lnTo>
                    <a:pt x="6251" y="5506"/>
                  </a:lnTo>
                  <a:cubicBezTo>
                    <a:pt x="6334" y="5459"/>
                    <a:pt x="6406" y="5328"/>
                    <a:pt x="6406" y="5209"/>
                  </a:cubicBezTo>
                  <a:lnTo>
                    <a:pt x="6406" y="136"/>
                  </a:lnTo>
                  <a:cubicBezTo>
                    <a:pt x="6406" y="55"/>
                    <a:pt x="6364" y="1"/>
                    <a:pt x="6308"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791755" y="1950815"/>
              <a:ext cx="204544" cy="203712"/>
            </a:xfrm>
            <a:custGeom>
              <a:avLst/>
              <a:gdLst/>
              <a:ahLst/>
              <a:cxnLst/>
              <a:rect l="l" t="t" r="r" b="b"/>
              <a:pathLst>
                <a:path w="6394" h="6368" extrusionOk="0">
                  <a:moveTo>
                    <a:pt x="6013" y="0"/>
                  </a:moveTo>
                  <a:lnTo>
                    <a:pt x="5513" y="727"/>
                  </a:lnTo>
                  <a:lnTo>
                    <a:pt x="5215" y="72"/>
                  </a:lnTo>
                  <a:lnTo>
                    <a:pt x="4870" y="715"/>
                  </a:lnTo>
                  <a:lnTo>
                    <a:pt x="4513" y="1798"/>
                  </a:lnTo>
                  <a:lnTo>
                    <a:pt x="4156" y="1417"/>
                  </a:lnTo>
                  <a:lnTo>
                    <a:pt x="3739" y="465"/>
                  </a:lnTo>
                  <a:lnTo>
                    <a:pt x="3096" y="2703"/>
                  </a:lnTo>
                  <a:lnTo>
                    <a:pt x="2679" y="2275"/>
                  </a:lnTo>
                  <a:lnTo>
                    <a:pt x="2334" y="2906"/>
                  </a:lnTo>
                  <a:lnTo>
                    <a:pt x="1834" y="2465"/>
                  </a:lnTo>
                  <a:lnTo>
                    <a:pt x="1322" y="3346"/>
                  </a:lnTo>
                  <a:lnTo>
                    <a:pt x="774" y="3370"/>
                  </a:lnTo>
                  <a:lnTo>
                    <a:pt x="179" y="4584"/>
                  </a:lnTo>
                  <a:lnTo>
                    <a:pt x="0" y="4846"/>
                  </a:lnTo>
                  <a:lnTo>
                    <a:pt x="0" y="6263"/>
                  </a:lnTo>
                  <a:cubicBezTo>
                    <a:pt x="0" y="6330"/>
                    <a:pt x="30" y="6368"/>
                    <a:pt x="80" y="6368"/>
                  </a:cubicBezTo>
                  <a:cubicBezTo>
                    <a:pt x="101" y="6368"/>
                    <a:pt x="127" y="6361"/>
                    <a:pt x="155" y="6347"/>
                  </a:cubicBezTo>
                  <a:lnTo>
                    <a:pt x="6239" y="2834"/>
                  </a:lnTo>
                  <a:cubicBezTo>
                    <a:pt x="6322" y="2787"/>
                    <a:pt x="6394" y="2667"/>
                    <a:pt x="6394" y="2560"/>
                  </a:cubicBezTo>
                  <a:lnTo>
                    <a:pt x="6394" y="512"/>
                  </a:lnTo>
                  <a:lnTo>
                    <a:pt x="6191" y="536"/>
                  </a:lnTo>
                  <a:lnTo>
                    <a:pt x="6013" y="0"/>
                  </a:ln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1"/>
            <p:cNvSpPr/>
            <p:nvPr/>
          </p:nvSpPr>
          <p:spPr>
            <a:xfrm>
              <a:off x="1038171" y="1770617"/>
              <a:ext cx="292549" cy="177576"/>
            </a:xfrm>
            <a:custGeom>
              <a:avLst/>
              <a:gdLst/>
              <a:ahLst/>
              <a:cxnLst/>
              <a:rect l="l" t="t" r="r" b="b"/>
              <a:pathLst>
                <a:path w="9145" h="5551" extrusionOk="0">
                  <a:moveTo>
                    <a:pt x="9080" y="0"/>
                  </a:moveTo>
                  <a:cubicBezTo>
                    <a:pt x="9067" y="0"/>
                    <a:pt x="9053" y="5"/>
                    <a:pt x="9037" y="14"/>
                  </a:cubicBezTo>
                  <a:lnTo>
                    <a:pt x="120" y="5229"/>
                  </a:lnTo>
                  <a:cubicBezTo>
                    <a:pt x="60" y="5264"/>
                    <a:pt x="1" y="5360"/>
                    <a:pt x="1" y="5443"/>
                  </a:cubicBezTo>
                  <a:cubicBezTo>
                    <a:pt x="1" y="5507"/>
                    <a:pt x="36" y="5550"/>
                    <a:pt x="79" y="5550"/>
                  </a:cubicBezTo>
                  <a:cubicBezTo>
                    <a:pt x="92" y="5550"/>
                    <a:pt x="106" y="5546"/>
                    <a:pt x="120" y="5538"/>
                  </a:cubicBezTo>
                  <a:lnTo>
                    <a:pt x="9037" y="323"/>
                  </a:lnTo>
                  <a:cubicBezTo>
                    <a:pt x="9097" y="288"/>
                    <a:pt x="9145" y="192"/>
                    <a:pt x="9145" y="109"/>
                  </a:cubicBezTo>
                  <a:cubicBezTo>
                    <a:pt x="9145" y="38"/>
                    <a:pt x="9118" y="0"/>
                    <a:pt x="9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1"/>
            <p:cNvSpPr/>
            <p:nvPr/>
          </p:nvSpPr>
          <p:spPr>
            <a:xfrm>
              <a:off x="1038171" y="1739363"/>
              <a:ext cx="292549" cy="177257"/>
            </a:xfrm>
            <a:custGeom>
              <a:avLst/>
              <a:gdLst/>
              <a:ahLst/>
              <a:cxnLst/>
              <a:rect l="l" t="t" r="r" b="b"/>
              <a:pathLst>
                <a:path w="9145" h="5541" extrusionOk="0">
                  <a:moveTo>
                    <a:pt x="9081" y="1"/>
                  </a:moveTo>
                  <a:cubicBezTo>
                    <a:pt x="9068" y="1"/>
                    <a:pt x="9053" y="5"/>
                    <a:pt x="9037" y="14"/>
                  </a:cubicBezTo>
                  <a:lnTo>
                    <a:pt x="120" y="5217"/>
                  </a:lnTo>
                  <a:cubicBezTo>
                    <a:pt x="60" y="5265"/>
                    <a:pt x="1" y="5360"/>
                    <a:pt x="1" y="5444"/>
                  </a:cubicBezTo>
                  <a:cubicBezTo>
                    <a:pt x="1" y="5505"/>
                    <a:pt x="33" y="5541"/>
                    <a:pt x="74" y="5541"/>
                  </a:cubicBezTo>
                  <a:cubicBezTo>
                    <a:pt x="89" y="5541"/>
                    <a:pt x="104" y="5536"/>
                    <a:pt x="120" y="5527"/>
                  </a:cubicBezTo>
                  <a:lnTo>
                    <a:pt x="9037" y="312"/>
                  </a:lnTo>
                  <a:cubicBezTo>
                    <a:pt x="9097" y="288"/>
                    <a:pt x="9145" y="181"/>
                    <a:pt x="9145" y="98"/>
                  </a:cubicBezTo>
                  <a:cubicBezTo>
                    <a:pt x="9145" y="36"/>
                    <a:pt x="9119" y="1"/>
                    <a:pt x="9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1"/>
            <p:cNvSpPr/>
            <p:nvPr/>
          </p:nvSpPr>
          <p:spPr>
            <a:xfrm>
              <a:off x="1038171" y="1708141"/>
              <a:ext cx="292549" cy="177257"/>
            </a:xfrm>
            <a:custGeom>
              <a:avLst/>
              <a:gdLst/>
              <a:ahLst/>
              <a:cxnLst/>
              <a:rect l="l" t="t" r="r" b="b"/>
              <a:pathLst>
                <a:path w="9145" h="5541" extrusionOk="0">
                  <a:moveTo>
                    <a:pt x="9081" y="0"/>
                  </a:moveTo>
                  <a:cubicBezTo>
                    <a:pt x="9068" y="0"/>
                    <a:pt x="9053" y="5"/>
                    <a:pt x="9037" y="14"/>
                  </a:cubicBezTo>
                  <a:lnTo>
                    <a:pt x="120" y="5217"/>
                  </a:lnTo>
                  <a:cubicBezTo>
                    <a:pt x="60" y="5253"/>
                    <a:pt x="1" y="5348"/>
                    <a:pt x="1" y="5431"/>
                  </a:cubicBezTo>
                  <a:cubicBezTo>
                    <a:pt x="1" y="5502"/>
                    <a:pt x="34" y="5540"/>
                    <a:pt x="75" y="5540"/>
                  </a:cubicBezTo>
                  <a:cubicBezTo>
                    <a:pt x="89" y="5540"/>
                    <a:pt x="104" y="5536"/>
                    <a:pt x="120" y="5527"/>
                  </a:cubicBezTo>
                  <a:lnTo>
                    <a:pt x="9037" y="312"/>
                  </a:lnTo>
                  <a:cubicBezTo>
                    <a:pt x="9097" y="276"/>
                    <a:pt x="9145" y="181"/>
                    <a:pt x="9145" y="97"/>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1038171" y="1676536"/>
              <a:ext cx="292549" cy="177257"/>
            </a:xfrm>
            <a:custGeom>
              <a:avLst/>
              <a:gdLst/>
              <a:ahLst/>
              <a:cxnLst/>
              <a:rect l="l" t="t" r="r" b="b"/>
              <a:pathLst>
                <a:path w="9145" h="5541" extrusionOk="0">
                  <a:moveTo>
                    <a:pt x="9081" y="0"/>
                  </a:moveTo>
                  <a:cubicBezTo>
                    <a:pt x="9068" y="0"/>
                    <a:pt x="9053" y="5"/>
                    <a:pt x="9037" y="14"/>
                  </a:cubicBezTo>
                  <a:lnTo>
                    <a:pt x="120" y="5229"/>
                  </a:lnTo>
                  <a:cubicBezTo>
                    <a:pt x="60" y="5265"/>
                    <a:pt x="1" y="5360"/>
                    <a:pt x="1" y="5443"/>
                  </a:cubicBezTo>
                  <a:cubicBezTo>
                    <a:pt x="1" y="5505"/>
                    <a:pt x="33" y="5540"/>
                    <a:pt x="74" y="5540"/>
                  </a:cubicBezTo>
                  <a:cubicBezTo>
                    <a:pt x="89" y="5540"/>
                    <a:pt x="104" y="5536"/>
                    <a:pt x="120" y="5526"/>
                  </a:cubicBezTo>
                  <a:lnTo>
                    <a:pt x="9037" y="323"/>
                  </a:lnTo>
                  <a:cubicBezTo>
                    <a:pt x="9097" y="288"/>
                    <a:pt x="9145" y="181"/>
                    <a:pt x="9145" y="97"/>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1038171" y="1832293"/>
              <a:ext cx="292549" cy="177257"/>
            </a:xfrm>
            <a:custGeom>
              <a:avLst/>
              <a:gdLst/>
              <a:ahLst/>
              <a:cxnLst/>
              <a:rect l="l" t="t" r="r" b="b"/>
              <a:pathLst>
                <a:path w="9145" h="5541" extrusionOk="0">
                  <a:moveTo>
                    <a:pt x="9081" y="1"/>
                  </a:moveTo>
                  <a:cubicBezTo>
                    <a:pt x="9068" y="1"/>
                    <a:pt x="9053" y="5"/>
                    <a:pt x="9037" y="15"/>
                  </a:cubicBezTo>
                  <a:lnTo>
                    <a:pt x="120" y="5229"/>
                  </a:lnTo>
                  <a:cubicBezTo>
                    <a:pt x="60" y="5265"/>
                    <a:pt x="1" y="5360"/>
                    <a:pt x="1" y="5444"/>
                  </a:cubicBezTo>
                  <a:cubicBezTo>
                    <a:pt x="1" y="5505"/>
                    <a:pt x="33" y="5541"/>
                    <a:pt x="74" y="5541"/>
                  </a:cubicBezTo>
                  <a:cubicBezTo>
                    <a:pt x="89" y="5541"/>
                    <a:pt x="104" y="5536"/>
                    <a:pt x="120" y="5527"/>
                  </a:cubicBezTo>
                  <a:lnTo>
                    <a:pt x="9037" y="324"/>
                  </a:lnTo>
                  <a:cubicBezTo>
                    <a:pt x="9097" y="288"/>
                    <a:pt x="9145" y="181"/>
                    <a:pt x="9145" y="98"/>
                  </a:cubicBezTo>
                  <a:cubicBezTo>
                    <a:pt x="9145" y="36"/>
                    <a:pt x="9119" y="1"/>
                    <a:pt x="9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1038171" y="1801071"/>
              <a:ext cx="292549" cy="177257"/>
            </a:xfrm>
            <a:custGeom>
              <a:avLst/>
              <a:gdLst/>
              <a:ahLst/>
              <a:cxnLst/>
              <a:rect l="l" t="t" r="r" b="b"/>
              <a:pathLst>
                <a:path w="9145" h="5541" extrusionOk="0">
                  <a:moveTo>
                    <a:pt x="9081" y="0"/>
                  </a:moveTo>
                  <a:cubicBezTo>
                    <a:pt x="9068" y="0"/>
                    <a:pt x="9053" y="5"/>
                    <a:pt x="9037" y="14"/>
                  </a:cubicBezTo>
                  <a:lnTo>
                    <a:pt x="120" y="5217"/>
                  </a:lnTo>
                  <a:cubicBezTo>
                    <a:pt x="60" y="5253"/>
                    <a:pt x="1" y="5348"/>
                    <a:pt x="1" y="5443"/>
                  </a:cubicBezTo>
                  <a:cubicBezTo>
                    <a:pt x="1" y="5505"/>
                    <a:pt x="33" y="5541"/>
                    <a:pt x="74" y="5541"/>
                  </a:cubicBezTo>
                  <a:cubicBezTo>
                    <a:pt x="89" y="5541"/>
                    <a:pt x="104" y="5536"/>
                    <a:pt x="120" y="5527"/>
                  </a:cubicBezTo>
                  <a:lnTo>
                    <a:pt x="9037" y="312"/>
                  </a:lnTo>
                  <a:cubicBezTo>
                    <a:pt x="9097" y="276"/>
                    <a:pt x="9145" y="181"/>
                    <a:pt x="9145" y="98"/>
                  </a:cubicBezTo>
                  <a:cubicBezTo>
                    <a:pt x="9145" y="36"/>
                    <a:pt x="9119" y="0"/>
                    <a:pt x="9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1"/>
            <p:cNvSpPr/>
            <p:nvPr/>
          </p:nvSpPr>
          <p:spPr>
            <a:xfrm>
              <a:off x="790603" y="1792370"/>
              <a:ext cx="223226" cy="148210"/>
            </a:xfrm>
            <a:custGeom>
              <a:avLst/>
              <a:gdLst/>
              <a:ahLst/>
              <a:cxnLst/>
              <a:rect l="l" t="t" r="r" b="b"/>
              <a:pathLst>
                <a:path w="6978" h="4633" extrusionOk="0">
                  <a:moveTo>
                    <a:pt x="6978" y="0"/>
                  </a:moveTo>
                  <a:lnTo>
                    <a:pt x="1" y="4037"/>
                  </a:lnTo>
                  <a:lnTo>
                    <a:pt x="1" y="4632"/>
                  </a:lnTo>
                  <a:lnTo>
                    <a:pt x="6978" y="608"/>
                  </a:lnTo>
                  <a:lnTo>
                    <a:pt x="69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61"/>
          <p:cNvGrpSpPr/>
          <p:nvPr/>
        </p:nvGrpSpPr>
        <p:grpSpPr>
          <a:xfrm>
            <a:off x="1038160" y="964489"/>
            <a:ext cx="1007328" cy="1196023"/>
            <a:chOff x="1673102" y="2206764"/>
            <a:chExt cx="335575" cy="398435"/>
          </a:xfrm>
        </p:grpSpPr>
        <p:sp>
          <p:nvSpPr>
            <p:cNvPr id="2371" name="Google Shape;2371;p61"/>
            <p:cNvSpPr/>
            <p:nvPr/>
          </p:nvSpPr>
          <p:spPr>
            <a:xfrm>
              <a:off x="1743927" y="2534690"/>
              <a:ext cx="97538" cy="70506"/>
            </a:xfrm>
            <a:custGeom>
              <a:avLst/>
              <a:gdLst/>
              <a:ahLst/>
              <a:cxnLst/>
              <a:rect l="l" t="t" r="r" b="b"/>
              <a:pathLst>
                <a:path w="3049" h="2204" extrusionOk="0">
                  <a:moveTo>
                    <a:pt x="1" y="1"/>
                  </a:moveTo>
                  <a:lnTo>
                    <a:pt x="1561" y="1334"/>
                  </a:lnTo>
                  <a:lnTo>
                    <a:pt x="3049" y="2203"/>
                  </a:lnTo>
                  <a:lnTo>
                    <a:pt x="1489" y="87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1673102" y="2206764"/>
              <a:ext cx="324539" cy="377482"/>
            </a:xfrm>
            <a:custGeom>
              <a:avLst/>
              <a:gdLst/>
              <a:ahLst/>
              <a:cxnLst/>
              <a:rect l="l" t="t" r="r" b="b"/>
              <a:pathLst>
                <a:path w="10145" h="11800" extrusionOk="0">
                  <a:moveTo>
                    <a:pt x="8349" y="1"/>
                  </a:moveTo>
                  <a:cubicBezTo>
                    <a:pt x="8196" y="1"/>
                    <a:pt x="8025" y="52"/>
                    <a:pt x="7847" y="155"/>
                  </a:cubicBezTo>
                  <a:lnTo>
                    <a:pt x="1143" y="4025"/>
                  </a:lnTo>
                  <a:cubicBezTo>
                    <a:pt x="512" y="4382"/>
                    <a:pt x="0" y="5263"/>
                    <a:pt x="12" y="5989"/>
                  </a:cubicBezTo>
                  <a:lnTo>
                    <a:pt x="24" y="10204"/>
                  </a:lnTo>
                  <a:cubicBezTo>
                    <a:pt x="24" y="10561"/>
                    <a:pt x="143" y="10823"/>
                    <a:pt x="346" y="10942"/>
                  </a:cubicBezTo>
                  <a:lnTo>
                    <a:pt x="1834" y="11800"/>
                  </a:lnTo>
                  <a:cubicBezTo>
                    <a:pt x="1631" y="11680"/>
                    <a:pt x="1512" y="11430"/>
                    <a:pt x="1512" y="11073"/>
                  </a:cubicBezTo>
                  <a:lnTo>
                    <a:pt x="1500" y="6858"/>
                  </a:lnTo>
                  <a:cubicBezTo>
                    <a:pt x="1489" y="6132"/>
                    <a:pt x="2001" y="5251"/>
                    <a:pt x="2632" y="4894"/>
                  </a:cubicBezTo>
                  <a:lnTo>
                    <a:pt x="9335" y="1024"/>
                  </a:lnTo>
                  <a:cubicBezTo>
                    <a:pt x="9514" y="914"/>
                    <a:pt x="9685" y="864"/>
                    <a:pt x="9838" y="864"/>
                  </a:cubicBezTo>
                  <a:cubicBezTo>
                    <a:pt x="9951" y="864"/>
                    <a:pt x="10054" y="891"/>
                    <a:pt x="10144" y="941"/>
                  </a:cubicBezTo>
                  <a:lnTo>
                    <a:pt x="8656" y="84"/>
                  </a:lnTo>
                  <a:cubicBezTo>
                    <a:pt x="8565" y="28"/>
                    <a:pt x="8462" y="1"/>
                    <a:pt x="8349"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1720702" y="2234435"/>
              <a:ext cx="287974" cy="370764"/>
            </a:xfrm>
            <a:custGeom>
              <a:avLst/>
              <a:gdLst/>
              <a:ahLst/>
              <a:cxnLst/>
              <a:rect l="l" t="t" r="r" b="b"/>
              <a:pathLst>
                <a:path w="9002" h="11590" extrusionOk="0">
                  <a:moveTo>
                    <a:pt x="8352" y="1"/>
                  </a:moveTo>
                  <a:cubicBezTo>
                    <a:pt x="8199" y="1"/>
                    <a:pt x="8028" y="52"/>
                    <a:pt x="7847" y="159"/>
                  </a:cubicBezTo>
                  <a:lnTo>
                    <a:pt x="1144" y="4029"/>
                  </a:lnTo>
                  <a:cubicBezTo>
                    <a:pt x="513" y="4386"/>
                    <a:pt x="1" y="5267"/>
                    <a:pt x="12" y="5993"/>
                  </a:cubicBezTo>
                  <a:lnTo>
                    <a:pt x="24" y="10208"/>
                  </a:lnTo>
                  <a:cubicBezTo>
                    <a:pt x="24" y="10723"/>
                    <a:pt x="282" y="11017"/>
                    <a:pt x="656" y="11017"/>
                  </a:cubicBezTo>
                  <a:cubicBezTo>
                    <a:pt x="810" y="11017"/>
                    <a:pt x="984" y="10967"/>
                    <a:pt x="1167" y="10863"/>
                  </a:cubicBezTo>
                  <a:lnTo>
                    <a:pt x="2215" y="10256"/>
                  </a:lnTo>
                  <a:lnTo>
                    <a:pt x="3775" y="11589"/>
                  </a:lnTo>
                  <a:lnTo>
                    <a:pt x="3775" y="9351"/>
                  </a:lnTo>
                  <a:lnTo>
                    <a:pt x="7859" y="6994"/>
                  </a:lnTo>
                  <a:cubicBezTo>
                    <a:pt x="8490" y="6624"/>
                    <a:pt x="9002" y="5743"/>
                    <a:pt x="9002" y="5029"/>
                  </a:cubicBezTo>
                  <a:lnTo>
                    <a:pt x="8990" y="814"/>
                  </a:lnTo>
                  <a:cubicBezTo>
                    <a:pt x="8981" y="300"/>
                    <a:pt x="8722" y="1"/>
                    <a:pt x="8352" y="1"/>
                  </a:cubicBezTo>
                  <a:close/>
                </a:path>
              </a:pathLst>
            </a:custGeom>
            <a:gradFill>
              <a:gsLst>
                <a:gs pos="0">
                  <a:schemeClr val="dk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1"/>
            <p:cNvSpPr/>
            <p:nvPr/>
          </p:nvSpPr>
          <p:spPr>
            <a:xfrm>
              <a:off x="1769455" y="2438465"/>
              <a:ext cx="27831" cy="35573"/>
            </a:xfrm>
            <a:custGeom>
              <a:avLst/>
              <a:gdLst/>
              <a:ahLst/>
              <a:cxnLst/>
              <a:rect l="l" t="t" r="r" b="b"/>
              <a:pathLst>
                <a:path w="870" h="1112" extrusionOk="0">
                  <a:moveTo>
                    <a:pt x="627" y="0"/>
                  </a:moveTo>
                  <a:cubicBezTo>
                    <a:pt x="568" y="0"/>
                    <a:pt x="501" y="18"/>
                    <a:pt x="429" y="56"/>
                  </a:cubicBezTo>
                  <a:cubicBezTo>
                    <a:pt x="191" y="199"/>
                    <a:pt x="1" y="532"/>
                    <a:pt x="1" y="806"/>
                  </a:cubicBezTo>
                  <a:cubicBezTo>
                    <a:pt x="1" y="1001"/>
                    <a:pt x="97" y="1112"/>
                    <a:pt x="239" y="1112"/>
                  </a:cubicBezTo>
                  <a:cubicBezTo>
                    <a:pt x="296" y="1112"/>
                    <a:pt x="361" y="1094"/>
                    <a:pt x="429" y="1056"/>
                  </a:cubicBezTo>
                  <a:cubicBezTo>
                    <a:pt x="679" y="913"/>
                    <a:pt x="870" y="580"/>
                    <a:pt x="870" y="306"/>
                  </a:cubicBezTo>
                  <a:cubicBezTo>
                    <a:pt x="870" y="111"/>
                    <a:pt x="773" y="0"/>
                    <a:pt x="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1"/>
            <p:cNvSpPr/>
            <p:nvPr/>
          </p:nvSpPr>
          <p:spPr>
            <a:xfrm>
              <a:off x="1822398" y="2407819"/>
              <a:ext cx="27831" cy="35765"/>
            </a:xfrm>
            <a:custGeom>
              <a:avLst/>
              <a:gdLst/>
              <a:ahLst/>
              <a:cxnLst/>
              <a:rect l="l" t="t" r="r" b="b"/>
              <a:pathLst>
                <a:path w="870" h="1118" extrusionOk="0">
                  <a:moveTo>
                    <a:pt x="633" y="1"/>
                  </a:moveTo>
                  <a:cubicBezTo>
                    <a:pt x="575" y="1"/>
                    <a:pt x="510" y="20"/>
                    <a:pt x="441" y="61"/>
                  </a:cubicBezTo>
                  <a:cubicBezTo>
                    <a:pt x="191" y="192"/>
                    <a:pt x="1" y="538"/>
                    <a:pt x="1" y="812"/>
                  </a:cubicBezTo>
                  <a:cubicBezTo>
                    <a:pt x="1" y="1007"/>
                    <a:pt x="97" y="1117"/>
                    <a:pt x="243" y="1117"/>
                  </a:cubicBezTo>
                  <a:cubicBezTo>
                    <a:pt x="302" y="1117"/>
                    <a:pt x="369" y="1099"/>
                    <a:pt x="441" y="1062"/>
                  </a:cubicBezTo>
                  <a:cubicBezTo>
                    <a:pt x="679" y="919"/>
                    <a:pt x="870" y="585"/>
                    <a:pt x="870" y="312"/>
                  </a:cubicBezTo>
                  <a:cubicBezTo>
                    <a:pt x="870" y="117"/>
                    <a:pt x="774"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1"/>
            <p:cNvSpPr/>
            <p:nvPr/>
          </p:nvSpPr>
          <p:spPr>
            <a:xfrm>
              <a:off x="1875340" y="2377269"/>
              <a:ext cx="27831" cy="35701"/>
            </a:xfrm>
            <a:custGeom>
              <a:avLst/>
              <a:gdLst/>
              <a:ahLst/>
              <a:cxnLst/>
              <a:rect l="l" t="t" r="r" b="b"/>
              <a:pathLst>
                <a:path w="870" h="1116" extrusionOk="0">
                  <a:moveTo>
                    <a:pt x="639" y="1"/>
                  </a:moveTo>
                  <a:cubicBezTo>
                    <a:pt x="580" y="1"/>
                    <a:pt x="513" y="21"/>
                    <a:pt x="441" y="64"/>
                  </a:cubicBezTo>
                  <a:cubicBezTo>
                    <a:pt x="191" y="195"/>
                    <a:pt x="1" y="528"/>
                    <a:pt x="1" y="802"/>
                  </a:cubicBezTo>
                  <a:cubicBezTo>
                    <a:pt x="1" y="1003"/>
                    <a:pt x="94" y="1115"/>
                    <a:pt x="237" y="1115"/>
                  </a:cubicBezTo>
                  <a:cubicBezTo>
                    <a:pt x="297" y="1115"/>
                    <a:pt x="366" y="1095"/>
                    <a:pt x="441" y="1052"/>
                  </a:cubicBezTo>
                  <a:cubicBezTo>
                    <a:pt x="679" y="921"/>
                    <a:pt x="870" y="576"/>
                    <a:pt x="870" y="302"/>
                  </a:cubicBezTo>
                  <a:cubicBezTo>
                    <a:pt x="870" y="111"/>
                    <a:pt x="777" y="1"/>
                    <a:pt x="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1"/>
            <p:cNvSpPr/>
            <p:nvPr/>
          </p:nvSpPr>
          <p:spPr>
            <a:xfrm>
              <a:off x="1928283" y="2346655"/>
              <a:ext cx="27831" cy="35765"/>
            </a:xfrm>
            <a:custGeom>
              <a:avLst/>
              <a:gdLst/>
              <a:ahLst/>
              <a:cxnLst/>
              <a:rect l="l" t="t" r="r" b="b"/>
              <a:pathLst>
                <a:path w="870" h="1118" extrusionOk="0">
                  <a:moveTo>
                    <a:pt x="631" y="1"/>
                  </a:moveTo>
                  <a:cubicBezTo>
                    <a:pt x="574" y="1"/>
                    <a:pt x="509" y="19"/>
                    <a:pt x="441" y="57"/>
                  </a:cubicBezTo>
                  <a:cubicBezTo>
                    <a:pt x="203" y="199"/>
                    <a:pt x="0" y="533"/>
                    <a:pt x="0" y="807"/>
                  </a:cubicBezTo>
                  <a:cubicBezTo>
                    <a:pt x="0" y="1001"/>
                    <a:pt x="103" y="1118"/>
                    <a:pt x="247" y="1118"/>
                  </a:cubicBezTo>
                  <a:cubicBezTo>
                    <a:pt x="306" y="1118"/>
                    <a:pt x="372" y="1098"/>
                    <a:pt x="441" y="1057"/>
                  </a:cubicBezTo>
                  <a:cubicBezTo>
                    <a:pt x="679" y="914"/>
                    <a:pt x="870" y="580"/>
                    <a:pt x="870" y="307"/>
                  </a:cubicBezTo>
                  <a:cubicBezTo>
                    <a:pt x="870" y="111"/>
                    <a:pt x="773"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8" name="Google Shape;2388;p61"/>
          <p:cNvSpPr/>
          <p:nvPr/>
        </p:nvSpPr>
        <p:spPr>
          <a:xfrm>
            <a:off x="7458288" y="-503375"/>
            <a:ext cx="2376600" cy="2376600"/>
          </a:xfrm>
          <a:prstGeom prst="ellipse">
            <a:avLst/>
          </a:prstGeom>
          <a:gradFill>
            <a:gsLst>
              <a:gs pos="0">
                <a:schemeClr val="dk1"/>
              </a:gs>
              <a:gs pos="100000">
                <a:srgbClr val="97ACDE">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Global Technology Investments Project Proposal by Slidesgo">
  <a:themeElements>
    <a:clrScheme name="Simple Light">
      <a:dk1>
        <a:srgbClr val="97ACDE"/>
      </a:dk1>
      <a:lt1>
        <a:srgbClr val="050B31"/>
      </a:lt1>
      <a:dk2>
        <a:srgbClr val="322457"/>
      </a:dk2>
      <a:lt2>
        <a:srgbClr val="57428A"/>
      </a:lt2>
      <a:accent1>
        <a:srgbClr val="A1FFFD"/>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TotalTime>
  <Words>1676</Words>
  <Application>Microsoft Office PowerPoint</Application>
  <PresentationFormat>On-screen Show (16:9)</PresentationFormat>
  <Paragraphs>270</Paragraphs>
  <Slides>49</Slides>
  <Notes>49</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49</vt:i4>
      </vt:variant>
    </vt:vector>
  </HeadingPairs>
  <TitlesOfParts>
    <vt:vector size="60" baseType="lpstr">
      <vt:lpstr>Open Sans Medium</vt:lpstr>
      <vt:lpstr>Roboto Medium</vt:lpstr>
      <vt:lpstr>Amatic SC</vt:lpstr>
      <vt:lpstr>Calibri</vt:lpstr>
      <vt:lpstr>Proxima Nova</vt:lpstr>
      <vt:lpstr>Fahkwang</vt:lpstr>
      <vt:lpstr>Arial</vt:lpstr>
      <vt:lpstr>Work Sans Medium</vt:lpstr>
      <vt:lpstr>Chivo</vt:lpstr>
      <vt:lpstr>Global Technology Investments Project Proposal by Slidesgo</vt:lpstr>
      <vt:lpstr>Slidesgo Final Pages</vt:lpstr>
      <vt:lpstr>Đề tài: Xây dựng hệ thống quản lý bán hàng cho cửa hàng tiện lợi</vt:lpstr>
      <vt:lpstr>Table of system</vt:lpstr>
      <vt:lpstr>01 Tổng quan đề tài</vt:lpstr>
      <vt:lpstr>Tổng quan đề tài</vt:lpstr>
      <vt:lpstr>Phân tích hệ thống</vt:lpstr>
      <vt:lpstr>PowerPoint Presentation</vt:lpstr>
      <vt:lpstr>03 Cài đặt hệ thống</vt:lpstr>
      <vt:lpstr>04 Kết luận</vt:lpstr>
      <vt:lpstr>Thank you for your attention!</vt:lpstr>
      <vt:lpstr>Contents of this template</vt:lpstr>
      <vt:lpstr>—Someone Famous</vt:lpstr>
      <vt:lpstr>Now</vt:lpstr>
      <vt:lpstr>Future</vt:lpstr>
      <vt:lpstr>Major requirements</vt:lpstr>
      <vt:lpstr>Our method</vt:lpstr>
      <vt:lpstr>Project locations</vt:lpstr>
      <vt:lpstr>Budget</vt:lpstr>
      <vt:lpstr>Budget allocation</vt:lpstr>
      <vt:lpstr>Income sources</vt:lpstr>
      <vt:lpstr>Project goals</vt:lpstr>
      <vt:lpstr>Predicted results</vt:lpstr>
      <vt:lpstr>Comparison</vt:lpstr>
      <vt:lpstr>A picture is worth a thousand words</vt:lpstr>
      <vt:lpstr>Sneak peek</vt:lpstr>
      <vt:lpstr>Sneak peek</vt:lpstr>
      <vt:lpstr>Project stages</vt:lpstr>
      <vt:lpstr>Timeline</vt:lpstr>
      <vt:lpstr>Our partners</vt:lpstr>
      <vt:lpstr>Our team</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Đề tài: Xây dựng hệ thống quản lý bán hàng cho cửa hàng tiện lợi</dc:title>
  <cp:lastModifiedBy>Admin</cp:lastModifiedBy>
  <cp:revision>11</cp:revision>
  <dcterms:modified xsi:type="dcterms:W3CDTF">2022-11-30T15:41:05Z</dcterms:modified>
</cp:coreProperties>
</file>